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16" r:id="rId2"/>
    <p:sldId id="413" r:id="rId3"/>
    <p:sldId id="270" r:id="rId4"/>
    <p:sldId id="474" r:id="rId5"/>
    <p:sldId id="517" r:id="rId6"/>
    <p:sldId id="51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ECC41-90EC-452D-AF65-8D79EED35668}" type="doc">
      <dgm:prSet loTypeId="urn:microsoft.com/office/officeart/2008/layout/VerticalCurvedList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215361E5-F210-4E4B-9A18-D58DF3E483C8}">
      <dgm:prSet phldrT="[Texte]" custT="1"/>
      <dgm:spPr/>
      <dgm:t>
        <a:bodyPr/>
        <a:lstStyle/>
        <a:p>
          <a:r>
            <a:rPr lang="fr-FR" sz="2400" b="1" dirty="0">
              <a:latin typeface="Lato Regular" pitchFamily="34" charset="0"/>
              <a:ea typeface="ＭＳ Ｐゴシック" panose="020B0600070205080204" pitchFamily="34" charset="-128"/>
            </a:rPr>
            <a:t>Introduction</a:t>
          </a:r>
          <a:endParaRPr lang="fr-FR" sz="2400" b="0" i="1" dirty="0">
            <a:latin typeface="Agency FB" panose="020B0503020202020204" pitchFamily="34" charset="0"/>
          </a:endParaRPr>
        </a:p>
      </dgm:t>
    </dgm:pt>
    <dgm:pt modelId="{94865ADE-0C1A-44A8-929A-2767998CAD4B}" type="parTrans" cxnId="{393DD5DC-26B3-4785-9A18-0A3078B329DD}">
      <dgm:prSet/>
      <dgm:spPr/>
      <dgm:t>
        <a:bodyPr/>
        <a:lstStyle/>
        <a:p>
          <a:endParaRPr lang="fr-FR"/>
        </a:p>
      </dgm:t>
    </dgm:pt>
    <dgm:pt modelId="{BB846E33-2B73-4F1A-AA00-0278F2AAF5A0}" type="sibTrans" cxnId="{393DD5DC-26B3-4785-9A18-0A3078B329DD}">
      <dgm:prSet/>
      <dgm:spPr/>
      <dgm:t>
        <a:bodyPr/>
        <a:lstStyle/>
        <a:p>
          <a:endParaRPr lang="fr-FR"/>
        </a:p>
      </dgm:t>
    </dgm:pt>
    <dgm:pt modelId="{84AB14E4-3154-4E34-BFB0-1E2DA13C4A5A}">
      <dgm:prSet phldrT="[Texte]" custT="1"/>
      <dgm:spPr/>
      <dgm:t>
        <a:bodyPr/>
        <a:lstStyle/>
        <a:p>
          <a:r>
            <a:rPr lang="fr-FR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Présentation de l`entreprise</a:t>
          </a:r>
          <a:endParaRPr lang="fr-FR" sz="1800" b="1" i="1" dirty="0">
            <a:latin typeface="Agency FB" panose="020B0503020202020204" pitchFamily="34" charset="0"/>
          </a:endParaRPr>
        </a:p>
      </dgm:t>
    </dgm:pt>
    <dgm:pt modelId="{4FCB35C6-31B1-4AE0-A941-8A1883C19FEF}" type="parTrans" cxnId="{8C1C9849-86DD-4EC6-8B37-1BCB82DC5480}">
      <dgm:prSet/>
      <dgm:spPr/>
      <dgm:t>
        <a:bodyPr/>
        <a:lstStyle/>
        <a:p>
          <a:endParaRPr lang="fr-FR"/>
        </a:p>
      </dgm:t>
    </dgm:pt>
    <dgm:pt modelId="{A4F75DC0-6113-425F-BEE2-B470B0038972}" type="sibTrans" cxnId="{8C1C9849-86DD-4EC6-8B37-1BCB82DC5480}">
      <dgm:prSet/>
      <dgm:spPr/>
      <dgm:t>
        <a:bodyPr/>
        <a:lstStyle/>
        <a:p>
          <a:endParaRPr lang="fr-FR"/>
        </a:p>
      </dgm:t>
    </dgm:pt>
    <dgm:pt modelId="{8DD23BB4-020A-4E5F-A6F3-442BFFF204AA}">
      <dgm:prSet phldrT="[Texte]" custT="1"/>
      <dgm:spPr/>
      <dgm:t>
        <a:bodyPr/>
        <a:lstStyle/>
        <a:p>
          <a:r>
            <a:rPr lang="fr-FR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Les missions principales </a:t>
          </a:r>
          <a:endParaRPr lang="fr-FR" sz="2400" b="0" i="1" dirty="0">
            <a:latin typeface="Agency FB" panose="020B0503020202020204" pitchFamily="34" charset="0"/>
          </a:endParaRPr>
        </a:p>
      </dgm:t>
    </dgm:pt>
    <dgm:pt modelId="{F791805B-BF2D-4A88-9842-1D7C277DD19F}" type="parTrans" cxnId="{E8727D43-391B-4181-9AE4-23DAA7A89E9A}">
      <dgm:prSet/>
      <dgm:spPr/>
      <dgm:t>
        <a:bodyPr/>
        <a:lstStyle/>
        <a:p>
          <a:endParaRPr lang="fr-FR"/>
        </a:p>
      </dgm:t>
    </dgm:pt>
    <dgm:pt modelId="{9B039038-D82E-474B-BCF0-97A697D95355}" type="sibTrans" cxnId="{E8727D43-391B-4181-9AE4-23DAA7A89E9A}">
      <dgm:prSet/>
      <dgm:spPr/>
      <dgm:t>
        <a:bodyPr/>
        <a:lstStyle/>
        <a:p>
          <a:endParaRPr lang="fr-FR"/>
        </a:p>
      </dgm:t>
    </dgm:pt>
    <dgm:pt modelId="{7BC4436B-2BA8-4817-8630-B51AA2C5AC32}">
      <dgm:prSet custT="1"/>
      <dgm:spPr/>
      <dgm:t>
        <a:bodyPr/>
        <a:lstStyle/>
        <a:p>
          <a:r>
            <a:rPr lang="fr-FR" sz="2400" b="1" kern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Réalisation: Changement du convoyeur  </a:t>
          </a:r>
          <a:endParaRPr lang="fr-FR" sz="2400" b="1" kern="1200" dirty="0">
            <a:latin typeface="Lato Regular" pitchFamily="34" charset="0"/>
            <a:ea typeface="ＭＳ Ｐゴシック" panose="020B0600070205080204" pitchFamily="34" charset="-128"/>
            <a:cs typeface="+mn-cs"/>
          </a:endParaRPr>
        </a:p>
      </dgm:t>
    </dgm:pt>
    <dgm:pt modelId="{1FB771BA-76BC-4F2F-AAEC-BF3CFB53E533}" type="parTrans" cxnId="{604257E6-3C81-4F3C-90AC-3265BC9B0F60}">
      <dgm:prSet/>
      <dgm:spPr/>
      <dgm:t>
        <a:bodyPr/>
        <a:lstStyle/>
        <a:p>
          <a:endParaRPr lang="fr-FR"/>
        </a:p>
      </dgm:t>
    </dgm:pt>
    <dgm:pt modelId="{51E4DCD6-DF8F-4DD6-8F32-1466B23CFB3F}" type="sibTrans" cxnId="{604257E6-3C81-4F3C-90AC-3265BC9B0F60}">
      <dgm:prSet/>
      <dgm:spPr/>
      <dgm:t>
        <a:bodyPr/>
        <a:lstStyle/>
        <a:p>
          <a:endParaRPr lang="fr-FR"/>
        </a:p>
      </dgm:t>
    </dgm:pt>
    <dgm:pt modelId="{7200C485-E23C-408C-B9C6-F884F0904825}">
      <dgm:prSet custT="1"/>
      <dgm:spPr/>
      <dgm:t>
        <a:bodyPr/>
        <a:lstStyle/>
        <a:p>
          <a:r>
            <a:rPr lang="fr-FR" sz="2400" b="1" dirty="0">
              <a:latin typeface="time new roman"/>
              <a:ea typeface="ＭＳ Ｐゴシック" panose="020B0600070205080204" pitchFamily="34" charset="-128"/>
            </a:rPr>
            <a:t>Conclusion </a:t>
          </a:r>
          <a:endParaRPr lang="fr-FR" sz="2400" b="1" dirty="0">
            <a:latin typeface="time new roman"/>
            <a:ea typeface="ＭＳ Ｐゴシック" panose="020B0600070205080204" pitchFamily="34" charset="-128"/>
            <a:cs typeface="+mn-cs"/>
          </a:endParaRPr>
        </a:p>
      </dgm:t>
    </dgm:pt>
    <dgm:pt modelId="{7CE947AA-F5F1-4B8E-B5D8-7FD4A4D8AD95}" type="parTrans" cxnId="{90255BDE-F2E3-41F3-9A67-4634700938A0}">
      <dgm:prSet/>
      <dgm:spPr/>
      <dgm:t>
        <a:bodyPr/>
        <a:lstStyle/>
        <a:p>
          <a:endParaRPr lang="fr-FR"/>
        </a:p>
      </dgm:t>
    </dgm:pt>
    <dgm:pt modelId="{10105ED6-C73B-455A-B115-05BCC6FED20D}" type="sibTrans" cxnId="{90255BDE-F2E3-41F3-9A67-4634700938A0}">
      <dgm:prSet/>
      <dgm:spPr/>
      <dgm:t>
        <a:bodyPr/>
        <a:lstStyle/>
        <a:p>
          <a:endParaRPr lang="fr-FR"/>
        </a:p>
      </dgm:t>
    </dgm:pt>
    <dgm:pt modelId="{1FEF6B68-0B24-4DA0-9B09-41807A9DFE4A}" type="pres">
      <dgm:prSet presAssocID="{073ECC41-90EC-452D-AF65-8D79EED35668}" presName="Name0" presStyleCnt="0">
        <dgm:presLayoutVars>
          <dgm:chMax val="7"/>
          <dgm:chPref val="7"/>
          <dgm:dir/>
        </dgm:presLayoutVars>
      </dgm:prSet>
      <dgm:spPr/>
    </dgm:pt>
    <dgm:pt modelId="{B9752930-D6DB-4770-BE08-8F8CB38162BE}" type="pres">
      <dgm:prSet presAssocID="{073ECC41-90EC-452D-AF65-8D79EED35668}" presName="Name1" presStyleCnt="0"/>
      <dgm:spPr/>
    </dgm:pt>
    <dgm:pt modelId="{6C2E6EB7-E22B-4AD2-AF3E-A64A771D53C4}" type="pres">
      <dgm:prSet presAssocID="{073ECC41-90EC-452D-AF65-8D79EED35668}" presName="cycle" presStyleCnt="0"/>
      <dgm:spPr/>
    </dgm:pt>
    <dgm:pt modelId="{8657EC89-85BA-49F1-83E5-EF2463BA8249}" type="pres">
      <dgm:prSet presAssocID="{073ECC41-90EC-452D-AF65-8D79EED35668}" presName="srcNode" presStyleLbl="node1" presStyleIdx="0" presStyleCnt="5"/>
      <dgm:spPr/>
    </dgm:pt>
    <dgm:pt modelId="{857C71B6-8F23-4782-B4FB-C934167485EA}" type="pres">
      <dgm:prSet presAssocID="{073ECC41-90EC-452D-AF65-8D79EED35668}" presName="conn" presStyleLbl="parChTrans1D2" presStyleIdx="0" presStyleCnt="1"/>
      <dgm:spPr/>
    </dgm:pt>
    <dgm:pt modelId="{B9B6E7D3-F677-4F07-9A44-D73550C84FA8}" type="pres">
      <dgm:prSet presAssocID="{073ECC41-90EC-452D-AF65-8D79EED35668}" presName="extraNode" presStyleLbl="node1" presStyleIdx="0" presStyleCnt="5"/>
      <dgm:spPr/>
    </dgm:pt>
    <dgm:pt modelId="{0DF67F54-1881-47B0-B942-51C317A58BF4}" type="pres">
      <dgm:prSet presAssocID="{073ECC41-90EC-452D-AF65-8D79EED35668}" presName="dstNode" presStyleLbl="node1" presStyleIdx="0" presStyleCnt="5"/>
      <dgm:spPr/>
    </dgm:pt>
    <dgm:pt modelId="{A053CDBE-808E-4C0C-9F6F-CCB88DAE177D}" type="pres">
      <dgm:prSet presAssocID="{215361E5-F210-4E4B-9A18-D58DF3E483C8}" presName="text_1" presStyleLbl="node1" presStyleIdx="0" presStyleCnt="5">
        <dgm:presLayoutVars>
          <dgm:bulletEnabled val="1"/>
        </dgm:presLayoutVars>
      </dgm:prSet>
      <dgm:spPr/>
    </dgm:pt>
    <dgm:pt modelId="{555DBBFC-B6DF-48BF-91B2-DC1951EAAA7D}" type="pres">
      <dgm:prSet presAssocID="{215361E5-F210-4E4B-9A18-D58DF3E483C8}" presName="accent_1" presStyleCnt="0"/>
      <dgm:spPr/>
    </dgm:pt>
    <dgm:pt modelId="{70B366B7-F1E8-4521-A3B2-AB47932A3E6D}" type="pres">
      <dgm:prSet presAssocID="{215361E5-F210-4E4B-9A18-D58DF3E483C8}" presName="accentRepeatNode" presStyleLbl="solidFgAcc1" presStyleIdx="0" presStyleCnt="5"/>
      <dgm:spPr/>
    </dgm:pt>
    <dgm:pt modelId="{5561B5CB-0F09-4FD1-8FB6-EA0DE22AD973}" type="pres">
      <dgm:prSet presAssocID="{84AB14E4-3154-4E34-BFB0-1E2DA13C4A5A}" presName="text_2" presStyleLbl="node1" presStyleIdx="1" presStyleCnt="5">
        <dgm:presLayoutVars>
          <dgm:bulletEnabled val="1"/>
        </dgm:presLayoutVars>
      </dgm:prSet>
      <dgm:spPr/>
    </dgm:pt>
    <dgm:pt modelId="{A2E2C025-B1A0-4C31-B45E-0B84CFB85D26}" type="pres">
      <dgm:prSet presAssocID="{84AB14E4-3154-4E34-BFB0-1E2DA13C4A5A}" presName="accent_2" presStyleCnt="0"/>
      <dgm:spPr/>
    </dgm:pt>
    <dgm:pt modelId="{91F6C08F-80CB-41DA-84D6-D99B116A8322}" type="pres">
      <dgm:prSet presAssocID="{84AB14E4-3154-4E34-BFB0-1E2DA13C4A5A}" presName="accentRepeatNode" presStyleLbl="solidFgAcc1" presStyleIdx="1" presStyleCnt="5"/>
      <dgm:spPr/>
    </dgm:pt>
    <dgm:pt modelId="{9DBBD975-FCFE-4D49-A9CE-095EC6A65372}" type="pres">
      <dgm:prSet presAssocID="{8DD23BB4-020A-4E5F-A6F3-442BFFF204AA}" presName="text_3" presStyleLbl="node1" presStyleIdx="2" presStyleCnt="5" custLinFactNeighborX="688" custLinFactNeighborY="-3506">
        <dgm:presLayoutVars>
          <dgm:bulletEnabled val="1"/>
        </dgm:presLayoutVars>
      </dgm:prSet>
      <dgm:spPr/>
    </dgm:pt>
    <dgm:pt modelId="{4D817E8A-EA00-4C5C-AD06-D076965032FD}" type="pres">
      <dgm:prSet presAssocID="{8DD23BB4-020A-4E5F-A6F3-442BFFF204AA}" presName="accent_3" presStyleCnt="0"/>
      <dgm:spPr/>
    </dgm:pt>
    <dgm:pt modelId="{E417CD6C-3F10-4FF9-B96C-A1E62396C65B}" type="pres">
      <dgm:prSet presAssocID="{8DD23BB4-020A-4E5F-A6F3-442BFFF204AA}" presName="accentRepeatNode" presStyleLbl="solidFgAcc1" presStyleIdx="2" presStyleCnt="5"/>
      <dgm:spPr/>
    </dgm:pt>
    <dgm:pt modelId="{4C98EA2D-9600-4C02-ABAA-BA1EEC7393AD}" type="pres">
      <dgm:prSet presAssocID="{7BC4436B-2BA8-4817-8630-B51AA2C5AC32}" presName="text_4" presStyleLbl="node1" presStyleIdx="3" presStyleCnt="5">
        <dgm:presLayoutVars>
          <dgm:bulletEnabled val="1"/>
        </dgm:presLayoutVars>
      </dgm:prSet>
      <dgm:spPr/>
    </dgm:pt>
    <dgm:pt modelId="{471999E1-649E-4AA9-B8F1-A98157849CAE}" type="pres">
      <dgm:prSet presAssocID="{7BC4436B-2BA8-4817-8630-B51AA2C5AC32}" presName="accent_4" presStyleCnt="0"/>
      <dgm:spPr/>
    </dgm:pt>
    <dgm:pt modelId="{6CF5F4C7-ED28-44D7-B088-4ADFF3A08592}" type="pres">
      <dgm:prSet presAssocID="{7BC4436B-2BA8-4817-8630-B51AA2C5AC32}" presName="accentRepeatNode" presStyleLbl="solidFgAcc1" presStyleIdx="3" presStyleCnt="5"/>
      <dgm:spPr/>
    </dgm:pt>
    <dgm:pt modelId="{B4B95E1A-83E7-49DA-9636-2A1C05902B27}" type="pres">
      <dgm:prSet presAssocID="{7200C485-E23C-408C-B9C6-F884F0904825}" presName="text_5" presStyleLbl="node1" presStyleIdx="4" presStyleCnt="5">
        <dgm:presLayoutVars>
          <dgm:bulletEnabled val="1"/>
        </dgm:presLayoutVars>
      </dgm:prSet>
      <dgm:spPr/>
    </dgm:pt>
    <dgm:pt modelId="{F6ED7605-4F54-4504-9771-10792B455649}" type="pres">
      <dgm:prSet presAssocID="{7200C485-E23C-408C-B9C6-F884F0904825}" presName="accent_5" presStyleCnt="0"/>
      <dgm:spPr/>
    </dgm:pt>
    <dgm:pt modelId="{C4B98D83-5783-4D98-B344-8282D3027C93}" type="pres">
      <dgm:prSet presAssocID="{7200C485-E23C-408C-B9C6-F884F0904825}" presName="accentRepeatNode" presStyleLbl="solidFgAcc1" presStyleIdx="4" presStyleCnt="5" custLinFactNeighborX="-168" custLinFactNeighborY="11034"/>
      <dgm:spPr/>
    </dgm:pt>
  </dgm:ptLst>
  <dgm:cxnLst>
    <dgm:cxn modelId="{02B40F02-E732-4BD1-B23E-4B368804D62B}" type="presOf" srcId="{8DD23BB4-020A-4E5F-A6F3-442BFFF204AA}" destId="{9DBBD975-FCFE-4D49-A9CE-095EC6A65372}" srcOrd="0" destOrd="0" presId="urn:microsoft.com/office/officeart/2008/layout/VerticalCurvedList"/>
    <dgm:cxn modelId="{DB32820B-0097-4FEE-9854-1C39F476ED4C}" type="presOf" srcId="{7BC4436B-2BA8-4817-8630-B51AA2C5AC32}" destId="{4C98EA2D-9600-4C02-ABAA-BA1EEC7393AD}" srcOrd="0" destOrd="0" presId="urn:microsoft.com/office/officeart/2008/layout/VerticalCurvedList"/>
    <dgm:cxn modelId="{E8727D43-391B-4181-9AE4-23DAA7A89E9A}" srcId="{073ECC41-90EC-452D-AF65-8D79EED35668}" destId="{8DD23BB4-020A-4E5F-A6F3-442BFFF204AA}" srcOrd="2" destOrd="0" parTransId="{F791805B-BF2D-4A88-9842-1D7C277DD19F}" sibTransId="{9B039038-D82E-474B-BCF0-97A697D95355}"/>
    <dgm:cxn modelId="{8C1C9849-86DD-4EC6-8B37-1BCB82DC5480}" srcId="{073ECC41-90EC-452D-AF65-8D79EED35668}" destId="{84AB14E4-3154-4E34-BFB0-1E2DA13C4A5A}" srcOrd="1" destOrd="0" parTransId="{4FCB35C6-31B1-4AE0-A941-8A1883C19FEF}" sibTransId="{A4F75DC0-6113-425F-BEE2-B470B0038972}"/>
    <dgm:cxn modelId="{0839FA4F-FA91-4819-8370-6E6156FD6212}" type="presOf" srcId="{84AB14E4-3154-4E34-BFB0-1E2DA13C4A5A}" destId="{5561B5CB-0F09-4FD1-8FB6-EA0DE22AD973}" srcOrd="0" destOrd="0" presId="urn:microsoft.com/office/officeart/2008/layout/VerticalCurvedList"/>
    <dgm:cxn modelId="{F1096854-551B-4DF7-B579-36499FC12039}" type="presOf" srcId="{215361E5-F210-4E4B-9A18-D58DF3E483C8}" destId="{A053CDBE-808E-4C0C-9F6F-CCB88DAE177D}" srcOrd="0" destOrd="0" presId="urn:microsoft.com/office/officeart/2008/layout/VerticalCurvedList"/>
    <dgm:cxn modelId="{97BDD192-353A-42C1-9F52-2B2FB53D881A}" type="presOf" srcId="{073ECC41-90EC-452D-AF65-8D79EED35668}" destId="{1FEF6B68-0B24-4DA0-9B09-41807A9DFE4A}" srcOrd="0" destOrd="0" presId="urn:microsoft.com/office/officeart/2008/layout/VerticalCurvedList"/>
    <dgm:cxn modelId="{393DD5DC-26B3-4785-9A18-0A3078B329DD}" srcId="{073ECC41-90EC-452D-AF65-8D79EED35668}" destId="{215361E5-F210-4E4B-9A18-D58DF3E483C8}" srcOrd="0" destOrd="0" parTransId="{94865ADE-0C1A-44A8-929A-2767998CAD4B}" sibTransId="{BB846E33-2B73-4F1A-AA00-0278F2AAF5A0}"/>
    <dgm:cxn modelId="{90255BDE-F2E3-41F3-9A67-4634700938A0}" srcId="{073ECC41-90EC-452D-AF65-8D79EED35668}" destId="{7200C485-E23C-408C-B9C6-F884F0904825}" srcOrd="4" destOrd="0" parTransId="{7CE947AA-F5F1-4B8E-B5D8-7FD4A4D8AD95}" sibTransId="{10105ED6-C73B-455A-B115-05BCC6FED20D}"/>
    <dgm:cxn modelId="{9F67C1DE-FCA7-46BD-841C-C977DD67FBDB}" type="presOf" srcId="{7200C485-E23C-408C-B9C6-F884F0904825}" destId="{B4B95E1A-83E7-49DA-9636-2A1C05902B27}" srcOrd="0" destOrd="0" presId="urn:microsoft.com/office/officeart/2008/layout/VerticalCurvedList"/>
    <dgm:cxn modelId="{604257E6-3C81-4F3C-90AC-3265BC9B0F60}" srcId="{073ECC41-90EC-452D-AF65-8D79EED35668}" destId="{7BC4436B-2BA8-4817-8630-B51AA2C5AC32}" srcOrd="3" destOrd="0" parTransId="{1FB771BA-76BC-4F2F-AAEC-BF3CFB53E533}" sibTransId="{51E4DCD6-DF8F-4DD6-8F32-1466B23CFB3F}"/>
    <dgm:cxn modelId="{5D114FEC-6A2D-406C-ADDA-F7B12E1B1B4E}" type="presOf" srcId="{BB846E33-2B73-4F1A-AA00-0278F2AAF5A0}" destId="{857C71B6-8F23-4782-B4FB-C934167485EA}" srcOrd="0" destOrd="0" presId="urn:microsoft.com/office/officeart/2008/layout/VerticalCurvedList"/>
    <dgm:cxn modelId="{5EEC9927-1822-48DA-8C27-388F38A81027}" type="presParOf" srcId="{1FEF6B68-0B24-4DA0-9B09-41807A9DFE4A}" destId="{B9752930-D6DB-4770-BE08-8F8CB38162BE}" srcOrd="0" destOrd="0" presId="urn:microsoft.com/office/officeart/2008/layout/VerticalCurvedList"/>
    <dgm:cxn modelId="{A3E6F101-62E4-433C-84C6-18BD2782EC66}" type="presParOf" srcId="{B9752930-D6DB-4770-BE08-8F8CB38162BE}" destId="{6C2E6EB7-E22B-4AD2-AF3E-A64A771D53C4}" srcOrd="0" destOrd="0" presId="urn:microsoft.com/office/officeart/2008/layout/VerticalCurvedList"/>
    <dgm:cxn modelId="{27A27016-C9B0-4B02-B474-E3B263C03EC9}" type="presParOf" srcId="{6C2E6EB7-E22B-4AD2-AF3E-A64A771D53C4}" destId="{8657EC89-85BA-49F1-83E5-EF2463BA8249}" srcOrd="0" destOrd="0" presId="urn:microsoft.com/office/officeart/2008/layout/VerticalCurvedList"/>
    <dgm:cxn modelId="{7FC46F11-531E-483D-831A-1661672B1EBF}" type="presParOf" srcId="{6C2E6EB7-E22B-4AD2-AF3E-A64A771D53C4}" destId="{857C71B6-8F23-4782-B4FB-C934167485EA}" srcOrd="1" destOrd="0" presId="urn:microsoft.com/office/officeart/2008/layout/VerticalCurvedList"/>
    <dgm:cxn modelId="{E94D792A-AA5A-4018-91E3-844496313946}" type="presParOf" srcId="{6C2E6EB7-E22B-4AD2-AF3E-A64A771D53C4}" destId="{B9B6E7D3-F677-4F07-9A44-D73550C84FA8}" srcOrd="2" destOrd="0" presId="urn:microsoft.com/office/officeart/2008/layout/VerticalCurvedList"/>
    <dgm:cxn modelId="{B61FE3FC-310F-4A28-893B-196909820F8B}" type="presParOf" srcId="{6C2E6EB7-E22B-4AD2-AF3E-A64A771D53C4}" destId="{0DF67F54-1881-47B0-B942-51C317A58BF4}" srcOrd="3" destOrd="0" presId="urn:microsoft.com/office/officeart/2008/layout/VerticalCurvedList"/>
    <dgm:cxn modelId="{30953DA7-660B-4993-9020-F14A6B1D2875}" type="presParOf" srcId="{B9752930-D6DB-4770-BE08-8F8CB38162BE}" destId="{A053CDBE-808E-4C0C-9F6F-CCB88DAE177D}" srcOrd="1" destOrd="0" presId="urn:microsoft.com/office/officeart/2008/layout/VerticalCurvedList"/>
    <dgm:cxn modelId="{3EA2EC35-2FF6-457C-9DAB-2CFF14EA7BD1}" type="presParOf" srcId="{B9752930-D6DB-4770-BE08-8F8CB38162BE}" destId="{555DBBFC-B6DF-48BF-91B2-DC1951EAAA7D}" srcOrd="2" destOrd="0" presId="urn:microsoft.com/office/officeart/2008/layout/VerticalCurvedList"/>
    <dgm:cxn modelId="{BE05E764-B5A1-4A89-88FA-A9B548FF6FC9}" type="presParOf" srcId="{555DBBFC-B6DF-48BF-91B2-DC1951EAAA7D}" destId="{70B366B7-F1E8-4521-A3B2-AB47932A3E6D}" srcOrd="0" destOrd="0" presId="urn:microsoft.com/office/officeart/2008/layout/VerticalCurvedList"/>
    <dgm:cxn modelId="{4E751A5C-741C-43BE-9243-C75D813ABEE0}" type="presParOf" srcId="{B9752930-D6DB-4770-BE08-8F8CB38162BE}" destId="{5561B5CB-0F09-4FD1-8FB6-EA0DE22AD973}" srcOrd="3" destOrd="0" presId="urn:microsoft.com/office/officeart/2008/layout/VerticalCurvedList"/>
    <dgm:cxn modelId="{C722738E-A192-4448-A464-EC1A66CB2E9B}" type="presParOf" srcId="{B9752930-D6DB-4770-BE08-8F8CB38162BE}" destId="{A2E2C025-B1A0-4C31-B45E-0B84CFB85D26}" srcOrd="4" destOrd="0" presId="urn:microsoft.com/office/officeart/2008/layout/VerticalCurvedList"/>
    <dgm:cxn modelId="{FCB49E3F-4358-4DDF-B817-41E2CF28258A}" type="presParOf" srcId="{A2E2C025-B1A0-4C31-B45E-0B84CFB85D26}" destId="{91F6C08F-80CB-41DA-84D6-D99B116A8322}" srcOrd="0" destOrd="0" presId="urn:microsoft.com/office/officeart/2008/layout/VerticalCurvedList"/>
    <dgm:cxn modelId="{45BFD111-F837-44D3-A9E3-88B25E5B5E4A}" type="presParOf" srcId="{B9752930-D6DB-4770-BE08-8F8CB38162BE}" destId="{9DBBD975-FCFE-4D49-A9CE-095EC6A65372}" srcOrd="5" destOrd="0" presId="urn:microsoft.com/office/officeart/2008/layout/VerticalCurvedList"/>
    <dgm:cxn modelId="{018E6D4E-111D-4E94-9152-1DA3B979F9D8}" type="presParOf" srcId="{B9752930-D6DB-4770-BE08-8F8CB38162BE}" destId="{4D817E8A-EA00-4C5C-AD06-D076965032FD}" srcOrd="6" destOrd="0" presId="urn:microsoft.com/office/officeart/2008/layout/VerticalCurvedList"/>
    <dgm:cxn modelId="{F714E5A6-1D1C-4980-A352-E45E3BCCB285}" type="presParOf" srcId="{4D817E8A-EA00-4C5C-AD06-D076965032FD}" destId="{E417CD6C-3F10-4FF9-B96C-A1E62396C65B}" srcOrd="0" destOrd="0" presId="urn:microsoft.com/office/officeart/2008/layout/VerticalCurvedList"/>
    <dgm:cxn modelId="{50B98B06-3946-45E7-8359-E9F3029C5DBD}" type="presParOf" srcId="{B9752930-D6DB-4770-BE08-8F8CB38162BE}" destId="{4C98EA2D-9600-4C02-ABAA-BA1EEC7393AD}" srcOrd="7" destOrd="0" presId="urn:microsoft.com/office/officeart/2008/layout/VerticalCurvedList"/>
    <dgm:cxn modelId="{B90E3383-1898-4173-9E1E-E6967CB9287B}" type="presParOf" srcId="{B9752930-D6DB-4770-BE08-8F8CB38162BE}" destId="{471999E1-649E-4AA9-B8F1-A98157849CAE}" srcOrd="8" destOrd="0" presId="urn:microsoft.com/office/officeart/2008/layout/VerticalCurvedList"/>
    <dgm:cxn modelId="{C24785C7-1858-473E-BBE6-D44B10D3E67D}" type="presParOf" srcId="{471999E1-649E-4AA9-B8F1-A98157849CAE}" destId="{6CF5F4C7-ED28-44D7-B088-4ADFF3A08592}" srcOrd="0" destOrd="0" presId="urn:microsoft.com/office/officeart/2008/layout/VerticalCurvedList"/>
    <dgm:cxn modelId="{14129AA6-AB27-492A-BDC4-C09699F25DA6}" type="presParOf" srcId="{B9752930-D6DB-4770-BE08-8F8CB38162BE}" destId="{B4B95E1A-83E7-49DA-9636-2A1C05902B27}" srcOrd="9" destOrd="0" presId="urn:microsoft.com/office/officeart/2008/layout/VerticalCurvedList"/>
    <dgm:cxn modelId="{BAFE87A6-4CA4-4917-AE92-9AACDF44F9EF}" type="presParOf" srcId="{B9752930-D6DB-4770-BE08-8F8CB38162BE}" destId="{F6ED7605-4F54-4504-9771-10792B455649}" srcOrd="10" destOrd="0" presId="urn:microsoft.com/office/officeart/2008/layout/VerticalCurvedList"/>
    <dgm:cxn modelId="{6655856F-2635-4D5B-8D8D-25839BF1CED4}" type="presParOf" srcId="{F6ED7605-4F54-4504-9771-10792B455649}" destId="{C4B98D83-5783-4D98-B344-8282D3027C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C71B6-8F23-4782-B4FB-C934167485EA}">
      <dsp:nvSpPr>
        <dsp:cNvPr id="0" name=""/>
        <dsp:cNvSpPr/>
      </dsp:nvSpPr>
      <dsp:spPr>
        <a:xfrm>
          <a:off x="-6127683" y="-937517"/>
          <a:ext cx="7294323" cy="7294323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CDBE-808E-4C0C-9F6F-CCB88DAE177D}">
      <dsp:nvSpPr>
        <dsp:cNvPr id="0" name=""/>
        <dsp:cNvSpPr/>
      </dsp:nvSpPr>
      <dsp:spPr>
        <a:xfrm>
          <a:off x="509775" y="338597"/>
          <a:ext cx="9790457" cy="67762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Lato Regular" pitchFamily="34" charset="0"/>
              <a:ea typeface="ＭＳ Ｐゴシック" panose="020B0600070205080204" pitchFamily="34" charset="-128"/>
            </a:rPr>
            <a:t>Introduction</a:t>
          </a:r>
          <a:endParaRPr lang="fr-FR" sz="2400" b="0" i="1" kern="1200" dirty="0">
            <a:latin typeface="Agency FB" panose="020B0503020202020204" pitchFamily="34" charset="0"/>
          </a:endParaRPr>
        </a:p>
      </dsp:txBody>
      <dsp:txXfrm>
        <a:off x="509775" y="338597"/>
        <a:ext cx="9790457" cy="677627"/>
      </dsp:txXfrm>
    </dsp:sp>
    <dsp:sp modelId="{70B366B7-F1E8-4521-A3B2-AB47932A3E6D}">
      <dsp:nvSpPr>
        <dsp:cNvPr id="0" name=""/>
        <dsp:cNvSpPr/>
      </dsp:nvSpPr>
      <dsp:spPr>
        <a:xfrm>
          <a:off x="86257" y="253893"/>
          <a:ext cx="847034" cy="8470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61B5CB-0F09-4FD1-8FB6-EA0DE22AD973}">
      <dsp:nvSpPr>
        <dsp:cNvPr id="0" name=""/>
        <dsp:cNvSpPr/>
      </dsp:nvSpPr>
      <dsp:spPr>
        <a:xfrm>
          <a:off x="995343" y="1354713"/>
          <a:ext cx="9304888" cy="67762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Présentation de l`entreprise</a:t>
          </a:r>
          <a:endParaRPr lang="fr-FR" sz="1800" b="1" i="1" kern="1200" dirty="0">
            <a:latin typeface="Agency FB" panose="020B0503020202020204" pitchFamily="34" charset="0"/>
          </a:endParaRPr>
        </a:p>
      </dsp:txBody>
      <dsp:txXfrm>
        <a:off x="995343" y="1354713"/>
        <a:ext cx="9304888" cy="677627"/>
      </dsp:txXfrm>
    </dsp:sp>
    <dsp:sp modelId="{91F6C08F-80CB-41DA-84D6-D99B116A8322}">
      <dsp:nvSpPr>
        <dsp:cNvPr id="0" name=""/>
        <dsp:cNvSpPr/>
      </dsp:nvSpPr>
      <dsp:spPr>
        <a:xfrm>
          <a:off x="571825" y="1270010"/>
          <a:ext cx="847034" cy="8470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DBBD975-FCFE-4D49-A9CE-095EC6A65372}">
      <dsp:nvSpPr>
        <dsp:cNvPr id="0" name=""/>
        <dsp:cNvSpPr/>
      </dsp:nvSpPr>
      <dsp:spPr>
        <a:xfrm>
          <a:off x="1207365" y="2347072"/>
          <a:ext cx="9155858" cy="67762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Les missions principales </a:t>
          </a:r>
          <a:endParaRPr lang="fr-FR" sz="2400" b="0" i="1" kern="1200" dirty="0">
            <a:latin typeface="Agency FB" panose="020B0503020202020204" pitchFamily="34" charset="0"/>
          </a:endParaRPr>
        </a:p>
      </dsp:txBody>
      <dsp:txXfrm>
        <a:off x="1207365" y="2347072"/>
        <a:ext cx="9155858" cy="677627"/>
      </dsp:txXfrm>
    </dsp:sp>
    <dsp:sp modelId="{E417CD6C-3F10-4FF9-B96C-A1E62396C65B}">
      <dsp:nvSpPr>
        <dsp:cNvPr id="0" name=""/>
        <dsp:cNvSpPr/>
      </dsp:nvSpPr>
      <dsp:spPr>
        <a:xfrm>
          <a:off x="720856" y="2286126"/>
          <a:ext cx="847034" cy="8470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C98EA2D-9600-4C02-ABAA-BA1EEC7393AD}">
      <dsp:nvSpPr>
        <dsp:cNvPr id="0" name=""/>
        <dsp:cNvSpPr/>
      </dsp:nvSpPr>
      <dsp:spPr>
        <a:xfrm>
          <a:off x="995343" y="3386946"/>
          <a:ext cx="9304888" cy="67762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rPr>
            <a:t>Réalisation: Changement du convoyeur  </a:t>
          </a:r>
          <a:endParaRPr lang="fr-FR" sz="2400" b="1" kern="1200" dirty="0">
            <a:latin typeface="Lato Regular" pitchFamily="34" charset="0"/>
            <a:ea typeface="ＭＳ Ｐゴシック" panose="020B0600070205080204" pitchFamily="34" charset="-128"/>
            <a:cs typeface="+mn-cs"/>
          </a:endParaRPr>
        </a:p>
      </dsp:txBody>
      <dsp:txXfrm>
        <a:off x="995343" y="3386946"/>
        <a:ext cx="9304888" cy="677627"/>
      </dsp:txXfrm>
    </dsp:sp>
    <dsp:sp modelId="{6CF5F4C7-ED28-44D7-B088-4ADFF3A08592}">
      <dsp:nvSpPr>
        <dsp:cNvPr id="0" name=""/>
        <dsp:cNvSpPr/>
      </dsp:nvSpPr>
      <dsp:spPr>
        <a:xfrm>
          <a:off x="571825" y="3302243"/>
          <a:ext cx="847034" cy="8470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4B95E1A-83E7-49DA-9636-2A1C05902B27}">
      <dsp:nvSpPr>
        <dsp:cNvPr id="0" name=""/>
        <dsp:cNvSpPr/>
      </dsp:nvSpPr>
      <dsp:spPr>
        <a:xfrm>
          <a:off x="509775" y="4403063"/>
          <a:ext cx="9790457" cy="67762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78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time new roman"/>
              <a:ea typeface="ＭＳ Ｐゴシック" panose="020B0600070205080204" pitchFamily="34" charset="-128"/>
            </a:rPr>
            <a:t>Conclusion </a:t>
          </a:r>
          <a:endParaRPr lang="fr-FR" sz="2400" b="1" kern="1200" dirty="0">
            <a:latin typeface="time new roman"/>
            <a:ea typeface="ＭＳ Ｐゴシック" panose="020B0600070205080204" pitchFamily="34" charset="-128"/>
            <a:cs typeface="+mn-cs"/>
          </a:endParaRPr>
        </a:p>
      </dsp:txBody>
      <dsp:txXfrm>
        <a:off x="509775" y="4403063"/>
        <a:ext cx="9790457" cy="677627"/>
      </dsp:txXfrm>
    </dsp:sp>
    <dsp:sp modelId="{C4B98D83-5783-4D98-B344-8282D3027C93}">
      <dsp:nvSpPr>
        <dsp:cNvPr id="0" name=""/>
        <dsp:cNvSpPr/>
      </dsp:nvSpPr>
      <dsp:spPr>
        <a:xfrm>
          <a:off x="84834" y="4411821"/>
          <a:ext cx="847034" cy="8470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F037-01BD-46A9-87E8-7726C69AD74B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BC119-5E13-45E0-9430-3D8C6CBDB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0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messieurs les membres de jury, honorable assistance bonjours.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Aujourd’hui j’ai l’insigne honneur de vous présenter mon  projet intitulé </a:t>
            </a:r>
            <a:r>
              <a:rPr lang="fr-FR" sz="1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Pilotage des mises à jour et transfert des procédures internes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 travail réalisé au sein du safran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aircraft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 , sous-direction du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parr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m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helene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blistain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et de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lncadrant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pedag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FR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soualhi</a:t>
            </a: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AEF9-3FC9-4691-A984-3FC0584EE39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2A065-60C2-4A42-BDB6-8478FCFA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41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/>
              <a:t>Avant de commencer ,</a:t>
            </a:r>
            <a:r>
              <a:rPr lang="fr-FR" sz="1800" baseline="0" dirty="0"/>
              <a:t> je donnerai ici les points qui seront traités dans cet exposé. Dans un premier temps je donnerai une introduction suivi par u </a:t>
            </a:r>
            <a:r>
              <a:rPr lang="fr-FR" sz="1800" baseline="0" dirty="0" err="1"/>
              <a:t>appercu</a:t>
            </a:r>
            <a:r>
              <a:rPr lang="fr-FR" sz="1800" baseline="0" dirty="0"/>
              <a:t> sur </a:t>
            </a:r>
            <a:r>
              <a:rPr lang="fr-FR" sz="1800" baseline="0" dirty="0" err="1"/>
              <a:t>lentreprise</a:t>
            </a:r>
            <a:r>
              <a:rPr lang="fr-FR" sz="1800" baseline="0" dirty="0"/>
              <a:t> et le </a:t>
            </a:r>
            <a:r>
              <a:rPr lang="fr-FR" sz="1800" baseline="0" dirty="0" err="1"/>
              <a:t>contex</a:t>
            </a:r>
            <a:r>
              <a:rPr lang="fr-FR" sz="1800" baseline="0" dirty="0"/>
              <a:t>. La 3eme part sera consacre a la prob ainsi que </a:t>
            </a:r>
            <a:r>
              <a:rPr lang="fr-FR" sz="1800" baseline="0" dirty="0" err="1"/>
              <a:t>leta</a:t>
            </a:r>
            <a:r>
              <a:rPr lang="fr-FR" sz="1800" baseline="0" dirty="0"/>
              <a:t> des lieux.la 4eme partie est dédié a l'analyse des causes. Suivi dans la 5 partie par une </a:t>
            </a:r>
            <a:r>
              <a:rPr lang="fr-FR" sz="1800" baseline="0" dirty="0" err="1"/>
              <a:t>proposit</a:t>
            </a:r>
            <a:r>
              <a:rPr lang="fr-FR" sz="1800" baseline="0" dirty="0"/>
              <a:t> …. on </a:t>
            </a:r>
            <a:r>
              <a:rPr lang="fr-FR" sz="1800" baseline="0" dirty="0" err="1"/>
              <a:t>rappelr</a:t>
            </a:r>
            <a:r>
              <a:rPr lang="fr-FR" sz="1800" baseline="0" dirty="0"/>
              <a:t> que la 3 4 5 sont </a:t>
            </a:r>
            <a:r>
              <a:rPr lang="fr-FR" sz="1800" baseline="0" dirty="0" err="1"/>
              <a:t>basee</a:t>
            </a:r>
            <a:r>
              <a:rPr lang="fr-FR" sz="1800" baseline="0" dirty="0"/>
              <a:t> sur la </a:t>
            </a:r>
            <a:r>
              <a:rPr lang="fr-FR" sz="1800" baseline="0" dirty="0" err="1"/>
              <a:t>demarche</a:t>
            </a:r>
            <a:r>
              <a:rPr lang="fr-FR" sz="1800" baseline="0" dirty="0"/>
              <a:t> DMAIC on </a:t>
            </a:r>
            <a:r>
              <a:rPr lang="fr-FR" sz="1800" baseline="0" dirty="0" err="1"/>
              <a:t>termenera</a:t>
            </a:r>
            <a:r>
              <a:rPr lang="fr-FR" sz="1800" baseline="0" dirty="0"/>
              <a:t> par une conclusion et perspective </a:t>
            </a:r>
            <a:endParaRPr lang="en-US" sz="1800" dirty="0"/>
          </a:p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AEF9-3FC9-4691-A984-3FC0584EE39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46800-22C5-4416-8C51-D93C412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32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Etant une grande entreprise opérant dans l’industrie aérospatiale et la forte concurrence qui le caractérise, Safran est confronté à une Multitude de défis, et de changement (règlementation, des avancées technologique, ou des demandes changement des clients) En gardant nos document a jour safran s’assure que ses employés disposent des informations les plus récentes et pertinentes ce qui contribue à l’efficacité opérationnel et à la réduction des risques .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dans cette optique que s’inscrit mon mémoire de projet effectuée au sein de Safran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aircraft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engine qui s’articule autour de Pilotage des mises à jour et transfert des procédures internes  toutes en gardant la traçabilité de no document et en  améliorant notre  indicateur de performance TJ </a:t>
            </a: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AEF9-3FC9-4691-A984-3FC0584EE391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0981E-D733-4B62-853D-CC35E0E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6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3AEF9-3FC9-4691-A984-3FC0584EE391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0981E-D733-4B62-853D-CC35E0E2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9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236BB-5C29-A605-5A27-3ECC857B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31231E-3C28-28F1-78C3-1C919FF6F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E3F27-E5BB-8A1A-C91B-73C096CC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0A8FF-8E05-6C9E-78D5-837CAE14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EC401-989A-F8F9-5E7D-CB0DCAF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7B87-0AFD-3FB7-CFA5-4C73ED65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71FBA1-4ED0-D6D3-942C-0DBA828E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C80F5-43DD-966C-9D02-E42E9DE9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41A7B-AC1C-1050-BE5C-62E6B8A0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EE53B-CD18-B10C-9545-214621E0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6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E9B686-7040-FF70-B175-8740CA00F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A987A5-E28B-97B0-FF19-189A0CE55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1339F2-56D9-6EB7-39E1-78B727B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5E30E-8E1D-0BFC-C0C1-A30B8879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39773-E883-964F-B415-874A4D61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B7936-D9B9-E7BA-9A1A-AEFCFB3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7879E-F622-2365-A7A7-37DCA57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DA23-1FA9-5088-2E7B-2283E791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B7D3C4-A34C-C374-4345-1BCB1981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65F00-AD91-9E2C-8F04-4A4F0F6A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96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F9FC3-941E-45FA-1D36-20B3727E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F9EA9-6470-AF76-24BF-4FD8C8FC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08873-5DE2-0DBE-C8B3-8E720C80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2BBB2-396C-49F4-77FD-EE12DED2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B9C64-7511-9991-D9FF-EA70ECB2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FFB2F-DB91-E18A-973F-500290A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65EF3-21CE-461C-1C18-02ABB0F8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668F10-6D28-381A-F488-76A7ABDD9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1D8187-9435-86EC-2A84-57A5860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C9E6F-CEB8-7280-FD68-B1F01EAA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F3A259-8C9F-3B76-29A5-E05DA2B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4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2DA23-3971-00C2-E44D-2C73C399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51181-60D3-2B95-988D-B543499B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1E3D5-DCE8-8AD7-3082-2699CC3D5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36ECE7-94E3-A7BA-427E-9AD1C7B1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EED01D-ED64-FE42-AEE2-60A959ECA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5DE54F-35FC-5DB3-B868-8613F4FB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342DF3-7E17-07F7-8E28-6FE65509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1B9C3-8B61-CD97-CE56-46782C10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B332-DD81-B11F-D15F-0E6CF2E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416AA-77D1-7471-A9F4-3E20D288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D18F6-B20C-2A65-520E-080F04AE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5C31BD-E837-98F1-F693-18E6F1C3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47C01B-3EBF-F86A-43F2-70C3511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D05A74-2892-E581-DB8A-A7003916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439E6-3EBC-049F-86BF-A05B734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0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2DFB2-E4B8-E34D-59D4-A6AAD6CF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E4DB4-2363-E66E-5531-C5BFB553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E9B977-5316-8178-7406-5A74770E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21DD3-6417-9782-ADA9-173854AE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C33DC2-D289-79D9-C7F1-547EDE52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928692-422B-077A-84AA-312A332A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B964-DFB9-ED3D-4A88-6B86263F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B5EB24-EA9D-903B-EA31-1A59A470F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D130FF-DB09-80B2-10FF-640DF112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1332D-E5B4-F0CF-5BC7-07EB4AFB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03706-7FF4-488D-B0D9-58E93F82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13453-28B8-FDA3-37F1-11720B64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5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27C6D2-3879-63AD-6A43-296569B2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74C26-0073-6A04-57AC-3C51E773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572-45B7-4FA1-AA9B-A5AB64C4D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55DE-C923-4436-B94A-DE3934F02B26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01C14-ADAA-0A48-FC7D-6D86FAA32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8F605-EB2F-41B6-5239-3DDA105B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08D-C993-444C-A61C-E15B874A6F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>
            <a:extLst>
              <a:ext uri="{FF2B5EF4-FFF2-40B4-BE49-F238E27FC236}">
                <a16:creationId xmlns:a16="http://schemas.microsoft.com/office/drawing/2014/main" id="{C49016CC-7C00-425C-95BC-109475BAA6F0}"/>
              </a:ext>
            </a:extLst>
          </p:cNvPr>
          <p:cNvSpPr txBox="1"/>
          <p:nvPr/>
        </p:nvSpPr>
        <p:spPr>
          <a:xfrm>
            <a:off x="3312411" y="244247"/>
            <a:ext cx="5370430" cy="303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Université 	</a:t>
            </a:r>
            <a:r>
              <a:rPr lang="en-US" sz="2000" b="1" dirty="0"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le Havre</a:t>
            </a:r>
            <a:endParaRPr lang="fr-FR" sz="2000" b="1" dirty="0">
              <a:latin typeface="Sakkal Majalla" panose="02000000000000000000" pitchFamily="2" charset="-78"/>
              <a:ea typeface="Times New Roman" panose="02020603050405020304" pitchFamily="18" charset="0"/>
              <a:cs typeface="Sakkal Majalla" panose="02000000000000000000" pitchFamily="2" charset="-78"/>
            </a:endParaRPr>
          </a:p>
          <a:p>
            <a:pPr algn="ctr"/>
            <a:endParaRPr lang="fr-FR" sz="2000" dirty="0">
              <a:solidFill>
                <a:srgbClr val="C4D701"/>
              </a:solidFill>
              <a:latin typeface="Sakkal Majalla" panose="02000000000000000000" pitchFamily="2" charset="-78"/>
              <a:ea typeface="Tahoma" panose="020B0604030504040204" pitchFamily="34" charset="0"/>
              <a:cs typeface="Sakkal Majalla" panose="02000000000000000000" pitchFamily="2" charset="-78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20850" algn="l"/>
              </a:tabLst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Mémoire de PROJET de  Fin d’Etudes</a:t>
            </a:r>
          </a:p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Pour l’obtention du diplôme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20850" algn="l"/>
              </a:tabLst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Master sûreté de fonctionnement des systèmes industriels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720850" algn="l"/>
              </a:tabLst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SFSI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fr-FR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6BA25-33B6-423F-A877-8F8D41849F06}"/>
              </a:ext>
            </a:extLst>
          </p:cNvPr>
          <p:cNvSpPr txBox="1"/>
          <p:nvPr/>
        </p:nvSpPr>
        <p:spPr>
          <a:xfrm>
            <a:off x="5005953" y="4226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E2579EB-50E0-4F05-878F-D6DD139FB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3971" y="267936"/>
            <a:ext cx="2066315" cy="1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AF08069-8708-4194-B8B0-BEA820C506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21494" y="338377"/>
            <a:ext cx="1502419" cy="9736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899DC5-F213-4CD5-9AC1-694E16178C16}"/>
              </a:ext>
            </a:extLst>
          </p:cNvPr>
          <p:cNvSpPr/>
          <p:nvPr/>
        </p:nvSpPr>
        <p:spPr>
          <a:xfrm>
            <a:off x="639104" y="2704910"/>
            <a:ext cx="10913791" cy="8756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25C3511-1DB7-4C80-AC5A-4699574D2A15}"/>
              </a:ext>
            </a:extLst>
          </p:cNvPr>
          <p:cNvSpPr txBox="1"/>
          <p:nvPr/>
        </p:nvSpPr>
        <p:spPr>
          <a:xfrm>
            <a:off x="1121229" y="2550945"/>
            <a:ext cx="12155759" cy="167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Projet fiabilisation bout de ligne 8 robotisé(Changement du convoyeur)</a:t>
            </a:r>
          </a:p>
          <a:p>
            <a:endParaRPr lang="fr-FR" sz="4400" b="1" dirty="0">
              <a:latin typeface="Sakkal Majalla" panose="02000000000000000000" pitchFamily="2" charset="-78"/>
              <a:cs typeface="Sakkal Majalla" panose="02000000000000000000" pitchFamily="2" charset="-78"/>
              <a:sym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54EE68-796A-4204-B8CB-5949E8F57D23}"/>
              </a:ext>
            </a:extLst>
          </p:cNvPr>
          <p:cNvSpPr txBox="1"/>
          <p:nvPr/>
        </p:nvSpPr>
        <p:spPr>
          <a:xfrm>
            <a:off x="2210101" y="4003423"/>
            <a:ext cx="82279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                                       Effectué au sien de</a:t>
            </a:r>
            <a:endParaRPr lang="fr-FR" sz="2000" b="1" dirty="0">
              <a:solidFill>
                <a:srgbClr val="002060"/>
              </a:solidFill>
              <a:latin typeface="Sakkal Majalla" panose="02000000000000000000" pitchFamily="2" charset="-78"/>
              <a:ea typeface="Times New Roman" panose="02020603050405020304" pitchFamily="18" charset="0"/>
              <a:cs typeface="Sakkal Majalla" panose="02000000000000000000" pitchFamily="2" charset="-78"/>
            </a:endParaRPr>
          </a:p>
          <a:p>
            <a:r>
              <a:rPr lang="fr-FR" sz="2000" b="1" dirty="0">
                <a:solidFill>
                  <a:srgbClr val="002060"/>
                </a:solidFill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                         </a:t>
            </a:r>
          </a:p>
          <a:p>
            <a:pPr algn="ctr"/>
            <a:r>
              <a:rPr lang="fr-FR" sz="2000" b="1" dirty="0">
                <a:solidFill>
                  <a:srgbClr val="002060"/>
                </a:solidFill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 </a:t>
            </a:r>
            <a:r>
              <a:rPr lang="fr-FR" sz="2000" b="1" dirty="0"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Soutenue le 19/09/2023  </a:t>
            </a:r>
            <a:r>
              <a:rPr lang="fr-FR" sz="2000" b="1" dirty="0">
                <a:highlight>
                  <a:srgbClr val="FFFF00"/>
                </a:highlight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à …h00  </a:t>
            </a:r>
            <a:r>
              <a:rPr lang="fr-FR" sz="2000" b="1" dirty="0">
                <a:latin typeface="Sakkal Majalla" panose="02000000000000000000" pitchFamily="2" charset="-78"/>
                <a:ea typeface="Times New Roman" panose="02020603050405020304" pitchFamily="18" charset="0"/>
                <a:cs typeface="Sakkal Majalla" panose="02000000000000000000" pitchFamily="2" charset="-78"/>
              </a:rPr>
              <a:t>devant le jury composé de :</a:t>
            </a:r>
            <a:endParaRPr lang="en-US" sz="2000" b="1" dirty="0">
              <a:latin typeface="Sakkal Majalla" panose="02000000000000000000" pitchFamily="2" charset="-78"/>
              <a:ea typeface="Times New Roman" panose="02020603050405020304" pitchFamily="18" charset="0"/>
              <a:cs typeface="Sakkal Majalla" panose="02000000000000000000" pitchFamily="2" charset="-78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03DA795-CA1D-4DDB-A32A-0D04AD979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313" y="4003422"/>
            <a:ext cx="1606805" cy="4413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1F718D-0F9A-A8A2-55C4-2F01145A496E}"/>
              </a:ext>
            </a:extLst>
          </p:cNvPr>
          <p:cNvSpPr txBox="1"/>
          <p:nvPr/>
        </p:nvSpPr>
        <p:spPr>
          <a:xfrm>
            <a:off x="763971" y="5130944"/>
            <a:ext cx="10959942" cy="189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25"/>
              </a:lnSpc>
              <a:spcAft>
                <a:spcPts val="800"/>
              </a:spcAft>
            </a:pPr>
            <a:r>
              <a:rPr lang="fr-FR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Réalisé</a:t>
            </a:r>
            <a:r>
              <a:rPr lang="fr-FR" sz="2000" b="1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fr-FR" sz="20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                                                                              </a:t>
            </a:r>
            <a:r>
              <a:rPr lang="fr-FR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Encadré</a:t>
            </a:r>
            <a:r>
              <a:rPr lang="fr-FR" sz="2000" b="1" u="sng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fr-FR" sz="20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1905">
              <a:lnSpc>
                <a:spcPts val="253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LAMTAOUAT Soufiane</a:t>
            </a:r>
          </a:p>
          <a:p>
            <a:pPr marR="1905" algn="r">
              <a:lnSpc>
                <a:spcPts val="2530"/>
              </a:lnSpc>
              <a:spcAft>
                <a:spcPts val="800"/>
              </a:spcAft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Encadrant industriel :  AALILAT Mustapha</a:t>
            </a:r>
            <a:r>
              <a:rPr lang="fr-FR" sz="2000" spc="-3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</a:p>
          <a:p>
            <a:pPr marR="1905" algn="r">
              <a:lnSpc>
                <a:spcPts val="2530"/>
              </a:lnSpc>
              <a:spcAft>
                <a:spcPts val="800"/>
              </a:spcAft>
            </a:pPr>
            <a:r>
              <a:rPr lang="fr-FR" sz="2000" spc="-3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Encadrant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Académique</a:t>
            </a:r>
            <a:r>
              <a:rPr lang="fr-FR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r-FR" sz="20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Pr.</a:t>
            </a:r>
            <a:r>
              <a:rPr lang="fr-FR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GORKA Marc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6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211292" y="88337"/>
            <a:ext cx="176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1">
                    <a:lumMod val="50000"/>
                  </a:schemeClr>
                </a:solidFill>
                <a:latin typeface="Lato Regular" panose="020F0502020204030203"/>
                <a:ea typeface="Cambria" panose="02040503050406030204" pitchFamily="18" charset="0"/>
              </a:rPr>
              <a:t>Plan :</a:t>
            </a:r>
          </a:p>
        </p:txBody>
      </p:sp>
      <p:sp>
        <p:nvSpPr>
          <p:cNvPr id="30" name="Freeform 542">
            <a:extLst>
              <a:ext uri="{FF2B5EF4-FFF2-40B4-BE49-F238E27FC236}">
                <a16:creationId xmlns:a16="http://schemas.microsoft.com/office/drawing/2014/main" id="{8BCED228-2EE5-4459-B679-0FE8BF190C02}"/>
              </a:ext>
            </a:extLst>
          </p:cNvPr>
          <p:cNvSpPr>
            <a:spLocks/>
          </p:cNvSpPr>
          <p:nvPr/>
        </p:nvSpPr>
        <p:spPr bwMode="auto">
          <a:xfrm>
            <a:off x="2757565" y="3120309"/>
            <a:ext cx="1587" cy="15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60D0B5C-F3FE-4D52-8104-8A73832F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19" y="1676694"/>
            <a:ext cx="3583172" cy="64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sz="2500" b="1" dirty="0">
              <a:latin typeface="Lato Regular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4B70B6E-597D-48BC-97B5-4258838D1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83" y="5422185"/>
            <a:ext cx="3157826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sz="2500" b="1" dirty="0">
              <a:latin typeface="Lato Regular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F4FEE48-8CA4-4918-9AFD-5A2EC689E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506" y="1226442"/>
            <a:ext cx="3583172" cy="6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sz="2500" b="1" dirty="0">
              <a:latin typeface="Lato Regular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8AE1D-C56A-48E3-9105-D7149802869A}"/>
              </a:ext>
            </a:extLst>
          </p:cNvPr>
          <p:cNvSpPr/>
          <p:nvPr/>
        </p:nvSpPr>
        <p:spPr>
          <a:xfrm>
            <a:off x="2700000" y="2672058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CFBB9-B1F7-4967-BC4E-0BEDEF5242A7}"/>
              </a:ext>
            </a:extLst>
          </p:cNvPr>
          <p:cNvSpPr/>
          <p:nvPr/>
        </p:nvSpPr>
        <p:spPr>
          <a:xfrm>
            <a:off x="5864972" y="2218321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Lato Bold" panose="020F0502020204030203" pitchFamily="34" charset="0"/>
              </a:rPr>
              <a:t>3</a:t>
            </a:r>
          </a:p>
        </p:txBody>
      </p:sp>
      <p:graphicFrame>
        <p:nvGraphicFramePr>
          <p:cNvPr id="24" name="Diagramme 23">
            <a:extLst>
              <a:ext uri="{FF2B5EF4-FFF2-40B4-BE49-F238E27FC236}">
                <a16:creationId xmlns:a16="http://schemas.microsoft.com/office/drawing/2014/main" id="{581D5504-8B88-4FAD-A518-643777F39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04312"/>
              </p:ext>
            </p:extLst>
          </p:nvPr>
        </p:nvGraphicFramePr>
        <p:xfrm>
          <a:off x="1675476" y="796223"/>
          <a:ext cx="10376824" cy="541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7B579ACF-AC41-411C-8403-E98674DD104A}"/>
              </a:ext>
            </a:extLst>
          </p:cNvPr>
          <p:cNvSpPr txBox="1"/>
          <p:nvPr/>
        </p:nvSpPr>
        <p:spPr>
          <a:xfrm>
            <a:off x="2494791" y="2206892"/>
            <a:ext cx="484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7CBED8B-C45F-4C59-A535-CA9A8078A8ED}"/>
              </a:ext>
            </a:extLst>
          </p:cNvPr>
          <p:cNvSpPr txBox="1"/>
          <p:nvPr/>
        </p:nvSpPr>
        <p:spPr>
          <a:xfrm>
            <a:off x="2625672" y="3190769"/>
            <a:ext cx="484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CC72150-7852-4A9B-A8D2-3D8AD29EF9E1}"/>
              </a:ext>
            </a:extLst>
          </p:cNvPr>
          <p:cNvSpPr txBox="1"/>
          <p:nvPr/>
        </p:nvSpPr>
        <p:spPr>
          <a:xfrm>
            <a:off x="2023515" y="1139940"/>
            <a:ext cx="484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0B38F5E-4F90-4D21-A447-E60DFC49F1E6}"/>
              </a:ext>
            </a:extLst>
          </p:cNvPr>
          <p:cNvSpPr txBox="1"/>
          <p:nvPr/>
        </p:nvSpPr>
        <p:spPr>
          <a:xfrm>
            <a:off x="2487111" y="4203243"/>
            <a:ext cx="484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9F6089-0D56-C0BF-DD93-4318EE16C9AA}"/>
              </a:ext>
            </a:extLst>
          </p:cNvPr>
          <p:cNvSpPr txBox="1"/>
          <p:nvPr/>
        </p:nvSpPr>
        <p:spPr>
          <a:xfrm>
            <a:off x="1993641" y="5205369"/>
            <a:ext cx="379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5</a:t>
            </a:r>
            <a:endParaRPr lang="fr-FR" sz="3300" dirty="0"/>
          </a:p>
        </p:txBody>
      </p:sp>
    </p:spTree>
    <p:extLst>
      <p:ext uri="{BB962C8B-B14F-4D97-AF65-F5344CB8AC3E}">
        <p14:creationId xmlns:p14="http://schemas.microsoft.com/office/powerpoint/2010/main" val="15723659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EF826D-8B0A-4AC7-918B-D8A019C2CB1D}"/>
              </a:ext>
            </a:extLst>
          </p:cNvPr>
          <p:cNvSpPr/>
          <p:nvPr/>
        </p:nvSpPr>
        <p:spPr>
          <a:xfrm>
            <a:off x="-11289" y="6748058"/>
            <a:ext cx="12192000" cy="109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Corde 27">
            <a:extLst>
              <a:ext uri="{FF2B5EF4-FFF2-40B4-BE49-F238E27FC236}">
                <a16:creationId xmlns:a16="http://schemas.microsoft.com/office/drawing/2014/main" id="{BE1AD4F1-28F8-41CE-97C9-20F02BE5DFF3}"/>
              </a:ext>
            </a:extLst>
          </p:cNvPr>
          <p:cNvSpPr/>
          <p:nvPr/>
        </p:nvSpPr>
        <p:spPr>
          <a:xfrm rot="5400000">
            <a:off x="10686439" y="6414432"/>
            <a:ext cx="626746" cy="667253"/>
          </a:xfrm>
          <a:prstGeom prst="chord">
            <a:avLst>
              <a:gd name="adj1" fmla="val 5400494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2CA9E515-546C-4FD9-8372-BB08A63E9CD8}"/>
              </a:ext>
            </a:extLst>
          </p:cNvPr>
          <p:cNvSpPr txBox="1">
            <a:spLocks/>
          </p:cNvSpPr>
          <p:nvPr/>
        </p:nvSpPr>
        <p:spPr>
          <a:xfrm>
            <a:off x="8377728" y="6437904"/>
            <a:ext cx="278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  </a:t>
            </a:r>
            <a:fld id="{47726675-84AA-450F-B508-51643D3A4FA5}" type="slidenum">
              <a:rPr lang="fr-FR" sz="1600" b="1" smtClean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fr-FR" sz="1600"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Shape 2617">
            <a:extLst>
              <a:ext uri="{FF2B5EF4-FFF2-40B4-BE49-F238E27FC236}">
                <a16:creationId xmlns:a16="http://schemas.microsoft.com/office/drawing/2014/main" id="{8CB28616-ACAC-49CE-9AB1-09F4FCF9D749}"/>
              </a:ext>
            </a:extLst>
          </p:cNvPr>
          <p:cNvSpPr/>
          <p:nvPr/>
        </p:nvSpPr>
        <p:spPr>
          <a:xfrm>
            <a:off x="1747174" y="3386724"/>
            <a:ext cx="533375" cy="48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Shape 2614">
            <a:extLst>
              <a:ext uri="{FF2B5EF4-FFF2-40B4-BE49-F238E27FC236}">
                <a16:creationId xmlns:a16="http://schemas.microsoft.com/office/drawing/2014/main" id="{12A72025-7F93-488B-A6EE-5A46A82EE30A}"/>
              </a:ext>
            </a:extLst>
          </p:cNvPr>
          <p:cNvSpPr/>
          <p:nvPr/>
        </p:nvSpPr>
        <p:spPr>
          <a:xfrm>
            <a:off x="3625246" y="2206662"/>
            <a:ext cx="550013" cy="5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Shape 2526">
            <a:extLst>
              <a:ext uri="{FF2B5EF4-FFF2-40B4-BE49-F238E27FC236}">
                <a16:creationId xmlns:a16="http://schemas.microsoft.com/office/drawing/2014/main" id="{6967EFED-E7BD-45E8-B088-CF9013753C58}"/>
              </a:ext>
            </a:extLst>
          </p:cNvPr>
          <p:cNvSpPr/>
          <p:nvPr/>
        </p:nvSpPr>
        <p:spPr>
          <a:xfrm>
            <a:off x="4322368" y="3384211"/>
            <a:ext cx="519378" cy="519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1BF7AC41-DB86-4FC4-91D0-C6218148B56A}"/>
              </a:ext>
            </a:extLst>
          </p:cNvPr>
          <p:cNvSpPr/>
          <p:nvPr/>
        </p:nvSpPr>
        <p:spPr>
          <a:xfrm>
            <a:off x="2245677" y="2180628"/>
            <a:ext cx="519378" cy="519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51E1827-9016-274E-2047-FB606902A233}"/>
              </a:ext>
            </a:extLst>
          </p:cNvPr>
          <p:cNvSpPr/>
          <p:nvPr/>
        </p:nvSpPr>
        <p:spPr>
          <a:xfrm>
            <a:off x="10729" y="6041"/>
            <a:ext cx="1551371" cy="594388"/>
          </a:xfrm>
          <a:prstGeom prst="flowChartTerminator">
            <a:avLst/>
          </a:prstGeom>
          <a:solidFill>
            <a:srgbClr val="0F2B6F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latin typeface="Lato Regular" pitchFamily="34" charset="0"/>
                <a:ea typeface="ＭＳ Ｐゴシック" panose="020B0600070205080204" pitchFamily="34" charset="-128"/>
              </a:rPr>
              <a:t>Introduction</a:t>
            </a:r>
            <a:endParaRPr lang="en-US" sz="1600" b="1" dirty="0"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32CC6DA5-8BBC-0DAB-452D-41420EB7AD2B}"/>
              </a:ext>
            </a:extLst>
          </p:cNvPr>
          <p:cNvSpPr/>
          <p:nvPr/>
        </p:nvSpPr>
        <p:spPr>
          <a:xfrm>
            <a:off x="1754550" y="-24124"/>
            <a:ext cx="2975620" cy="607840"/>
          </a:xfrm>
          <a:prstGeom prst="flowChartTerminator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lvl="0"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Présentation de l`entreprise</a:t>
            </a:r>
          </a:p>
          <a:p>
            <a:pPr algn="ctr"/>
            <a:endParaRPr lang="fr-FR" dirty="0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34CE0CC4-6AF4-E70C-1C2D-B3D13ADFBB19}"/>
              </a:ext>
            </a:extLst>
          </p:cNvPr>
          <p:cNvSpPr/>
          <p:nvPr/>
        </p:nvSpPr>
        <p:spPr>
          <a:xfrm>
            <a:off x="4878364" y="-4142"/>
            <a:ext cx="2744911" cy="58532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Les missions principales </a:t>
            </a:r>
          </a:p>
          <a:p>
            <a:pPr algn="ctr"/>
            <a:endParaRPr lang="fr-FR" dirty="0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E14E8FAF-7206-3C5B-0AFC-FE193CEA5695}"/>
              </a:ext>
            </a:extLst>
          </p:cNvPr>
          <p:cNvSpPr/>
          <p:nvPr/>
        </p:nvSpPr>
        <p:spPr>
          <a:xfrm>
            <a:off x="7879505" y="0"/>
            <a:ext cx="2131659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Réalisation</a:t>
            </a: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4691B465-5A76-A597-0E9C-9B8936274254}"/>
              </a:ext>
            </a:extLst>
          </p:cNvPr>
          <p:cNvSpPr/>
          <p:nvPr/>
        </p:nvSpPr>
        <p:spPr>
          <a:xfrm>
            <a:off x="10100747" y="-14559"/>
            <a:ext cx="2131660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102060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EF826D-8B0A-4AC7-918B-D8A019C2CB1D}"/>
              </a:ext>
            </a:extLst>
          </p:cNvPr>
          <p:cNvSpPr/>
          <p:nvPr/>
        </p:nvSpPr>
        <p:spPr>
          <a:xfrm>
            <a:off x="-20047" y="6777680"/>
            <a:ext cx="12192000" cy="109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Corde 27">
            <a:extLst>
              <a:ext uri="{FF2B5EF4-FFF2-40B4-BE49-F238E27FC236}">
                <a16:creationId xmlns:a16="http://schemas.microsoft.com/office/drawing/2014/main" id="{BE1AD4F1-28F8-41CE-97C9-20F02BE5DFF3}"/>
              </a:ext>
            </a:extLst>
          </p:cNvPr>
          <p:cNvSpPr/>
          <p:nvPr/>
        </p:nvSpPr>
        <p:spPr>
          <a:xfrm rot="5400000">
            <a:off x="10686439" y="6414433"/>
            <a:ext cx="626746" cy="667253"/>
          </a:xfrm>
          <a:prstGeom prst="chord">
            <a:avLst>
              <a:gd name="adj1" fmla="val 5400494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2CA9E515-546C-4FD9-8372-BB08A63E9CD8}"/>
              </a:ext>
            </a:extLst>
          </p:cNvPr>
          <p:cNvSpPr txBox="1">
            <a:spLocks/>
          </p:cNvSpPr>
          <p:nvPr/>
        </p:nvSpPr>
        <p:spPr>
          <a:xfrm>
            <a:off x="8377728" y="6437904"/>
            <a:ext cx="278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  </a:t>
            </a:r>
            <a:fld id="{47726675-84AA-450F-B508-51643D3A4FA5}" type="slidenum">
              <a:rPr lang="fr-FR" sz="1600" b="1" smtClean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fr-FR" sz="1600"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7" name="Group 23">
            <a:extLst>
              <a:ext uri="{FF2B5EF4-FFF2-40B4-BE49-F238E27FC236}">
                <a16:creationId xmlns:a16="http://schemas.microsoft.com/office/drawing/2014/main" id="{39DAAE5D-61A9-4027-B6E3-BDFE06E77AC6}"/>
              </a:ext>
            </a:extLst>
          </p:cNvPr>
          <p:cNvGrpSpPr>
            <a:grpSpLocks/>
          </p:cNvGrpSpPr>
          <p:nvPr/>
        </p:nvGrpSpPr>
        <p:grpSpPr bwMode="auto">
          <a:xfrm>
            <a:off x="1186712" y="1787428"/>
            <a:ext cx="4033872" cy="3740153"/>
            <a:chOff x="9187835" y="4822508"/>
            <a:chExt cx="4560747" cy="407098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8783B8B-FD20-4070-AF1A-D7A78CAAA4F8}"/>
                </a:ext>
              </a:extLst>
            </p:cNvPr>
            <p:cNvSpPr/>
            <p:nvPr/>
          </p:nvSpPr>
          <p:spPr>
            <a:xfrm>
              <a:off x="11527796" y="4822508"/>
              <a:ext cx="1443853" cy="1509417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C33736"/>
            </a:solidFill>
            <a:ln>
              <a:solidFill>
                <a:srgbClr val="C3373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9025" tIns="219371" rIns="199025" bIns="219371" spcCol="1270" anchor="ctr"/>
            <a:lstStyle/>
            <a:p>
              <a:pPr algn="ctr" defTabSz="73342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650" dirty="0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E556B82A-330C-4286-A9A2-0EB39A7B9623}"/>
                </a:ext>
              </a:extLst>
            </p:cNvPr>
            <p:cNvSpPr/>
            <p:nvPr/>
          </p:nvSpPr>
          <p:spPr>
            <a:xfrm>
              <a:off x="9187835" y="6103291"/>
              <a:ext cx="1443854" cy="150941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6160" tIns="156506" rIns="136160" bIns="156506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dirty="0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CB4E3F7F-D88B-4976-8D21-D8296638D104}"/>
                </a:ext>
              </a:extLst>
            </p:cNvPr>
            <p:cNvSpPr/>
            <p:nvPr/>
          </p:nvSpPr>
          <p:spPr>
            <a:xfrm>
              <a:off x="12304728" y="6103291"/>
              <a:ext cx="1443854" cy="1509416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6160" tIns="156506" rIns="136160" bIns="156506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6E304F0-7859-4100-9F06-3A3E361A8709}"/>
                </a:ext>
              </a:extLst>
            </p:cNvPr>
            <p:cNvSpPr/>
            <p:nvPr/>
          </p:nvSpPr>
          <p:spPr>
            <a:xfrm>
              <a:off x="9967059" y="4822509"/>
              <a:ext cx="1443854" cy="1509417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6160" tIns="156506" rIns="136160" bIns="156506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65A9F698-95E8-41AA-A14C-A21D1F6514D0}"/>
                </a:ext>
              </a:extLst>
            </p:cNvPr>
            <p:cNvSpPr/>
            <p:nvPr/>
          </p:nvSpPr>
          <p:spPr>
            <a:xfrm>
              <a:off x="11527796" y="7384072"/>
              <a:ext cx="1443854" cy="1509417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9025" tIns="219371" rIns="199025" bIns="219371" spcCol="1270" anchor="ctr"/>
            <a:lstStyle/>
            <a:p>
              <a:pPr algn="ctr" defTabSz="73342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650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08E62956-983D-493E-BDB1-2E1C8D00601A}"/>
                </a:ext>
              </a:extLst>
            </p:cNvPr>
            <p:cNvSpPr/>
            <p:nvPr/>
          </p:nvSpPr>
          <p:spPr>
            <a:xfrm>
              <a:off x="9967059" y="7384072"/>
              <a:ext cx="1443854" cy="1509417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222A35"/>
            </a:solidFill>
            <a:ln>
              <a:solidFill>
                <a:srgbClr val="222A3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36160" tIns="156506" rIns="136160" bIns="156506" spcCol="1270" anchor="ctr"/>
            <a:lstStyle/>
            <a:p>
              <a:pPr algn="ctr" defTabSz="8001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F5ABE21B-02E0-4883-9510-A16FFB9DF193}"/>
              </a:ext>
            </a:extLst>
          </p:cNvPr>
          <p:cNvSpPr/>
          <p:nvPr/>
        </p:nvSpPr>
        <p:spPr>
          <a:xfrm>
            <a:off x="5669339" y="1459611"/>
            <a:ext cx="295275" cy="295275"/>
          </a:xfrm>
          <a:prstGeom prst="ellipse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BB3657-1AA9-4D89-A984-EB9CE0080232}"/>
              </a:ext>
            </a:extLst>
          </p:cNvPr>
          <p:cNvSpPr txBox="1"/>
          <p:nvPr/>
        </p:nvSpPr>
        <p:spPr>
          <a:xfrm>
            <a:off x="6075953" y="1390513"/>
            <a:ext cx="2647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NOM de </a:t>
            </a:r>
            <a:r>
              <a:rPr lang="fr-FR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l'entreprise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052B18A-EE9B-4FB2-A3DE-5144A7784843}"/>
              </a:ext>
            </a:extLst>
          </p:cNvPr>
          <p:cNvSpPr/>
          <p:nvPr/>
        </p:nvSpPr>
        <p:spPr>
          <a:xfrm>
            <a:off x="5715868" y="2861454"/>
            <a:ext cx="295275" cy="296863"/>
          </a:xfrm>
          <a:prstGeom prst="ellipse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E79A58-E70C-4E37-B5CE-2DEA2F1BAD47}"/>
              </a:ext>
            </a:extLst>
          </p:cNvPr>
          <p:cNvSpPr txBox="1"/>
          <p:nvPr/>
        </p:nvSpPr>
        <p:spPr>
          <a:xfrm>
            <a:off x="6110564" y="2807170"/>
            <a:ext cx="1924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Filiale</a:t>
            </a: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 </a:t>
            </a:r>
            <a:endParaRPr lang="id-ID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04CDA8D-D1CD-42B1-8D24-FF65491B314B}"/>
              </a:ext>
            </a:extLst>
          </p:cNvPr>
          <p:cNvSpPr/>
          <p:nvPr/>
        </p:nvSpPr>
        <p:spPr>
          <a:xfrm>
            <a:off x="5811022" y="4436368"/>
            <a:ext cx="296862" cy="295275"/>
          </a:xfrm>
          <a:prstGeom prst="ellipse">
            <a:avLst/>
          </a:prstGeom>
          <a:solidFill>
            <a:srgbClr val="222A35"/>
          </a:solidFill>
          <a:ln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7D90B2-38F0-4D7F-887F-947109687325}"/>
              </a:ext>
            </a:extLst>
          </p:cNvPr>
          <p:cNvSpPr txBox="1"/>
          <p:nvPr/>
        </p:nvSpPr>
        <p:spPr>
          <a:xfrm>
            <a:off x="6208526" y="4362243"/>
            <a:ext cx="19240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Certifications</a:t>
            </a:r>
            <a:endParaRPr lang="id-ID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87ED9D-0861-4D14-B321-BB8FC2E5C272}"/>
              </a:ext>
            </a:extLst>
          </p:cNvPr>
          <p:cNvSpPr/>
          <p:nvPr/>
        </p:nvSpPr>
        <p:spPr>
          <a:xfrm>
            <a:off x="9017974" y="1379423"/>
            <a:ext cx="295275" cy="295275"/>
          </a:xfrm>
          <a:prstGeom prst="ellipse">
            <a:avLst/>
          </a:prstGeom>
          <a:solidFill>
            <a:srgbClr val="C33736"/>
          </a:solidFill>
          <a:ln>
            <a:solidFill>
              <a:srgbClr val="C33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9A6945-D3FE-44B8-91B4-9EBD60A2B7C7}"/>
              </a:ext>
            </a:extLst>
          </p:cNvPr>
          <p:cNvSpPr txBox="1"/>
          <p:nvPr/>
        </p:nvSpPr>
        <p:spPr>
          <a:xfrm>
            <a:off x="9489986" y="1376918"/>
            <a:ext cx="296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DATE DE CREATION</a:t>
            </a:r>
            <a:endParaRPr lang="id-ID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2775CF6-734E-4179-B4BF-27310C826327}"/>
              </a:ext>
            </a:extLst>
          </p:cNvPr>
          <p:cNvSpPr/>
          <p:nvPr/>
        </p:nvSpPr>
        <p:spPr>
          <a:xfrm>
            <a:off x="9017974" y="2895646"/>
            <a:ext cx="295275" cy="296863"/>
          </a:xfrm>
          <a:prstGeom prst="ellipse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8C8BDA-0A02-485C-A27C-62B27E845581}"/>
              </a:ext>
            </a:extLst>
          </p:cNvPr>
          <p:cNvSpPr txBox="1"/>
          <p:nvPr/>
        </p:nvSpPr>
        <p:spPr>
          <a:xfrm>
            <a:off x="9516203" y="2726559"/>
            <a:ext cx="2967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Clients</a:t>
            </a:r>
            <a:endParaRPr lang="id-ID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5427A65-1013-40E2-BCB5-41D1C31D63EC}"/>
              </a:ext>
            </a:extLst>
          </p:cNvPr>
          <p:cNvSpPr/>
          <p:nvPr/>
        </p:nvSpPr>
        <p:spPr>
          <a:xfrm>
            <a:off x="8888099" y="4468470"/>
            <a:ext cx="295275" cy="295275"/>
          </a:xfrm>
          <a:prstGeom prst="ellipse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8477B8-50D9-468E-8E21-E81A48F16D83}"/>
              </a:ext>
            </a:extLst>
          </p:cNvPr>
          <p:cNvSpPr txBox="1"/>
          <p:nvPr/>
        </p:nvSpPr>
        <p:spPr>
          <a:xfrm>
            <a:off x="9513011" y="4408672"/>
            <a:ext cx="2502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Fournisseurs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C3BE30-FD9E-4F3A-8CDC-0F3EF5ACB1C4}"/>
              </a:ext>
            </a:extLst>
          </p:cNvPr>
          <p:cNvSpPr txBox="1"/>
          <p:nvPr/>
        </p:nvSpPr>
        <p:spPr>
          <a:xfrm>
            <a:off x="8888099" y="4723308"/>
            <a:ext cx="265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sz="1400" b="1" dirty="0">
              <a:solidFill>
                <a:schemeClr val="tx1">
                  <a:lumMod val="50000"/>
                  <a:lumOff val="50000"/>
                </a:scheme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99" name="Shape 2617">
            <a:extLst>
              <a:ext uri="{FF2B5EF4-FFF2-40B4-BE49-F238E27FC236}">
                <a16:creationId xmlns:a16="http://schemas.microsoft.com/office/drawing/2014/main" id="{8CB28616-ACAC-49CE-9AB1-09F4FCF9D749}"/>
              </a:ext>
            </a:extLst>
          </p:cNvPr>
          <p:cNvSpPr/>
          <p:nvPr/>
        </p:nvSpPr>
        <p:spPr>
          <a:xfrm>
            <a:off x="1545838" y="3386724"/>
            <a:ext cx="533375" cy="486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Shape 2614">
            <a:extLst>
              <a:ext uri="{FF2B5EF4-FFF2-40B4-BE49-F238E27FC236}">
                <a16:creationId xmlns:a16="http://schemas.microsoft.com/office/drawing/2014/main" id="{12A72025-7F93-488B-A6EE-5A46A82EE30A}"/>
              </a:ext>
            </a:extLst>
          </p:cNvPr>
          <p:cNvSpPr/>
          <p:nvPr/>
        </p:nvSpPr>
        <p:spPr>
          <a:xfrm>
            <a:off x="3625246" y="2206662"/>
            <a:ext cx="550013" cy="53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Shape 2602">
            <a:extLst>
              <a:ext uri="{FF2B5EF4-FFF2-40B4-BE49-F238E27FC236}">
                <a16:creationId xmlns:a16="http://schemas.microsoft.com/office/drawing/2014/main" id="{0B2128D5-0207-4021-A913-EE76DCA573A5}"/>
              </a:ext>
            </a:extLst>
          </p:cNvPr>
          <p:cNvSpPr/>
          <p:nvPr/>
        </p:nvSpPr>
        <p:spPr>
          <a:xfrm>
            <a:off x="2294497" y="4589640"/>
            <a:ext cx="457520" cy="434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Shape 2526">
            <a:extLst>
              <a:ext uri="{FF2B5EF4-FFF2-40B4-BE49-F238E27FC236}">
                <a16:creationId xmlns:a16="http://schemas.microsoft.com/office/drawing/2014/main" id="{6967EFED-E7BD-45E8-B088-CF9013753C58}"/>
              </a:ext>
            </a:extLst>
          </p:cNvPr>
          <p:cNvSpPr/>
          <p:nvPr/>
        </p:nvSpPr>
        <p:spPr>
          <a:xfrm>
            <a:off x="4322368" y="3384211"/>
            <a:ext cx="519378" cy="519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2546">
            <a:extLst>
              <a:ext uri="{FF2B5EF4-FFF2-40B4-BE49-F238E27FC236}">
                <a16:creationId xmlns:a16="http://schemas.microsoft.com/office/drawing/2014/main" id="{44318542-3F8B-4681-9B9E-590733B51E3B}"/>
              </a:ext>
            </a:extLst>
          </p:cNvPr>
          <p:cNvSpPr/>
          <p:nvPr/>
        </p:nvSpPr>
        <p:spPr>
          <a:xfrm>
            <a:off x="3596543" y="4607330"/>
            <a:ext cx="519379" cy="414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1BF7AC41-DB86-4FC4-91D0-C6218148B56A}"/>
              </a:ext>
            </a:extLst>
          </p:cNvPr>
          <p:cNvSpPr/>
          <p:nvPr/>
        </p:nvSpPr>
        <p:spPr>
          <a:xfrm>
            <a:off x="2245677" y="2180628"/>
            <a:ext cx="519378" cy="519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B334CBC1-EE80-40F3-9229-B4A66BBF6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720" y="3154356"/>
            <a:ext cx="1141963" cy="975765"/>
          </a:xfrm>
          <a:prstGeom prst="rect">
            <a:avLst/>
          </a:prstGeom>
        </p:spPr>
      </p:pic>
      <p:sp>
        <p:nvSpPr>
          <p:cNvPr id="2" name="Organigramme : Terminateur 1">
            <a:extLst>
              <a:ext uri="{FF2B5EF4-FFF2-40B4-BE49-F238E27FC236}">
                <a16:creationId xmlns:a16="http://schemas.microsoft.com/office/drawing/2014/main" id="{89BDB53E-0ABF-94CA-FB31-201A9FA318CC}"/>
              </a:ext>
            </a:extLst>
          </p:cNvPr>
          <p:cNvSpPr/>
          <p:nvPr/>
        </p:nvSpPr>
        <p:spPr>
          <a:xfrm>
            <a:off x="10729" y="6041"/>
            <a:ext cx="1551371" cy="594388"/>
          </a:xfrm>
          <a:prstGeom prst="flowChartTerminator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Introduction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endParaRPr lang="fr-FR" dirty="0"/>
          </a:p>
        </p:txBody>
      </p:sp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71281BA9-D931-4CE1-DAB7-FF9516ADED91}"/>
              </a:ext>
            </a:extLst>
          </p:cNvPr>
          <p:cNvSpPr/>
          <p:nvPr/>
        </p:nvSpPr>
        <p:spPr>
          <a:xfrm>
            <a:off x="1754550" y="-24124"/>
            <a:ext cx="2975620" cy="60784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lvl="0" algn="ctr"/>
            <a:r>
              <a:rPr lang="fr-FR" sz="1600" b="1" dirty="0">
                <a:solidFill>
                  <a:schemeClr val="bg1"/>
                </a:solidFill>
                <a:latin typeface="Lato Regular" pitchFamily="34" charset="0"/>
                <a:ea typeface="ＭＳ Ｐゴシック" panose="020B0600070205080204" pitchFamily="34" charset="-128"/>
              </a:rPr>
              <a:t>Présentation de l`entreprise</a:t>
            </a:r>
          </a:p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DB21482D-FE02-4608-34F1-518DE4D0F963}"/>
              </a:ext>
            </a:extLst>
          </p:cNvPr>
          <p:cNvSpPr/>
          <p:nvPr/>
        </p:nvSpPr>
        <p:spPr>
          <a:xfrm>
            <a:off x="4878364" y="-4142"/>
            <a:ext cx="2744911" cy="58532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Les missions principales </a:t>
            </a:r>
          </a:p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EA4847DC-AE92-C095-0495-80CFD711F513}"/>
              </a:ext>
            </a:extLst>
          </p:cNvPr>
          <p:cNvSpPr/>
          <p:nvPr/>
        </p:nvSpPr>
        <p:spPr>
          <a:xfrm>
            <a:off x="7879505" y="0"/>
            <a:ext cx="2131659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Réalisation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4B785AFC-0B76-84E1-A3BD-A875CB034CCA}"/>
              </a:ext>
            </a:extLst>
          </p:cNvPr>
          <p:cNvSpPr/>
          <p:nvPr/>
        </p:nvSpPr>
        <p:spPr>
          <a:xfrm>
            <a:off x="10100747" y="-14559"/>
            <a:ext cx="2131660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DA5EE-25DF-A75E-7C47-D053CEF650B6}"/>
              </a:ext>
            </a:extLst>
          </p:cNvPr>
          <p:cNvSpPr/>
          <p:nvPr/>
        </p:nvSpPr>
        <p:spPr>
          <a:xfrm rot="16200000">
            <a:off x="-519845" y="1295857"/>
            <a:ext cx="1718436" cy="5193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chemeClr val="bg1"/>
                </a:solidFill>
                <a:latin typeface="Lato Bold" panose="020F0502020204030203" pitchFamily="34" charset="0"/>
              </a:rPr>
              <a:t>Fiche signalétique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4F51F-5B30-7E4E-663C-2C4E3A31EC0B}"/>
              </a:ext>
            </a:extLst>
          </p:cNvPr>
          <p:cNvSpPr/>
          <p:nvPr/>
        </p:nvSpPr>
        <p:spPr>
          <a:xfrm rot="16200000">
            <a:off x="-519457" y="3113130"/>
            <a:ext cx="1718436" cy="519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rgbClr val="002060"/>
                </a:solidFill>
                <a:latin typeface="Lato Bold" panose="020F0502020204030203" pitchFamily="34" charset="0"/>
              </a:rPr>
              <a:t>Processus industriel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A3208-04DF-86E2-6B74-C3973DBD856B}"/>
              </a:ext>
            </a:extLst>
          </p:cNvPr>
          <p:cNvSpPr/>
          <p:nvPr/>
        </p:nvSpPr>
        <p:spPr>
          <a:xfrm rot="16200000">
            <a:off x="-517604" y="4930403"/>
            <a:ext cx="1718436" cy="519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rgbClr val="002060"/>
                </a:solidFill>
                <a:latin typeface="Lato Bold" panose="020F0502020204030203" pitchFamily="34" charset="0"/>
              </a:rPr>
              <a:t>Organigramme</a:t>
            </a:r>
          </a:p>
        </p:txBody>
      </p:sp>
    </p:spTree>
    <p:extLst>
      <p:ext uri="{BB962C8B-B14F-4D97-AF65-F5344CB8AC3E}">
        <p14:creationId xmlns:p14="http://schemas.microsoft.com/office/powerpoint/2010/main" val="2515956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 animBg="1"/>
      <p:bldP spid="76" grpId="0"/>
      <p:bldP spid="77" grpId="0" animBg="1"/>
      <p:bldP spid="78" grpId="0"/>
      <p:bldP spid="82" grpId="0" animBg="1"/>
      <p:bldP spid="83" grpId="0"/>
      <p:bldP spid="85" grpId="0" animBg="1"/>
      <p:bldP spid="86" grpId="0"/>
      <p:bldP spid="87" grpId="0" animBg="1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25513C-8DE4-DF29-2D45-386E18A0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06" y="919453"/>
            <a:ext cx="10069033" cy="5129858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925DA228-9270-30EC-D50A-54C47C501F6F}"/>
              </a:ext>
            </a:extLst>
          </p:cNvPr>
          <p:cNvSpPr/>
          <p:nvPr/>
        </p:nvSpPr>
        <p:spPr>
          <a:xfrm>
            <a:off x="10729" y="6041"/>
            <a:ext cx="1551371" cy="594388"/>
          </a:xfrm>
          <a:prstGeom prst="flowChartTerminator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Introduction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ED134502-F602-99D8-D98E-5932FB383A90}"/>
              </a:ext>
            </a:extLst>
          </p:cNvPr>
          <p:cNvSpPr/>
          <p:nvPr/>
        </p:nvSpPr>
        <p:spPr>
          <a:xfrm>
            <a:off x="1754550" y="-24124"/>
            <a:ext cx="2975620" cy="60784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lvl="0" algn="ctr"/>
            <a:r>
              <a:rPr lang="fr-FR" sz="1600" b="1" dirty="0">
                <a:solidFill>
                  <a:schemeClr val="bg1"/>
                </a:solidFill>
                <a:latin typeface="Lato Regular" pitchFamily="34" charset="0"/>
                <a:ea typeface="ＭＳ Ｐゴシック" panose="020B0600070205080204" pitchFamily="34" charset="-128"/>
              </a:rPr>
              <a:t>Présentation de l`entreprise</a:t>
            </a:r>
          </a:p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D768CDD1-ECA8-1B30-9E9F-F0F90660F44B}"/>
              </a:ext>
            </a:extLst>
          </p:cNvPr>
          <p:cNvSpPr/>
          <p:nvPr/>
        </p:nvSpPr>
        <p:spPr>
          <a:xfrm>
            <a:off x="4878364" y="-4142"/>
            <a:ext cx="2744911" cy="58532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Les missions principales </a:t>
            </a:r>
          </a:p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B4D2987B-2681-199D-F3E7-C66ED3F2B737}"/>
              </a:ext>
            </a:extLst>
          </p:cNvPr>
          <p:cNvSpPr/>
          <p:nvPr/>
        </p:nvSpPr>
        <p:spPr>
          <a:xfrm>
            <a:off x="7879505" y="0"/>
            <a:ext cx="2131659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Réalisation</a:t>
            </a: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37822724-AB2F-F571-05A8-700E7A59D499}"/>
              </a:ext>
            </a:extLst>
          </p:cNvPr>
          <p:cNvSpPr/>
          <p:nvPr/>
        </p:nvSpPr>
        <p:spPr>
          <a:xfrm>
            <a:off x="10100747" y="-14559"/>
            <a:ext cx="2131660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FFF33-0FE8-7B83-AC6E-4B52FB6110B5}"/>
              </a:ext>
            </a:extLst>
          </p:cNvPr>
          <p:cNvSpPr/>
          <p:nvPr/>
        </p:nvSpPr>
        <p:spPr>
          <a:xfrm rot="16200000">
            <a:off x="-519845" y="1295858"/>
            <a:ext cx="1718436" cy="519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rgbClr val="002060"/>
                </a:solidFill>
                <a:latin typeface="Lato Bold" panose="020F0502020204030203" pitchFamily="34" charset="0"/>
              </a:rPr>
              <a:t>Fiche signalétique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B41F-0889-E609-022D-E2AC8FE83F67}"/>
              </a:ext>
            </a:extLst>
          </p:cNvPr>
          <p:cNvSpPr/>
          <p:nvPr/>
        </p:nvSpPr>
        <p:spPr>
          <a:xfrm rot="16200000">
            <a:off x="-519457" y="3113130"/>
            <a:ext cx="1718436" cy="519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chemeClr val="bg1"/>
                </a:solidFill>
                <a:latin typeface="Lato Bold" panose="020F0502020204030203" pitchFamily="34" charset="0"/>
              </a:rPr>
              <a:t>Processus industriel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51C6E-2C8A-F22D-62BD-E2C54FEE0CED}"/>
              </a:ext>
            </a:extLst>
          </p:cNvPr>
          <p:cNvSpPr/>
          <p:nvPr/>
        </p:nvSpPr>
        <p:spPr>
          <a:xfrm rot="16200000">
            <a:off x="-517604" y="4930403"/>
            <a:ext cx="1718436" cy="519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rgbClr val="002060"/>
                </a:solidFill>
                <a:latin typeface="Lato Bold" panose="020F0502020204030203" pitchFamily="34" charset="0"/>
              </a:rPr>
              <a:t>Organigramme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20F84-F407-2916-50F5-0E400A592B66}"/>
              </a:ext>
            </a:extLst>
          </p:cNvPr>
          <p:cNvSpPr/>
          <p:nvPr/>
        </p:nvSpPr>
        <p:spPr>
          <a:xfrm>
            <a:off x="-11289" y="6748058"/>
            <a:ext cx="12192000" cy="109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orde 13">
            <a:extLst>
              <a:ext uri="{FF2B5EF4-FFF2-40B4-BE49-F238E27FC236}">
                <a16:creationId xmlns:a16="http://schemas.microsoft.com/office/drawing/2014/main" id="{2292B7E0-C7D3-D3BA-9A2B-9548E63AC152}"/>
              </a:ext>
            </a:extLst>
          </p:cNvPr>
          <p:cNvSpPr/>
          <p:nvPr/>
        </p:nvSpPr>
        <p:spPr>
          <a:xfrm rot="5400000">
            <a:off x="10686439" y="6414432"/>
            <a:ext cx="626746" cy="667253"/>
          </a:xfrm>
          <a:prstGeom prst="chord">
            <a:avLst>
              <a:gd name="adj1" fmla="val 5400494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2E04E91-FDCF-B578-65DF-B2D683A8A008}"/>
              </a:ext>
            </a:extLst>
          </p:cNvPr>
          <p:cNvSpPr txBox="1">
            <a:spLocks/>
          </p:cNvSpPr>
          <p:nvPr/>
        </p:nvSpPr>
        <p:spPr>
          <a:xfrm>
            <a:off x="8377728" y="6437904"/>
            <a:ext cx="278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  </a:t>
            </a:r>
            <a:fld id="{47726675-84AA-450F-B508-51643D3A4FA5}" type="slidenum">
              <a:rPr lang="fr-FR" sz="1600" b="1" smtClean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fr-FR" sz="1600"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930A59F-1918-A443-AF20-33B84A94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76" y="1080378"/>
            <a:ext cx="10124624" cy="46972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AA1DE2A0-496E-C0A2-2432-4E43EF6D4C55}"/>
              </a:ext>
            </a:extLst>
          </p:cNvPr>
          <p:cNvSpPr/>
          <p:nvPr/>
        </p:nvSpPr>
        <p:spPr>
          <a:xfrm>
            <a:off x="10729" y="6041"/>
            <a:ext cx="1551371" cy="594388"/>
          </a:xfrm>
          <a:prstGeom prst="flowChartTerminator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Introduction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755B82EC-DBC3-62C1-D554-885957A9441F}"/>
              </a:ext>
            </a:extLst>
          </p:cNvPr>
          <p:cNvSpPr/>
          <p:nvPr/>
        </p:nvSpPr>
        <p:spPr>
          <a:xfrm>
            <a:off x="1754550" y="-24124"/>
            <a:ext cx="2975620" cy="60784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lvl="0" algn="ctr"/>
            <a:r>
              <a:rPr lang="fr-FR" sz="1600" b="1" dirty="0">
                <a:solidFill>
                  <a:schemeClr val="bg1"/>
                </a:solidFill>
                <a:latin typeface="Lato Regular" pitchFamily="34" charset="0"/>
                <a:ea typeface="ＭＳ Ｐゴシック" panose="020B0600070205080204" pitchFamily="34" charset="-128"/>
              </a:rPr>
              <a:t>Présentation de l`entreprise</a:t>
            </a:r>
          </a:p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567D61-5D27-CE9B-99CD-A0948F054BBE}"/>
              </a:ext>
            </a:extLst>
          </p:cNvPr>
          <p:cNvSpPr/>
          <p:nvPr/>
        </p:nvSpPr>
        <p:spPr>
          <a:xfrm>
            <a:off x="4878364" y="-4142"/>
            <a:ext cx="2744911" cy="58532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chemeClr val="accent1">
                  <a:lumMod val="50000"/>
                </a:schemeClr>
              </a:solidFill>
              <a:latin typeface="Lato Regular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Les missions principales </a:t>
            </a:r>
          </a:p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C4FB8491-400D-F7D5-5D91-DEF6D2755269}"/>
              </a:ext>
            </a:extLst>
          </p:cNvPr>
          <p:cNvSpPr/>
          <p:nvPr/>
        </p:nvSpPr>
        <p:spPr>
          <a:xfrm>
            <a:off x="7879505" y="0"/>
            <a:ext cx="2131659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Réalisation</a:t>
            </a: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DBA33490-0623-87D9-2053-FA3B727D43A6}"/>
              </a:ext>
            </a:extLst>
          </p:cNvPr>
          <p:cNvSpPr/>
          <p:nvPr/>
        </p:nvSpPr>
        <p:spPr>
          <a:xfrm>
            <a:off x="10100747" y="-14559"/>
            <a:ext cx="2131660" cy="577044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ato Regular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45BDF-F6B3-4042-AE3A-E0BA4CF75FF3}"/>
              </a:ext>
            </a:extLst>
          </p:cNvPr>
          <p:cNvSpPr/>
          <p:nvPr/>
        </p:nvSpPr>
        <p:spPr>
          <a:xfrm rot="16200000">
            <a:off x="-519845" y="1295858"/>
            <a:ext cx="1718436" cy="519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rgbClr val="002060"/>
                </a:solidFill>
                <a:latin typeface="Lato Bold" panose="020F0502020204030203" pitchFamily="34" charset="0"/>
              </a:rPr>
              <a:t>Fiche signalétique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001B8-6CB9-B47B-D8D9-0FD0F3B68F46}"/>
              </a:ext>
            </a:extLst>
          </p:cNvPr>
          <p:cNvSpPr/>
          <p:nvPr/>
        </p:nvSpPr>
        <p:spPr>
          <a:xfrm rot="16200000">
            <a:off x="-519457" y="3113130"/>
            <a:ext cx="1718436" cy="519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>
                <a:solidFill>
                  <a:srgbClr val="002060"/>
                </a:solidFill>
                <a:latin typeface="Lato Bold" panose="020F0502020204030203" pitchFamily="34" charset="0"/>
              </a:rPr>
              <a:t>Processus industriel </a:t>
            </a:r>
            <a:endParaRPr lang="fr-FR" sz="1300" b="1" dirty="0">
              <a:solidFill>
                <a:srgbClr val="002060"/>
              </a:solidFill>
              <a:latin typeface="Lato Bold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E5D58-FF6B-0086-FF43-AB30DD910811}"/>
              </a:ext>
            </a:extLst>
          </p:cNvPr>
          <p:cNvSpPr/>
          <p:nvPr/>
        </p:nvSpPr>
        <p:spPr>
          <a:xfrm rot="16200000">
            <a:off x="-517604" y="4930403"/>
            <a:ext cx="1718436" cy="5193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300" b="1" dirty="0">
                <a:solidFill>
                  <a:schemeClr val="bg1"/>
                </a:solidFill>
                <a:latin typeface="Lato Bold" panose="020F0502020204030203" pitchFamily="34" charset="0"/>
              </a:rPr>
              <a:t>Organigramme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DC411-5D68-656C-27FE-3A9E349F7319}"/>
              </a:ext>
            </a:extLst>
          </p:cNvPr>
          <p:cNvSpPr/>
          <p:nvPr/>
        </p:nvSpPr>
        <p:spPr>
          <a:xfrm>
            <a:off x="-11289" y="6748058"/>
            <a:ext cx="12192000" cy="109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Corde 13">
            <a:extLst>
              <a:ext uri="{FF2B5EF4-FFF2-40B4-BE49-F238E27FC236}">
                <a16:creationId xmlns:a16="http://schemas.microsoft.com/office/drawing/2014/main" id="{2CD98E22-ADE2-4EA9-1D12-79E6A308F0F5}"/>
              </a:ext>
            </a:extLst>
          </p:cNvPr>
          <p:cNvSpPr/>
          <p:nvPr/>
        </p:nvSpPr>
        <p:spPr>
          <a:xfrm rot="5400000">
            <a:off x="10686439" y="6414432"/>
            <a:ext cx="626746" cy="667253"/>
          </a:xfrm>
          <a:prstGeom prst="chord">
            <a:avLst>
              <a:gd name="adj1" fmla="val 5400494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0DD1620F-8835-3382-472B-58A45E51BEE1}"/>
              </a:ext>
            </a:extLst>
          </p:cNvPr>
          <p:cNvSpPr txBox="1">
            <a:spLocks/>
          </p:cNvSpPr>
          <p:nvPr/>
        </p:nvSpPr>
        <p:spPr>
          <a:xfrm>
            <a:off x="8377728" y="6437904"/>
            <a:ext cx="278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bg1"/>
                </a:solidFill>
              </a:rPr>
              <a:t>  </a:t>
            </a:r>
            <a:fld id="{47726675-84AA-450F-B508-51643D3A4FA5}" type="slidenum">
              <a:rPr lang="fr-FR" sz="1600" b="1" smtClean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fr-FR" sz="1600" b="1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16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452</Words>
  <Application>Microsoft Office PowerPoint</Application>
  <PresentationFormat>Grand écran</PresentationFormat>
  <Paragraphs>96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Cambria</vt:lpstr>
      <vt:lpstr>Gill Sans</vt:lpstr>
      <vt:lpstr>Lato Bold</vt:lpstr>
      <vt:lpstr>Lato Regular</vt:lpstr>
      <vt:lpstr>Sakkal Majalla</vt:lpstr>
      <vt:lpstr>time new roman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Hanane Touzani</dc:creator>
  <cp:lastModifiedBy>Hanane Touzani</cp:lastModifiedBy>
  <cp:revision>2</cp:revision>
  <dcterms:created xsi:type="dcterms:W3CDTF">2023-08-27T22:03:30Z</dcterms:created>
  <dcterms:modified xsi:type="dcterms:W3CDTF">2023-08-28T15:57:03Z</dcterms:modified>
</cp:coreProperties>
</file>