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71" r:id="rId6"/>
    <p:sldId id="264" r:id="rId7"/>
    <p:sldId id="270" r:id="rId8"/>
    <p:sldId id="261" r:id="rId9"/>
    <p:sldId id="265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90030-E857-4DA8-8CA1-520BCB532657}" type="datetimeFigureOut">
              <a:rPr lang="en-GB" smtClean="0"/>
              <a:t>31/05/2014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28720-18AF-4416-8D74-FF64F5EC6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852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7056B3-E705-41FD-95D8-BA44FD76CA16}" type="datetime1">
              <a:rPr lang="en-GB" smtClean="0"/>
              <a:t>31/05/2014</a:t>
            </a:fld>
            <a:endParaRPr lang="en-GB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BDB4E5-2218-44CE-B5C6-0097139F05E0}" type="datetime1">
              <a:rPr lang="en-GB" smtClean="0"/>
              <a:t>31/05/2014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89CAB-AC8C-42B3-9679-3328A9C2B411}" type="datetime1">
              <a:rPr lang="en-GB" smtClean="0"/>
              <a:t>31/05/2014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06E677-5556-4548-A5ED-1F7AD8957739}" type="datetime1">
              <a:rPr lang="en-GB" smtClean="0"/>
              <a:t>31/05/2014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7A34F1-1E0C-4D2D-B30A-E6A8BC0C38B8}" type="datetime1">
              <a:rPr lang="en-GB" smtClean="0"/>
              <a:t>31/05/2014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BE2455-12C3-408B-9817-EFA7B7F23CB3}" type="datetime1">
              <a:rPr lang="en-GB" smtClean="0"/>
              <a:t>31/05/2014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ED7189-06C6-4944-93F5-60F46ED12AD4}" type="datetime1">
              <a:rPr lang="en-GB" smtClean="0"/>
              <a:t>31/05/2014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D85708-6DB2-4C04-8D51-7A48A4CFCB8F}" type="datetime1">
              <a:rPr lang="en-GB" smtClean="0"/>
              <a:t>31/05/2014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1498F6-DFD1-4A34-B398-B90299FD0008}" type="datetime1">
              <a:rPr lang="en-GB" smtClean="0"/>
              <a:t>31/05/2014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F71589-A903-4E45-90FE-E2F504D31DFF}" type="datetime1">
              <a:rPr lang="en-GB" smtClean="0"/>
              <a:t>31/05/2014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9FE248-616D-4D0C-912D-83F53A231509}" type="datetime1">
              <a:rPr lang="en-GB" smtClean="0"/>
              <a:t>31/05/2014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8DC333-A8D9-47BF-B889-56C9DE0FEED4}" type="datetime1">
              <a:rPr lang="en-GB" smtClean="0"/>
              <a:t>31/05/2014</a:t>
            </a:fld>
            <a:endParaRPr lang="en-GB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CB0284-2BE2-44F8-9063-8BAE12DD612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5496" y="1752601"/>
            <a:ext cx="8422704" cy="1829761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Multichannel</a:t>
            </a:r>
            <a:r>
              <a:rPr lang="pl-PL" dirty="0" smtClean="0"/>
              <a:t> high </a:t>
            </a:r>
            <a:r>
              <a:rPr lang="pl-PL" dirty="0" err="1" smtClean="0"/>
              <a:t>speed</a:t>
            </a:r>
            <a:r>
              <a:rPr lang="pl-PL" dirty="0" smtClean="0"/>
              <a:t>  </a:t>
            </a:r>
            <a:r>
              <a:rPr lang="pl-PL" dirty="0" err="1" smtClean="0"/>
              <a:t>camera</a:t>
            </a:r>
            <a:r>
              <a:rPr lang="pl-PL" dirty="0" smtClean="0"/>
              <a:t> with 10 </a:t>
            </a:r>
            <a:r>
              <a:rPr lang="pl-PL" dirty="0" err="1" smtClean="0"/>
              <a:t>GbE</a:t>
            </a:r>
            <a:r>
              <a:rPr lang="pl-PL" dirty="0" smtClean="0"/>
              <a:t> </a:t>
            </a:r>
            <a:r>
              <a:rPr lang="pl-PL" dirty="0" err="1" smtClean="0"/>
              <a:t>interface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Master </a:t>
            </a:r>
            <a:r>
              <a:rPr lang="pl-PL" dirty="0" err="1" smtClean="0"/>
              <a:t>Thesis</a:t>
            </a:r>
            <a:endParaRPr lang="pl-PL" dirty="0" smtClean="0"/>
          </a:p>
          <a:p>
            <a:r>
              <a:rPr lang="pl-PL" dirty="0" err="1" smtClean="0"/>
              <a:t>Supervisor</a:t>
            </a:r>
            <a:r>
              <a:rPr lang="pl-PL" dirty="0" smtClean="0"/>
              <a:t>: </a:t>
            </a:r>
            <a:r>
              <a:rPr lang="pl-PL" dirty="0" err="1" smtClean="0"/>
              <a:t>PhD</a:t>
            </a:r>
            <a:r>
              <a:rPr lang="pl-PL" dirty="0" smtClean="0"/>
              <a:t> Grzegorz Kasprowicz</a:t>
            </a:r>
          </a:p>
          <a:p>
            <a:r>
              <a:rPr lang="pl-PL" dirty="0" smtClean="0"/>
              <a:t>Author: Piotr Zdunek</a:t>
            </a:r>
            <a:endParaRPr lang="en-GB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193651" cy="139682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79512" y="598063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Photonics</a:t>
            </a:r>
            <a:r>
              <a:rPr lang="pl-PL" dirty="0" smtClean="0"/>
              <a:t> and Web Engineering </a:t>
            </a:r>
            <a:r>
              <a:rPr lang="pl-PL" dirty="0" err="1" smtClean="0"/>
              <a:t>Group</a:t>
            </a:r>
            <a:r>
              <a:rPr lang="pl-PL" dirty="0" smtClean="0"/>
              <a:t>, </a:t>
            </a:r>
            <a:r>
              <a:rPr lang="pl-PL" dirty="0" err="1" smtClean="0"/>
              <a:t>Institute</a:t>
            </a:r>
            <a:r>
              <a:rPr lang="pl-PL" dirty="0" smtClean="0"/>
              <a:t> of </a:t>
            </a:r>
            <a:r>
              <a:rPr lang="pl-PL" dirty="0" err="1" smtClean="0"/>
              <a:t>Electronic</a:t>
            </a:r>
            <a:r>
              <a:rPr lang="pl-PL" dirty="0" smtClean="0"/>
              <a:t> Systems, </a:t>
            </a:r>
            <a:r>
              <a:rPr lang="pl-PL" dirty="0" err="1" smtClean="0"/>
              <a:t>Warsaw</a:t>
            </a:r>
            <a:r>
              <a:rPr lang="pl-PL" dirty="0" smtClean="0"/>
              <a:t> </a:t>
            </a:r>
            <a:r>
              <a:rPr lang="pl-PL" dirty="0" err="1" smtClean="0"/>
              <a:t>University</a:t>
            </a:r>
            <a:r>
              <a:rPr lang="pl-PL" dirty="0" smtClean="0"/>
              <a:t> of Technology</a:t>
            </a:r>
            <a:endParaRPr lang="en-GB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0988"/>
            <a:ext cx="129614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rmAutofit/>
          </a:bodyPr>
          <a:lstStyle/>
          <a:p>
            <a:r>
              <a:rPr lang="pl-PL" sz="1800" dirty="0" err="1" smtClean="0"/>
              <a:t>Learn</a:t>
            </a:r>
            <a:r>
              <a:rPr lang="pl-PL" sz="1800" dirty="0" smtClean="0"/>
              <a:t> </a:t>
            </a:r>
            <a:r>
              <a:rPr lang="pl-PL" sz="1800" dirty="0" err="1" smtClean="0"/>
              <a:t>how</a:t>
            </a:r>
            <a:r>
              <a:rPr lang="pl-PL" sz="1800" dirty="0" smtClean="0"/>
              <a:t> to </a:t>
            </a:r>
            <a:r>
              <a:rPr lang="pl-PL" sz="1800" dirty="0" err="1" smtClean="0"/>
              <a:t>use</a:t>
            </a:r>
            <a:r>
              <a:rPr lang="pl-PL" sz="1800" dirty="0" smtClean="0"/>
              <a:t> </a:t>
            </a:r>
            <a:r>
              <a:rPr lang="pl-PL" sz="1800" dirty="0" err="1" smtClean="0"/>
              <a:t>Zynq</a:t>
            </a:r>
            <a:r>
              <a:rPr lang="pl-PL" sz="1800" dirty="0" smtClean="0"/>
              <a:t> and </a:t>
            </a:r>
            <a:r>
              <a:rPr lang="pl-PL" sz="1800" dirty="0" err="1" smtClean="0"/>
              <a:t>Vivado</a:t>
            </a:r>
            <a:r>
              <a:rPr lang="pl-PL" sz="1800" dirty="0" smtClean="0"/>
              <a:t>/</a:t>
            </a:r>
            <a:r>
              <a:rPr lang="pl-PL" sz="1800" dirty="0" err="1" smtClean="0"/>
              <a:t>PlanAhead</a:t>
            </a:r>
            <a:endParaRPr lang="pl-PL" sz="1800" dirty="0" smtClean="0"/>
          </a:p>
          <a:p>
            <a:endParaRPr lang="pl-PL" sz="1800" dirty="0" smtClean="0"/>
          </a:p>
          <a:p>
            <a:r>
              <a:rPr lang="pl-PL" sz="1800" dirty="0"/>
              <a:t>S</a:t>
            </a:r>
            <a:r>
              <a:rPr lang="pl-PL" sz="1800" dirty="0" smtClean="0"/>
              <a:t>ensor driver (IP </a:t>
            </a:r>
            <a:r>
              <a:rPr lang="pl-PL" sz="1800" dirty="0" err="1" smtClean="0"/>
              <a:t>Core</a:t>
            </a:r>
            <a:r>
              <a:rPr lang="pl-PL" sz="1800" dirty="0" smtClean="0"/>
              <a:t>) in </a:t>
            </a:r>
            <a:r>
              <a:rPr lang="pl-PL" sz="1800" dirty="0" err="1" smtClean="0"/>
              <a:t>programmable</a:t>
            </a:r>
            <a:r>
              <a:rPr lang="pl-PL" sz="1800" dirty="0" smtClean="0"/>
              <a:t> </a:t>
            </a:r>
            <a:r>
              <a:rPr lang="pl-PL" sz="1800" dirty="0" err="1" smtClean="0"/>
              <a:t>logic</a:t>
            </a:r>
            <a:r>
              <a:rPr lang="pl-PL" sz="1800" dirty="0" smtClean="0"/>
              <a:t> – end of </a:t>
            </a:r>
            <a:r>
              <a:rPr lang="pl-PL" sz="1800" dirty="0" err="1" smtClean="0"/>
              <a:t>June</a:t>
            </a:r>
            <a:endParaRPr lang="pl-PL" sz="1800" dirty="0" smtClean="0"/>
          </a:p>
          <a:p>
            <a:pPr marL="109728" indent="0">
              <a:buNone/>
            </a:pPr>
            <a:endParaRPr lang="pl-PL" sz="1800" dirty="0" smtClean="0"/>
          </a:p>
          <a:p>
            <a:r>
              <a:rPr lang="pl-PL" sz="1800" dirty="0" smtClean="0"/>
              <a:t>Sensor </a:t>
            </a:r>
            <a:r>
              <a:rPr lang="pl-PL" sz="1800" dirty="0" err="1" smtClean="0"/>
              <a:t>control</a:t>
            </a:r>
            <a:r>
              <a:rPr lang="pl-PL" sz="1800" dirty="0" smtClean="0"/>
              <a:t> in </a:t>
            </a:r>
            <a:r>
              <a:rPr lang="pl-PL" sz="1800" dirty="0" err="1" smtClean="0"/>
              <a:t>Cortex</a:t>
            </a:r>
            <a:r>
              <a:rPr lang="pl-PL" sz="1800" dirty="0" smtClean="0"/>
              <a:t> A9 </a:t>
            </a:r>
            <a:r>
              <a:rPr lang="pl-PL" sz="1800" dirty="0" err="1" smtClean="0"/>
              <a:t>using</a:t>
            </a:r>
            <a:r>
              <a:rPr lang="pl-PL" sz="1800" dirty="0" smtClean="0"/>
              <a:t> </a:t>
            </a:r>
            <a:r>
              <a:rPr lang="pl-PL" sz="1800" dirty="0" err="1" smtClean="0"/>
              <a:t>FreeRTOS</a:t>
            </a:r>
            <a:r>
              <a:rPr lang="pl-PL" sz="1800" dirty="0" smtClean="0"/>
              <a:t> – end of </a:t>
            </a:r>
            <a:r>
              <a:rPr lang="pl-PL" sz="1800" dirty="0" err="1" smtClean="0"/>
              <a:t>July</a:t>
            </a:r>
            <a:endParaRPr lang="pl-PL" sz="1800" dirty="0" smtClean="0"/>
          </a:p>
          <a:p>
            <a:endParaRPr lang="pl-PL" sz="1800" dirty="0" smtClean="0"/>
          </a:p>
          <a:p>
            <a:r>
              <a:rPr lang="pl-PL" sz="1800" dirty="0" smtClean="0"/>
              <a:t>Sensor data </a:t>
            </a:r>
            <a:r>
              <a:rPr lang="pl-PL" sz="1800" dirty="0" err="1" smtClean="0"/>
              <a:t>streaming</a:t>
            </a:r>
            <a:r>
              <a:rPr lang="pl-PL" sz="1800" dirty="0" smtClean="0"/>
              <a:t> </a:t>
            </a:r>
            <a:r>
              <a:rPr lang="pl-PL" sz="1800" dirty="0" err="1" smtClean="0"/>
              <a:t>through</a:t>
            </a:r>
            <a:r>
              <a:rPr lang="pl-PL" sz="1800" dirty="0" smtClean="0"/>
              <a:t> </a:t>
            </a:r>
            <a:r>
              <a:rPr lang="pl-PL" sz="1800" dirty="0" err="1" smtClean="0"/>
              <a:t>built</a:t>
            </a:r>
            <a:r>
              <a:rPr lang="pl-PL" sz="1800" dirty="0" smtClean="0"/>
              <a:t> in Ethernet MAC – end of </a:t>
            </a:r>
            <a:r>
              <a:rPr lang="pl-PL" sz="1800" dirty="0" err="1" smtClean="0"/>
              <a:t>September</a:t>
            </a:r>
            <a:endParaRPr lang="pl-PL" sz="1800" dirty="0" smtClean="0"/>
          </a:p>
          <a:p>
            <a:endParaRPr lang="pl-PL" sz="1800" dirty="0" smtClean="0"/>
          </a:p>
          <a:p>
            <a:r>
              <a:rPr lang="pl-PL" sz="1800" dirty="0" err="1" smtClean="0"/>
              <a:t>Multichannel</a:t>
            </a:r>
            <a:r>
              <a:rPr lang="pl-PL" sz="1800" dirty="0" smtClean="0"/>
              <a:t> data </a:t>
            </a:r>
            <a:r>
              <a:rPr lang="pl-PL" sz="1800" dirty="0" err="1" smtClean="0"/>
              <a:t>acquisition</a:t>
            </a:r>
            <a:r>
              <a:rPr lang="pl-PL" sz="1800" dirty="0" smtClean="0"/>
              <a:t> </a:t>
            </a:r>
            <a:r>
              <a:rPr lang="pl-PL" sz="1800" dirty="0" err="1" smtClean="0"/>
              <a:t>synchronisation</a:t>
            </a:r>
            <a:r>
              <a:rPr lang="pl-PL" sz="1800" dirty="0" smtClean="0"/>
              <a:t> – end of </a:t>
            </a:r>
            <a:r>
              <a:rPr lang="pl-PL" sz="1800" dirty="0" err="1" smtClean="0"/>
              <a:t>October</a:t>
            </a:r>
            <a:endParaRPr lang="pl-PL" sz="1800" dirty="0" smtClean="0"/>
          </a:p>
          <a:p>
            <a:endParaRPr lang="pl-PL" sz="1800" dirty="0" smtClean="0"/>
          </a:p>
          <a:p>
            <a:r>
              <a:rPr lang="pl-PL" sz="1800" dirty="0" err="1" smtClean="0"/>
              <a:t>Develop</a:t>
            </a:r>
            <a:r>
              <a:rPr lang="pl-PL" sz="1800" dirty="0" smtClean="0"/>
              <a:t> 10 </a:t>
            </a:r>
            <a:r>
              <a:rPr lang="pl-PL" sz="1800" dirty="0" err="1" smtClean="0"/>
              <a:t>GbE</a:t>
            </a:r>
            <a:r>
              <a:rPr lang="pl-PL" sz="1800" dirty="0" smtClean="0"/>
              <a:t> UDP IP </a:t>
            </a:r>
            <a:r>
              <a:rPr lang="pl-PL" sz="1800" dirty="0" err="1" smtClean="0"/>
              <a:t>core</a:t>
            </a:r>
            <a:r>
              <a:rPr lang="pl-PL" sz="1800" dirty="0" smtClean="0"/>
              <a:t> – end of </a:t>
            </a:r>
            <a:r>
              <a:rPr lang="pl-PL" sz="1800" dirty="0" err="1" smtClean="0"/>
              <a:t>year</a:t>
            </a:r>
            <a:endParaRPr lang="pl-PL" sz="1800" dirty="0" smtClean="0"/>
          </a:p>
          <a:p>
            <a:endParaRPr lang="pl-PL" sz="1800" dirty="0" smtClean="0"/>
          </a:p>
          <a:p>
            <a:r>
              <a:rPr lang="pl-PL" sz="1800" dirty="0" err="1" smtClean="0"/>
              <a:t>Tests</a:t>
            </a:r>
            <a:r>
              <a:rPr lang="pl-PL" sz="1800" dirty="0" smtClean="0"/>
              <a:t> – </a:t>
            </a:r>
            <a:r>
              <a:rPr lang="pl-PL" sz="1800" dirty="0" err="1" smtClean="0"/>
              <a:t>till</a:t>
            </a:r>
            <a:r>
              <a:rPr lang="pl-PL" sz="1800" dirty="0" smtClean="0"/>
              <a:t> </a:t>
            </a:r>
            <a:r>
              <a:rPr lang="pl-PL" sz="1800" dirty="0" err="1" smtClean="0"/>
              <a:t>Feburary</a:t>
            </a:r>
            <a:endParaRPr lang="pl-PL" sz="1800" dirty="0" smtClean="0"/>
          </a:p>
          <a:p>
            <a:endParaRPr lang="pl-PL" sz="2400" dirty="0" smtClean="0"/>
          </a:p>
          <a:p>
            <a:endParaRPr lang="pl-PL" sz="2400" dirty="0"/>
          </a:p>
          <a:p>
            <a:endParaRPr lang="en-GB" sz="240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4368392" cy="365125"/>
          </a:xfrm>
        </p:spPr>
        <p:txBody>
          <a:bodyPr/>
          <a:lstStyle/>
          <a:p>
            <a:r>
              <a:rPr lang="en-GB" dirty="0" smtClean="0"/>
              <a:t>Piotr </a:t>
            </a:r>
            <a:r>
              <a:rPr lang="en-GB" dirty="0" err="1" smtClean="0"/>
              <a:t>Zdunek</a:t>
            </a:r>
            <a:r>
              <a:rPr lang="en-GB" dirty="0" smtClean="0"/>
              <a:t>, p.zdunek@stud.elka.pw.edu.pl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284-2BE2-44F8-9063-8BAE12DD6121}" type="slidenum">
              <a:rPr lang="en-GB" smtClean="0"/>
              <a:t>10</a:t>
            </a:fld>
            <a:endParaRPr lang="en-GB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Project’s</a:t>
            </a:r>
            <a:r>
              <a:rPr lang="pl-PL" dirty="0" smtClean="0"/>
              <a:t> </a:t>
            </a:r>
            <a:r>
              <a:rPr lang="pl-PL" dirty="0" err="1" smtClean="0"/>
              <a:t>schedule</a:t>
            </a:r>
            <a:r>
              <a:rPr lang="pl-PL" dirty="0" smtClean="0"/>
              <a:t>	</a:t>
            </a:r>
            <a:endParaRPr lang="en-GB" dirty="0"/>
          </a:p>
        </p:txBody>
      </p:sp>
      <p:pic>
        <p:nvPicPr>
          <p:cNvPr id="1026" name="Picture 2" descr="C:\Users\Piotr Zdunek\AppData\Local\Microsoft\Windows\INetCache\IE\3LW86IRV\MC90043253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80728"/>
            <a:ext cx="792088" cy="81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7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err="1" smtClean="0"/>
              <a:t>Thank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for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attention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Piotr Zdunek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54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System </a:t>
            </a:r>
            <a:r>
              <a:rPr lang="en-GB" dirty="0" smtClean="0"/>
              <a:t>overview</a:t>
            </a:r>
            <a:endParaRPr lang="pl-PL" dirty="0" smtClean="0"/>
          </a:p>
          <a:p>
            <a:pPr lvl="1"/>
            <a:r>
              <a:rPr lang="pl-PL" dirty="0" err="1" smtClean="0"/>
              <a:t>Multichannel</a:t>
            </a:r>
            <a:r>
              <a:rPr lang="pl-PL" dirty="0" smtClean="0"/>
              <a:t> </a:t>
            </a:r>
            <a:r>
              <a:rPr lang="pl-PL" dirty="0" err="1" smtClean="0"/>
              <a:t>operation</a:t>
            </a:r>
            <a:endParaRPr lang="pl-PL" dirty="0" smtClean="0"/>
          </a:p>
          <a:p>
            <a:pPr lvl="1"/>
            <a:r>
              <a:rPr lang="pl-PL" dirty="0" err="1" smtClean="0"/>
              <a:t>Zynq</a:t>
            </a:r>
            <a:r>
              <a:rPr lang="pl-PL" dirty="0" smtClean="0"/>
              <a:t> </a:t>
            </a:r>
            <a:r>
              <a:rPr lang="pl-PL" dirty="0" err="1" smtClean="0"/>
              <a:t>SoC</a:t>
            </a:r>
            <a:endParaRPr lang="pl-PL" dirty="0" smtClean="0"/>
          </a:p>
          <a:p>
            <a:pPr lvl="1"/>
            <a:r>
              <a:rPr lang="pl-PL" dirty="0" smtClean="0"/>
              <a:t>Data </a:t>
            </a:r>
            <a:r>
              <a:rPr lang="pl-PL" dirty="0" err="1" smtClean="0"/>
              <a:t>acquisition</a:t>
            </a:r>
            <a:endParaRPr lang="pl-PL" dirty="0" smtClean="0"/>
          </a:p>
          <a:p>
            <a:pPr lvl="1"/>
            <a:r>
              <a:rPr lang="pl-PL" dirty="0" smtClean="0"/>
              <a:t>10 </a:t>
            </a:r>
            <a:r>
              <a:rPr lang="pl-PL" dirty="0" err="1" smtClean="0"/>
              <a:t>GbE</a:t>
            </a:r>
            <a:endParaRPr lang="en-GB" dirty="0"/>
          </a:p>
          <a:p>
            <a:r>
              <a:rPr lang="en-GB" dirty="0" smtClean="0"/>
              <a:t>Project</a:t>
            </a:r>
            <a:r>
              <a:rPr lang="pl-PL" dirty="0" smtClean="0"/>
              <a:t>’s</a:t>
            </a:r>
            <a:r>
              <a:rPr lang="en-GB" dirty="0" smtClean="0"/>
              <a:t> </a:t>
            </a:r>
            <a:r>
              <a:rPr lang="en-GB" dirty="0" err="1" smtClean="0"/>
              <a:t>schedul</a:t>
            </a:r>
            <a:r>
              <a:rPr lang="pl-PL" dirty="0" smtClean="0"/>
              <a:t>e</a:t>
            </a:r>
            <a:endParaRPr lang="en-GB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720320" cy="365125"/>
          </a:xfrm>
        </p:spPr>
        <p:txBody>
          <a:bodyPr/>
          <a:lstStyle/>
          <a:p>
            <a:r>
              <a:rPr lang="en-GB" dirty="0" smtClean="0"/>
              <a:t>Piotr </a:t>
            </a:r>
            <a:r>
              <a:rPr lang="en-GB" dirty="0" err="1" smtClean="0"/>
              <a:t>Zdunek</a:t>
            </a:r>
            <a:r>
              <a:rPr lang="en-GB" dirty="0" smtClean="0"/>
              <a:t>, p.zdunek@stud.elka.pw.edu.pl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284-2BE2-44F8-9063-8BAE12DD6121}" type="slidenum">
              <a:rPr lang="en-GB" smtClean="0"/>
              <a:t>2</a:t>
            </a:fld>
            <a:endParaRPr lang="en-GB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9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There is a need for a multiple sensor camera – in a form of a </a:t>
            </a:r>
            <a:r>
              <a:rPr lang="en-GB" dirty="0" smtClean="0"/>
              <a:t>strip</a:t>
            </a:r>
            <a:endParaRPr lang="pl-PL" dirty="0" smtClean="0"/>
          </a:p>
          <a:p>
            <a:endParaRPr lang="en-GB" dirty="0"/>
          </a:p>
          <a:p>
            <a:r>
              <a:rPr lang="en-GB" dirty="0"/>
              <a:t>Real time </a:t>
            </a:r>
            <a:r>
              <a:rPr lang="en-GB" dirty="0" smtClean="0"/>
              <a:t>operation</a:t>
            </a:r>
            <a:endParaRPr lang="pl-PL" dirty="0" smtClean="0"/>
          </a:p>
          <a:p>
            <a:endParaRPr lang="en-GB" dirty="0"/>
          </a:p>
          <a:p>
            <a:r>
              <a:rPr lang="en-GB" dirty="0" smtClean="0"/>
              <a:t>Scalable</a:t>
            </a:r>
            <a:endParaRPr lang="pl-PL" dirty="0" smtClean="0"/>
          </a:p>
          <a:p>
            <a:endParaRPr lang="en-GB" dirty="0"/>
          </a:p>
          <a:p>
            <a:r>
              <a:rPr lang="en-GB" dirty="0"/>
              <a:t>Easy to </a:t>
            </a:r>
            <a:r>
              <a:rPr lang="en-GB" dirty="0" smtClean="0"/>
              <a:t>maintain</a:t>
            </a:r>
            <a:endParaRPr lang="pl-PL" dirty="0" smtClean="0"/>
          </a:p>
          <a:p>
            <a:pPr marL="109728" indent="0">
              <a:buNone/>
            </a:pPr>
            <a:endParaRPr lang="en-GB" dirty="0"/>
          </a:p>
          <a:p>
            <a:r>
              <a:rPr lang="en-GB" dirty="0"/>
              <a:t>Supporting high speed interfaces (10 </a:t>
            </a:r>
            <a:r>
              <a:rPr lang="en-GB" dirty="0" err="1"/>
              <a:t>GbE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4296384" cy="365125"/>
          </a:xfrm>
        </p:spPr>
        <p:txBody>
          <a:bodyPr/>
          <a:lstStyle/>
          <a:p>
            <a:r>
              <a:rPr lang="en-GB" dirty="0" smtClean="0"/>
              <a:t>Piotr </a:t>
            </a:r>
            <a:r>
              <a:rPr lang="en-GB" dirty="0" err="1" smtClean="0"/>
              <a:t>Zdunek</a:t>
            </a:r>
            <a:r>
              <a:rPr lang="en-GB" dirty="0" smtClean="0"/>
              <a:t>, p.zdunek@stud.elka.pw.edu.pl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284-2BE2-44F8-9063-8BAE12DD6121}" type="slidenum">
              <a:rPr lang="en-GB" smtClean="0"/>
              <a:t>3</a:t>
            </a:fld>
            <a:endParaRPr lang="en-GB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3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9" y="1481138"/>
            <a:ext cx="7620921" cy="4525962"/>
          </a:xfrm>
        </p:spPr>
      </p:pic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648312" cy="365125"/>
          </a:xfrm>
        </p:spPr>
        <p:txBody>
          <a:bodyPr/>
          <a:lstStyle/>
          <a:p>
            <a:r>
              <a:rPr lang="en-GB" dirty="0" smtClean="0"/>
              <a:t>Piotr </a:t>
            </a:r>
            <a:r>
              <a:rPr lang="en-GB" dirty="0" err="1" smtClean="0"/>
              <a:t>Zdunek</a:t>
            </a:r>
            <a:r>
              <a:rPr lang="en-GB" dirty="0" smtClean="0"/>
              <a:t>, p.zdunek@stud.elka.pw.edu.pl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284-2BE2-44F8-9063-8BAE12DD6121}" type="slidenum">
              <a:rPr lang="en-GB" smtClean="0"/>
              <a:t>4</a:t>
            </a:fld>
            <a:endParaRPr lang="en-GB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</a:t>
            </a:r>
            <a:r>
              <a:rPr lang="pl-PL" dirty="0" err="1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70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6356524" cy="5086288"/>
          </a:xfrm>
        </p:spPr>
      </p:pic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Piotr Zdunek, p.zdunek@stud.elka.pw.edu.pl</a:t>
            </a:r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284-2BE2-44F8-9063-8BAE12DD6121}" type="slidenum">
              <a:rPr lang="en-GB" smtClean="0"/>
              <a:t>5</a:t>
            </a:fld>
            <a:endParaRPr lang="en-GB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</a:t>
            </a:r>
            <a:r>
              <a:rPr lang="pl-PL" dirty="0" err="1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17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smtClean="0"/>
              <a:t>2x </a:t>
            </a:r>
            <a:r>
              <a:rPr lang="pl-PL" dirty="0" err="1" smtClean="0"/>
              <a:t>Cortex</a:t>
            </a:r>
            <a:r>
              <a:rPr lang="pl-PL" dirty="0" smtClean="0"/>
              <a:t> A9</a:t>
            </a:r>
          </a:p>
          <a:p>
            <a:pPr lvl="1"/>
            <a:r>
              <a:rPr lang="pl-PL" dirty="0" err="1" smtClean="0"/>
              <a:t>Lots</a:t>
            </a:r>
            <a:r>
              <a:rPr lang="pl-PL" dirty="0" smtClean="0"/>
              <a:t> of </a:t>
            </a:r>
            <a:r>
              <a:rPr lang="pl-PL" dirty="0" err="1" smtClean="0"/>
              <a:t>peripherials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Kintex</a:t>
            </a:r>
            <a:r>
              <a:rPr lang="pl-PL" dirty="0" smtClean="0"/>
              <a:t> FPGA</a:t>
            </a:r>
          </a:p>
          <a:p>
            <a:endParaRPr lang="pl-PL" dirty="0" smtClean="0"/>
          </a:p>
          <a:p>
            <a:r>
              <a:rPr lang="pl-PL" dirty="0" smtClean="0"/>
              <a:t>High </a:t>
            </a:r>
            <a:r>
              <a:rPr lang="pl-PL" dirty="0" err="1" smtClean="0"/>
              <a:t>throughput</a:t>
            </a:r>
            <a:r>
              <a:rPr lang="pl-PL" dirty="0" smtClean="0"/>
              <a:t> </a:t>
            </a:r>
            <a:r>
              <a:rPr lang="pl-PL" dirty="0" err="1" smtClean="0"/>
              <a:t>interconnect</a:t>
            </a:r>
            <a:endParaRPr lang="pl-PL" dirty="0" smtClean="0"/>
          </a:p>
          <a:p>
            <a:pPr marL="109728" indent="0">
              <a:buNone/>
            </a:pPr>
            <a:r>
              <a:rPr lang="pl-PL" dirty="0" smtClean="0"/>
              <a:t> </a:t>
            </a:r>
            <a:endParaRPr lang="en-GB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97424"/>
            <a:ext cx="4038600" cy="3493389"/>
          </a:xfrm>
        </p:spPr>
      </p:pic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936344" cy="365125"/>
          </a:xfrm>
        </p:spPr>
        <p:txBody>
          <a:bodyPr/>
          <a:lstStyle/>
          <a:p>
            <a:r>
              <a:rPr lang="en-GB" dirty="0" smtClean="0"/>
              <a:t>Piotr </a:t>
            </a:r>
            <a:r>
              <a:rPr lang="en-GB" dirty="0" err="1" smtClean="0"/>
              <a:t>Zdunek</a:t>
            </a:r>
            <a:r>
              <a:rPr lang="en-GB" dirty="0" smtClean="0"/>
              <a:t>, p.zdunek@stud.elka.pw.edu.pl</a:t>
            </a:r>
            <a:endParaRPr lang="en-GB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284-2BE2-44F8-9063-8BAE12DD6121}" type="slidenum">
              <a:rPr lang="en-GB" smtClean="0"/>
              <a:t>6</a:t>
            </a:fld>
            <a:endParaRPr lang="en-GB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Xilinx</a:t>
            </a:r>
            <a:r>
              <a:rPr lang="pl-PL" dirty="0" smtClean="0"/>
              <a:t> </a:t>
            </a:r>
            <a:r>
              <a:rPr lang="pl-PL" dirty="0" err="1" smtClean="0"/>
              <a:t>Zynq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69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l-PL" sz="2000" dirty="0" smtClean="0"/>
          </a:p>
          <a:p>
            <a:endParaRPr lang="pl-PL" sz="2000" dirty="0"/>
          </a:p>
          <a:p>
            <a:endParaRPr lang="pl-PL" sz="2000" dirty="0" smtClean="0"/>
          </a:p>
          <a:p>
            <a:r>
              <a:rPr lang="pl-PL" sz="2000" dirty="0" err="1" smtClean="0"/>
              <a:t>External</a:t>
            </a:r>
            <a:r>
              <a:rPr lang="pl-PL" sz="2000" dirty="0" smtClean="0"/>
              <a:t> </a:t>
            </a:r>
            <a:r>
              <a:rPr lang="pl-PL" sz="2000" dirty="0" err="1" smtClean="0"/>
              <a:t>or</a:t>
            </a:r>
            <a:r>
              <a:rPr lang="pl-PL" sz="2000" dirty="0" smtClean="0"/>
              <a:t> </a:t>
            </a:r>
            <a:r>
              <a:rPr lang="pl-PL" sz="2000" dirty="0" err="1" smtClean="0"/>
              <a:t>internal</a:t>
            </a:r>
            <a:r>
              <a:rPr lang="pl-PL" sz="2000" dirty="0" smtClean="0"/>
              <a:t> </a:t>
            </a:r>
            <a:r>
              <a:rPr lang="pl-PL" sz="2000" dirty="0" err="1" smtClean="0"/>
              <a:t>clock</a:t>
            </a:r>
            <a:r>
              <a:rPr lang="pl-PL" sz="2000" dirty="0" smtClean="0"/>
              <a:t> </a:t>
            </a:r>
            <a:r>
              <a:rPr lang="pl-PL" sz="2000" dirty="0" err="1" smtClean="0"/>
              <a:t>signal</a:t>
            </a:r>
            <a:r>
              <a:rPr lang="pl-PL" sz="2000" dirty="0" smtClean="0"/>
              <a:t> </a:t>
            </a:r>
          </a:p>
          <a:p>
            <a:endParaRPr lang="pl-PL" sz="2000" dirty="0" smtClean="0"/>
          </a:p>
          <a:p>
            <a:r>
              <a:rPr lang="pl-PL" sz="2000" dirty="0" err="1" smtClean="0"/>
              <a:t>External</a:t>
            </a:r>
            <a:r>
              <a:rPr lang="pl-PL" sz="2000" dirty="0" smtClean="0"/>
              <a:t> </a:t>
            </a:r>
            <a:r>
              <a:rPr lang="pl-PL" sz="2000" dirty="0" err="1" smtClean="0"/>
              <a:t>trigger</a:t>
            </a:r>
            <a:r>
              <a:rPr lang="pl-PL" sz="2000" dirty="0" smtClean="0"/>
              <a:t> </a:t>
            </a:r>
          </a:p>
          <a:p>
            <a:endParaRPr lang="pl-PL" sz="2000" dirty="0" smtClean="0"/>
          </a:p>
          <a:p>
            <a:r>
              <a:rPr lang="pl-PL" sz="2000" dirty="0" err="1" smtClean="0"/>
              <a:t>Synchronised</a:t>
            </a:r>
            <a:r>
              <a:rPr lang="pl-PL" sz="2000" dirty="0" smtClean="0"/>
              <a:t> </a:t>
            </a:r>
            <a:r>
              <a:rPr lang="pl-PL" sz="2000" dirty="0" err="1" smtClean="0"/>
              <a:t>frame</a:t>
            </a:r>
            <a:r>
              <a:rPr lang="pl-PL" sz="2000" dirty="0" smtClean="0"/>
              <a:t> </a:t>
            </a:r>
            <a:r>
              <a:rPr lang="pl-PL" sz="2000" dirty="0" err="1" smtClean="0"/>
              <a:t>acquisition</a:t>
            </a:r>
            <a:r>
              <a:rPr lang="pl-PL" sz="2000" dirty="0" smtClean="0"/>
              <a:t> with </a:t>
            </a:r>
            <a:r>
              <a:rPr lang="pl-PL" sz="2000" dirty="0" err="1" smtClean="0"/>
              <a:t>timestamp</a:t>
            </a:r>
            <a:r>
              <a:rPr lang="pl-PL" sz="2000" dirty="0" smtClean="0"/>
              <a:t> (IEEE1588)</a:t>
            </a:r>
          </a:p>
          <a:p>
            <a:endParaRPr lang="en-GB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72280"/>
            <a:ext cx="4038600" cy="2143677"/>
          </a:xfrm>
        </p:spPr>
      </p:pic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3936344" cy="365125"/>
          </a:xfrm>
        </p:spPr>
        <p:txBody>
          <a:bodyPr/>
          <a:lstStyle/>
          <a:p>
            <a:r>
              <a:rPr lang="en-GB" dirty="0" smtClean="0"/>
              <a:t>Piotr </a:t>
            </a:r>
            <a:r>
              <a:rPr lang="en-GB" dirty="0" err="1" smtClean="0"/>
              <a:t>Zdunek</a:t>
            </a:r>
            <a:r>
              <a:rPr lang="en-GB" dirty="0" smtClean="0"/>
              <a:t>, p.zdunek@stud.elka.pw.edu.pl</a:t>
            </a:r>
            <a:endParaRPr lang="en-GB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284-2BE2-44F8-9063-8BAE12DD6121}" type="slidenum">
              <a:rPr lang="en-GB" smtClean="0"/>
              <a:t>7</a:t>
            </a:fld>
            <a:endParaRPr lang="en-GB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Multichannel</a:t>
            </a:r>
            <a:r>
              <a:rPr lang="pl-PL" dirty="0"/>
              <a:t> </a:t>
            </a:r>
            <a:r>
              <a:rPr lang="pl-PL" dirty="0" err="1"/>
              <a:t>operation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75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 CMV4000 generates 4MP of data per frame over </a:t>
            </a:r>
            <a:r>
              <a:rPr lang="pl-PL" dirty="0" smtClean="0"/>
              <a:t>16</a:t>
            </a:r>
            <a:r>
              <a:rPr lang="en-GB" dirty="0" smtClean="0"/>
              <a:t> </a:t>
            </a:r>
            <a:r>
              <a:rPr lang="en-GB" dirty="0"/>
              <a:t>LVDS </a:t>
            </a:r>
            <a:r>
              <a:rPr lang="en-GB" dirty="0" smtClean="0"/>
              <a:t>lines</a:t>
            </a:r>
            <a:endParaRPr lang="pl-PL" dirty="0" smtClean="0"/>
          </a:p>
          <a:p>
            <a:endParaRPr lang="en-GB" dirty="0"/>
          </a:p>
          <a:p>
            <a:r>
              <a:rPr lang="pl-PL" dirty="0" smtClean="0"/>
              <a:t> Maximum 180 </a:t>
            </a:r>
            <a:r>
              <a:rPr lang="pl-PL" dirty="0" err="1" smtClean="0"/>
              <a:t>fps</a:t>
            </a:r>
            <a:endParaRPr lang="pl-PL" dirty="0" smtClean="0"/>
          </a:p>
          <a:p>
            <a:endParaRPr lang="en-GB" dirty="0"/>
          </a:p>
          <a:p>
            <a:r>
              <a:rPr lang="en-GB" dirty="0"/>
              <a:t> Maximum </a:t>
            </a:r>
            <a:r>
              <a:rPr lang="pl-PL" dirty="0" smtClean="0"/>
              <a:t>sensor </a:t>
            </a:r>
            <a:r>
              <a:rPr lang="en-GB" dirty="0" smtClean="0"/>
              <a:t>clock </a:t>
            </a:r>
            <a:r>
              <a:rPr lang="en-GB" dirty="0"/>
              <a:t>is </a:t>
            </a:r>
            <a:r>
              <a:rPr lang="pl-PL" dirty="0" smtClean="0"/>
              <a:t>480</a:t>
            </a:r>
            <a:r>
              <a:rPr lang="en-GB" dirty="0" smtClean="0"/>
              <a:t> </a:t>
            </a:r>
            <a:r>
              <a:rPr lang="en-GB" dirty="0"/>
              <a:t>MHz 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180*4MP*10bit = 7200 </a:t>
            </a:r>
            <a:r>
              <a:rPr lang="pl-PL" dirty="0" err="1" smtClean="0"/>
              <a:t>Mbps</a:t>
            </a:r>
            <a:endParaRPr lang="pl-PL" dirty="0"/>
          </a:p>
          <a:p>
            <a:endParaRPr lang="en-GB" dirty="0"/>
          </a:p>
          <a:p>
            <a:pPr marL="109728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4368392" cy="365125"/>
          </a:xfrm>
        </p:spPr>
        <p:txBody>
          <a:bodyPr/>
          <a:lstStyle/>
          <a:p>
            <a:r>
              <a:rPr lang="en-GB" dirty="0" smtClean="0"/>
              <a:t>Piotr </a:t>
            </a:r>
            <a:r>
              <a:rPr lang="en-GB" dirty="0" err="1" smtClean="0"/>
              <a:t>Zdunek</a:t>
            </a:r>
            <a:r>
              <a:rPr lang="en-GB" dirty="0" smtClean="0"/>
              <a:t>, p.zdunek@stud.elka.pw.edu.pl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284-2BE2-44F8-9063-8BAE12DD6121}" type="slidenum">
              <a:rPr lang="en-GB" smtClean="0"/>
              <a:t>8</a:t>
            </a:fld>
            <a:endParaRPr lang="en-GB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</a:t>
            </a:r>
            <a:r>
              <a:rPr lang="en-GB" dirty="0" smtClean="0"/>
              <a:t>acquisition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48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474840" cy="4525963"/>
          </a:xfrm>
        </p:spPr>
        <p:txBody>
          <a:bodyPr>
            <a:normAutofit/>
          </a:bodyPr>
          <a:lstStyle/>
          <a:p>
            <a:r>
              <a:rPr lang="pl-PL" sz="2400" dirty="0" err="1" smtClean="0"/>
              <a:t>Stream</a:t>
            </a:r>
            <a:r>
              <a:rPr lang="pl-PL" sz="2400" dirty="0" smtClean="0"/>
              <a:t> data </a:t>
            </a:r>
            <a:r>
              <a:rPr lang="pl-PL" sz="2400" dirty="0" err="1" smtClean="0"/>
              <a:t>through</a:t>
            </a:r>
            <a:r>
              <a:rPr lang="pl-PL" sz="2400" dirty="0" smtClean="0"/>
              <a:t> Ethernet </a:t>
            </a:r>
            <a:r>
              <a:rPr lang="pl-PL" sz="2400" dirty="0" err="1" smtClean="0"/>
              <a:t>using</a:t>
            </a:r>
            <a:r>
              <a:rPr lang="pl-PL" sz="2400" dirty="0" smtClean="0"/>
              <a:t> UDP</a:t>
            </a:r>
          </a:p>
          <a:p>
            <a:endParaRPr lang="pl-PL" sz="2400" dirty="0"/>
          </a:p>
          <a:p>
            <a:r>
              <a:rPr lang="pl-PL" sz="2400" dirty="0" smtClean="0"/>
              <a:t>Get </a:t>
            </a:r>
            <a:r>
              <a:rPr lang="pl-PL" sz="2400" dirty="0" err="1" smtClean="0"/>
              <a:t>rid</a:t>
            </a:r>
            <a:r>
              <a:rPr lang="pl-PL" sz="2400" dirty="0" smtClean="0"/>
              <a:t> of PHY – </a:t>
            </a:r>
            <a:r>
              <a:rPr lang="pl-PL" sz="2400" dirty="0" err="1" smtClean="0"/>
              <a:t>use</a:t>
            </a:r>
            <a:r>
              <a:rPr lang="pl-PL" sz="2400" dirty="0"/>
              <a:t> </a:t>
            </a:r>
            <a:r>
              <a:rPr lang="pl-PL" sz="2400" dirty="0" smtClean="0"/>
              <a:t>GTX</a:t>
            </a:r>
          </a:p>
          <a:p>
            <a:pPr lvl="1"/>
            <a:r>
              <a:rPr lang="pl-PL" sz="2000" dirty="0" err="1" smtClean="0"/>
              <a:t>Cheaper</a:t>
            </a:r>
            <a:r>
              <a:rPr lang="pl-PL" sz="2000" dirty="0" smtClean="0"/>
              <a:t> </a:t>
            </a:r>
            <a:r>
              <a:rPr lang="pl-PL" sz="2000" dirty="0" err="1" smtClean="0"/>
              <a:t>solution</a:t>
            </a:r>
            <a:endParaRPr lang="pl-PL" sz="2000" dirty="0"/>
          </a:p>
          <a:p>
            <a:endParaRPr lang="pl-PL" sz="2400" dirty="0" smtClean="0"/>
          </a:p>
          <a:p>
            <a:r>
              <a:rPr lang="pl-PL" sz="2400" dirty="0" err="1" smtClean="0"/>
              <a:t>Create</a:t>
            </a:r>
            <a:r>
              <a:rPr lang="pl-PL" sz="2400" dirty="0" smtClean="0"/>
              <a:t> </a:t>
            </a:r>
            <a:r>
              <a:rPr lang="pl-PL" sz="2400" dirty="0" err="1" smtClean="0"/>
              <a:t>custom</a:t>
            </a:r>
            <a:r>
              <a:rPr lang="pl-PL" sz="2400" dirty="0" smtClean="0"/>
              <a:t> </a:t>
            </a:r>
            <a:r>
              <a:rPr lang="pl-PL" sz="2400" dirty="0" err="1" smtClean="0"/>
              <a:t>GbE</a:t>
            </a:r>
            <a:r>
              <a:rPr lang="pl-PL" sz="2400" dirty="0" smtClean="0"/>
              <a:t> UDP IP</a:t>
            </a:r>
          </a:p>
          <a:p>
            <a:pPr lvl="1"/>
            <a:r>
              <a:rPr lang="pl-PL" sz="2000" dirty="0" err="1" smtClean="0"/>
              <a:t>Which</a:t>
            </a:r>
            <a:r>
              <a:rPr lang="pl-PL" sz="2000" dirty="0" smtClean="0"/>
              <a:t> </a:t>
            </a:r>
            <a:r>
              <a:rPr lang="pl-PL" sz="2000" dirty="0" err="1" smtClean="0"/>
              <a:t>would</a:t>
            </a:r>
            <a:r>
              <a:rPr lang="pl-PL" sz="2000" dirty="0" smtClean="0"/>
              <a:t> </a:t>
            </a:r>
            <a:r>
              <a:rPr lang="pl-PL" sz="2000" dirty="0" err="1" smtClean="0"/>
              <a:t>incorporate</a:t>
            </a:r>
            <a:r>
              <a:rPr lang="pl-PL" sz="2000" dirty="0" smtClean="0"/>
              <a:t> hardware MAC in </a:t>
            </a:r>
            <a:r>
              <a:rPr lang="pl-PL" sz="2000" dirty="0" err="1" smtClean="0"/>
              <a:t>Zynq</a:t>
            </a:r>
            <a:endParaRPr lang="pl-PL" sz="2000" dirty="0"/>
          </a:p>
          <a:p>
            <a:endParaRPr lang="en-GB" sz="2400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87452"/>
            <a:ext cx="3826768" cy="2513333"/>
          </a:xfrm>
        </p:spPr>
      </p:pic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4152368" cy="365125"/>
          </a:xfrm>
        </p:spPr>
        <p:txBody>
          <a:bodyPr/>
          <a:lstStyle/>
          <a:p>
            <a:r>
              <a:rPr lang="en-GB" dirty="0" smtClean="0"/>
              <a:t>Piotr </a:t>
            </a:r>
            <a:r>
              <a:rPr lang="en-GB" dirty="0" err="1" smtClean="0"/>
              <a:t>Zdunek</a:t>
            </a:r>
            <a:r>
              <a:rPr lang="en-GB" dirty="0" smtClean="0"/>
              <a:t>, p.zdunek@stud.elka.pw.edu.pl</a:t>
            </a:r>
            <a:endParaRPr lang="en-GB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284-2BE2-44F8-9063-8BAE12DD6121}" type="slidenum">
              <a:rPr lang="en-GB" smtClean="0"/>
              <a:t>9</a:t>
            </a:fld>
            <a:endParaRPr lang="en-GB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10 </a:t>
            </a:r>
            <a:r>
              <a:rPr lang="pl-PL" dirty="0" err="1" smtClean="0"/>
              <a:t>GbE</a:t>
            </a:r>
            <a:r>
              <a:rPr lang="pl-PL" dirty="0" smtClean="0"/>
              <a:t> UDP IP</a:t>
            </a:r>
            <a:endParaRPr lang="en-GB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932040" y="5301208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EMIO – Extended </a:t>
            </a:r>
            <a:r>
              <a:rPr lang="pl-PL" sz="1400" dirty="0" err="1" smtClean="0"/>
              <a:t>Multiplexed</a:t>
            </a:r>
            <a:r>
              <a:rPr lang="pl-PL" sz="1400" dirty="0" smtClean="0"/>
              <a:t> Input </a:t>
            </a:r>
            <a:r>
              <a:rPr lang="pl-PL" sz="1400" dirty="0" err="1" smtClean="0"/>
              <a:t>Output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61598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2903</TotalTime>
  <Words>303</Words>
  <Application>Microsoft Office PowerPoint</Application>
  <PresentationFormat>Pokaz na ekranie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Hol</vt:lpstr>
      <vt:lpstr>Multichannel high speed  camera with 10 GbE interface</vt:lpstr>
      <vt:lpstr>Agenda</vt:lpstr>
      <vt:lpstr>Introduction</vt:lpstr>
      <vt:lpstr>System overview</vt:lpstr>
      <vt:lpstr>System overview</vt:lpstr>
      <vt:lpstr>Xilinx Zynq</vt:lpstr>
      <vt:lpstr>Multichannel operation</vt:lpstr>
      <vt:lpstr>Data acquisition</vt:lpstr>
      <vt:lpstr>10 GbE UDP IP</vt:lpstr>
      <vt:lpstr>Project’s schedule 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speed sensor acquisition system with 10 GbE interface</dc:title>
  <dc:creator>Piotr Zdunek</dc:creator>
  <cp:lastModifiedBy>Piotr Zdunek</cp:lastModifiedBy>
  <cp:revision>22</cp:revision>
  <dcterms:created xsi:type="dcterms:W3CDTF">2014-05-20T22:01:23Z</dcterms:created>
  <dcterms:modified xsi:type="dcterms:W3CDTF">2014-05-31T12:40:25Z</dcterms:modified>
</cp:coreProperties>
</file>