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87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21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007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096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92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9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227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1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10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56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45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5E9C-4678-4F8C-8FAE-AA1D40E01C4E}" type="datetimeFigureOut">
              <a:rPr lang="pl-PL" smtClean="0"/>
              <a:t>07.01.2020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0DD5-80FC-4BCE-A3DC-4369F39423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56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4723848-B86C-47F5-A7ED-D2B9F6FF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9" y="306614"/>
            <a:ext cx="9076902" cy="4441372"/>
          </a:xfrm>
          <a:prstGeom prst="rect">
            <a:avLst/>
          </a:prstGeom>
        </p:spPr>
      </p:pic>
      <p:sp>
        <p:nvSpPr>
          <p:cNvPr id="5" name="Owal 4">
            <a:extLst>
              <a:ext uri="{FF2B5EF4-FFF2-40B4-BE49-F238E27FC236}">
                <a16:creationId xmlns:a16="http://schemas.microsoft.com/office/drawing/2014/main" id="{66979016-CF1E-4402-BEBD-4E0704D776EF}"/>
              </a:ext>
            </a:extLst>
          </p:cNvPr>
          <p:cNvSpPr/>
          <p:nvPr/>
        </p:nvSpPr>
        <p:spPr>
          <a:xfrm>
            <a:off x="1757124" y="2166937"/>
            <a:ext cx="1409700" cy="11541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A044A885-F3C7-4DF4-9842-4BE5C974A67D}"/>
              </a:ext>
            </a:extLst>
          </p:cNvPr>
          <p:cNvSpPr/>
          <p:nvPr/>
        </p:nvSpPr>
        <p:spPr>
          <a:xfrm>
            <a:off x="2163524" y="672419"/>
            <a:ext cx="615950" cy="584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5C8FBAE-24F5-42A1-871D-47491CB41600}"/>
              </a:ext>
            </a:extLst>
          </p:cNvPr>
          <p:cNvSpPr/>
          <p:nvPr/>
        </p:nvSpPr>
        <p:spPr>
          <a:xfrm>
            <a:off x="3598624" y="890247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D8069338-9326-4858-B804-EA1AFC5123AC}"/>
              </a:ext>
            </a:extLst>
          </p:cNvPr>
          <p:cNvSpPr/>
          <p:nvPr/>
        </p:nvSpPr>
        <p:spPr>
          <a:xfrm>
            <a:off x="3929618" y="749753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A1E64AB8-71C8-43F1-A35C-26948B73BDB3}"/>
              </a:ext>
            </a:extLst>
          </p:cNvPr>
          <p:cNvSpPr/>
          <p:nvPr/>
        </p:nvSpPr>
        <p:spPr>
          <a:xfrm>
            <a:off x="3019980" y="1345065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88DC3C0A-FFCA-4C4B-AC85-F086BDA84902}"/>
              </a:ext>
            </a:extLst>
          </p:cNvPr>
          <p:cNvSpPr/>
          <p:nvPr/>
        </p:nvSpPr>
        <p:spPr>
          <a:xfrm>
            <a:off x="3929618" y="1528592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EC4C53C3-D2B9-4A29-882E-35356E02C62D}"/>
              </a:ext>
            </a:extLst>
          </p:cNvPr>
          <p:cNvSpPr/>
          <p:nvPr/>
        </p:nvSpPr>
        <p:spPr>
          <a:xfrm>
            <a:off x="4370149" y="2223747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36349C55-CDF8-4BD1-9C96-BF3645E22B73}"/>
              </a:ext>
            </a:extLst>
          </p:cNvPr>
          <p:cNvSpPr/>
          <p:nvPr/>
        </p:nvSpPr>
        <p:spPr>
          <a:xfrm>
            <a:off x="4913076" y="2635872"/>
            <a:ext cx="622298" cy="5264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277FF7BD-E162-44BF-A072-C30D7CA3C2E2}"/>
              </a:ext>
            </a:extLst>
          </p:cNvPr>
          <p:cNvSpPr/>
          <p:nvPr/>
        </p:nvSpPr>
        <p:spPr>
          <a:xfrm>
            <a:off x="4386024" y="2635873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3A92E89B-621D-4B51-B49F-0AA8FA94FF8F}"/>
              </a:ext>
            </a:extLst>
          </p:cNvPr>
          <p:cNvSpPr/>
          <p:nvPr/>
        </p:nvSpPr>
        <p:spPr>
          <a:xfrm>
            <a:off x="3229530" y="3514555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77A23156-C49B-4462-92CF-B7E4200AE651}"/>
              </a:ext>
            </a:extLst>
          </p:cNvPr>
          <p:cNvSpPr/>
          <p:nvPr/>
        </p:nvSpPr>
        <p:spPr>
          <a:xfrm>
            <a:off x="3560524" y="3947743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5A08FA9-DD22-4DA6-A9A9-C14C29BA1C48}"/>
              </a:ext>
            </a:extLst>
          </p:cNvPr>
          <p:cNvSpPr/>
          <p:nvPr/>
        </p:nvSpPr>
        <p:spPr>
          <a:xfrm>
            <a:off x="2252424" y="3483937"/>
            <a:ext cx="527050" cy="4638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8EBCD6FF-CC3B-410E-8B38-B83982D660D8}"/>
              </a:ext>
            </a:extLst>
          </p:cNvPr>
          <p:cNvSpPr/>
          <p:nvPr/>
        </p:nvSpPr>
        <p:spPr>
          <a:xfrm>
            <a:off x="6662049" y="1247235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9D008BFB-1754-42B0-BECB-C6DD54FC5F50}"/>
              </a:ext>
            </a:extLst>
          </p:cNvPr>
          <p:cNvSpPr/>
          <p:nvPr/>
        </p:nvSpPr>
        <p:spPr>
          <a:xfrm>
            <a:off x="7152587" y="1161538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3E4A6F01-407A-4A5B-BB7E-94680C12AAED}"/>
              </a:ext>
            </a:extLst>
          </p:cNvPr>
          <p:cNvSpPr/>
          <p:nvPr/>
        </p:nvSpPr>
        <p:spPr>
          <a:xfrm>
            <a:off x="6391221" y="716968"/>
            <a:ext cx="419100" cy="36705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5F89F998-9B07-4B1E-8652-E330B95E8503}"/>
              </a:ext>
            </a:extLst>
          </p:cNvPr>
          <p:cNvSpPr/>
          <p:nvPr/>
        </p:nvSpPr>
        <p:spPr>
          <a:xfrm>
            <a:off x="6667379" y="2040220"/>
            <a:ext cx="904307" cy="7601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15E27F65-D88E-4EE1-AE67-9C09B5A1DA49}"/>
              </a:ext>
            </a:extLst>
          </p:cNvPr>
          <p:cNvSpPr txBox="1"/>
          <p:nvPr/>
        </p:nvSpPr>
        <p:spPr>
          <a:xfrm>
            <a:off x="2279037" y="2520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01002E04-6532-4871-B2D6-3C77ED14D910}"/>
              </a:ext>
            </a:extLst>
          </p:cNvPr>
          <p:cNvSpPr txBox="1"/>
          <p:nvPr/>
        </p:nvSpPr>
        <p:spPr>
          <a:xfrm>
            <a:off x="2365106" y="3514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F420E714-307A-425D-92E6-0742B2920D24}"/>
              </a:ext>
            </a:extLst>
          </p:cNvPr>
          <p:cNvSpPr txBox="1"/>
          <p:nvPr/>
        </p:nvSpPr>
        <p:spPr>
          <a:xfrm>
            <a:off x="3288237" y="3530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A24CF64-368C-4C0F-BC4A-86CF0433599C}"/>
              </a:ext>
            </a:extLst>
          </p:cNvPr>
          <p:cNvSpPr txBox="1"/>
          <p:nvPr/>
        </p:nvSpPr>
        <p:spPr>
          <a:xfrm>
            <a:off x="3627932" y="3929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80C595A3-1D00-4473-ACDA-A9AA43CB6F18}"/>
              </a:ext>
            </a:extLst>
          </p:cNvPr>
          <p:cNvSpPr txBox="1"/>
          <p:nvPr/>
        </p:nvSpPr>
        <p:spPr>
          <a:xfrm>
            <a:off x="2359362" y="780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B6FAA04-BD29-4137-9C3D-3291EA00388D}"/>
              </a:ext>
            </a:extLst>
          </p:cNvPr>
          <p:cNvSpPr txBox="1"/>
          <p:nvPr/>
        </p:nvSpPr>
        <p:spPr>
          <a:xfrm>
            <a:off x="3078687" y="1366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28BB4332-75D9-4A43-A0BD-197FDDE6E67E}"/>
              </a:ext>
            </a:extLst>
          </p:cNvPr>
          <p:cNvSpPr txBox="1"/>
          <p:nvPr/>
        </p:nvSpPr>
        <p:spPr>
          <a:xfrm>
            <a:off x="3667510" y="862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37CF729-2C59-46DA-BF55-5A64492F1CB6}"/>
              </a:ext>
            </a:extLst>
          </p:cNvPr>
          <p:cNvSpPr txBox="1"/>
          <p:nvPr/>
        </p:nvSpPr>
        <p:spPr>
          <a:xfrm>
            <a:off x="4008114" y="722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8586D81-E348-4603-AA35-1A04DFF12D58}"/>
              </a:ext>
            </a:extLst>
          </p:cNvPr>
          <p:cNvSpPr txBox="1"/>
          <p:nvPr/>
        </p:nvSpPr>
        <p:spPr>
          <a:xfrm>
            <a:off x="4008114" y="1526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94E6FAD-2BC4-4FFB-88C8-99095FB00E1B}"/>
              </a:ext>
            </a:extLst>
          </p:cNvPr>
          <p:cNvSpPr txBox="1"/>
          <p:nvPr/>
        </p:nvSpPr>
        <p:spPr>
          <a:xfrm>
            <a:off x="4377105" y="2222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5D3A8E4-E7E6-4D37-B6E8-E1C925AC1948}"/>
              </a:ext>
            </a:extLst>
          </p:cNvPr>
          <p:cNvSpPr txBox="1"/>
          <p:nvPr/>
        </p:nvSpPr>
        <p:spPr>
          <a:xfrm>
            <a:off x="4377105" y="26366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9B0480E2-38E7-44D0-914A-61A042F2B648}"/>
              </a:ext>
            </a:extLst>
          </p:cNvPr>
          <p:cNvSpPr txBox="1"/>
          <p:nvPr/>
        </p:nvSpPr>
        <p:spPr>
          <a:xfrm>
            <a:off x="5014873" y="2705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29BFC38B-2776-4FBC-85EB-1AF33F2D54D1}"/>
              </a:ext>
            </a:extLst>
          </p:cNvPr>
          <p:cNvSpPr txBox="1"/>
          <p:nvPr/>
        </p:nvSpPr>
        <p:spPr>
          <a:xfrm>
            <a:off x="6876245" y="2183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C146AC70-166B-4127-B468-4D261A031E2A}"/>
              </a:ext>
            </a:extLst>
          </p:cNvPr>
          <p:cNvSpPr txBox="1"/>
          <p:nvPr/>
        </p:nvSpPr>
        <p:spPr>
          <a:xfrm>
            <a:off x="6703191" y="1243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0974481F-E7E7-45CA-B9F0-9AA057E2D8B8}"/>
              </a:ext>
            </a:extLst>
          </p:cNvPr>
          <p:cNvSpPr txBox="1"/>
          <p:nvPr/>
        </p:nvSpPr>
        <p:spPr>
          <a:xfrm>
            <a:off x="7119532" y="1172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53F9CAF7-6B01-4939-953C-F1E61F2C3957}"/>
              </a:ext>
            </a:extLst>
          </p:cNvPr>
          <p:cNvSpPr txBox="1"/>
          <p:nvPr/>
        </p:nvSpPr>
        <p:spPr>
          <a:xfrm>
            <a:off x="6366428" y="7037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CC4FFFB7-6ACC-4D4F-92A7-639DDA0919B4}"/>
              </a:ext>
            </a:extLst>
          </p:cNvPr>
          <p:cNvSpPr txBox="1"/>
          <p:nvPr/>
        </p:nvSpPr>
        <p:spPr>
          <a:xfrm>
            <a:off x="1161437" y="4857234"/>
            <a:ext cx="2465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 – max. 2W</a:t>
            </a:r>
          </a:p>
          <a:p>
            <a:r>
              <a:rPr lang="pl-PL" dirty="0">
                <a:solidFill>
                  <a:srgbClr val="FF0000"/>
                </a:solidFill>
              </a:rPr>
              <a:t>2 – max. 8W</a:t>
            </a:r>
          </a:p>
          <a:p>
            <a:r>
              <a:rPr lang="pl-PL" dirty="0">
                <a:solidFill>
                  <a:srgbClr val="FF0000"/>
                </a:solidFill>
              </a:rPr>
              <a:t>3,4,6,7,8 – max 200mW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9B86F722-C926-4DA0-A77D-95765ADF2D97}"/>
              </a:ext>
            </a:extLst>
          </p:cNvPr>
          <p:cNvSpPr txBox="1"/>
          <p:nvPr/>
        </p:nvSpPr>
        <p:spPr>
          <a:xfrm>
            <a:off x="3808976" y="4841732"/>
            <a:ext cx="2292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5 – max 500mW</a:t>
            </a:r>
          </a:p>
          <a:p>
            <a:r>
              <a:rPr lang="pl-PL" dirty="0">
                <a:solidFill>
                  <a:srgbClr val="FF0000"/>
                </a:solidFill>
              </a:rPr>
              <a:t>9,10,18 – max 400mW</a:t>
            </a:r>
          </a:p>
          <a:p>
            <a:r>
              <a:rPr lang="pl-PL" dirty="0">
                <a:solidFill>
                  <a:srgbClr val="FF0000"/>
                </a:solidFill>
              </a:rPr>
              <a:t>11,19 – max 30mW</a:t>
            </a:r>
          </a:p>
          <a:p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id="{E294C556-CFBF-4F29-B5AC-063408BD7B57}"/>
              </a:ext>
            </a:extLst>
          </p:cNvPr>
          <p:cNvSpPr/>
          <p:nvPr/>
        </p:nvSpPr>
        <p:spPr>
          <a:xfrm>
            <a:off x="2950873" y="2203540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D4F6C19-9E22-4396-9B3B-033EF4CFA7C9}"/>
              </a:ext>
            </a:extLst>
          </p:cNvPr>
          <p:cNvSpPr txBox="1"/>
          <p:nvPr/>
        </p:nvSpPr>
        <p:spPr>
          <a:xfrm>
            <a:off x="2944313" y="2201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id="{24A1FC54-3B75-4BBB-B125-B680255A502E}"/>
              </a:ext>
            </a:extLst>
          </p:cNvPr>
          <p:cNvSpPr/>
          <p:nvPr/>
        </p:nvSpPr>
        <p:spPr>
          <a:xfrm>
            <a:off x="2993311" y="2645851"/>
            <a:ext cx="419100" cy="3670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1E518580-5ACC-4523-BA96-CD58E984AEDA}"/>
              </a:ext>
            </a:extLst>
          </p:cNvPr>
          <p:cNvSpPr txBox="1"/>
          <p:nvPr/>
        </p:nvSpPr>
        <p:spPr>
          <a:xfrm>
            <a:off x="3004344" y="2638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89FBBF6E-C9BC-4986-B6FD-04C24BB21C55}"/>
              </a:ext>
            </a:extLst>
          </p:cNvPr>
          <p:cNvSpPr txBox="1"/>
          <p:nvPr/>
        </p:nvSpPr>
        <p:spPr>
          <a:xfrm>
            <a:off x="6392185" y="4816698"/>
            <a:ext cx="2462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12 – max 1W</a:t>
            </a:r>
          </a:p>
          <a:p>
            <a:r>
              <a:rPr lang="pl-PL" dirty="0">
                <a:solidFill>
                  <a:srgbClr val="FF0000"/>
                </a:solidFill>
              </a:rPr>
              <a:t>13 – max 1W</a:t>
            </a:r>
          </a:p>
          <a:p>
            <a:r>
              <a:rPr lang="pl-PL" dirty="0">
                <a:solidFill>
                  <a:srgbClr val="FF0000"/>
                </a:solidFill>
              </a:rPr>
              <a:t>14, 15,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lang="pl-PL" dirty="0">
                <a:solidFill>
                  <a:srgbClr val="FF0000"/>
                </a:solidFill>
              </a:rPr>
              <a:t> – max 150mW</a:t>
            </a:r>
          </a:p>
          <a:p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3AA8C14B-BBB2-41F6-9CE6-6746292CD6F2}"/>
              </a:ext>
            </a:extLst>
          </p:cNvPr>
          <p:cNvSpPr txBox="1"/>
          <p:nvPr/>
        </p:nvSpPr>
        <p:spPr>
          <a:xfrm>
            <a:off x="282163" y="5777611"/>
            <a:ext cx="9209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/>
              <a:t>Note</a:t>
            </a:r>
            <a:r>
              <a:rPr lang="pl-PL" sz="1100" dirty="0"/>
              <a:t>: są 3 grupy grzejników które będą włączane osobno: (1,2,3,4,18,19), (5,6,7,8,9,10,11,12), (13,14,15,16). 16 jest na niebiesko bo jest na </a:t>
            </a:r>
            <a:r>
              <a:rPr lang="pl-PL" sz="1100" dirty="0" err="1"/>
              <a:t>bottomie</a:t>
            </a:r>
            <a:r>
              <a:rPr lang="pl-PL" sz="1100" dirty="0"/>
              <a:t>. Grzałki 1,2,3,4,18,19 są na osobnym </a:t>
            </a:r>
            <a:r>
              <a:rPr lang="pl-PL" sz="1100" dirty="0" err="1"/>
              <a:t>plejnie</a:t>
            </a:r>
            <a:r>
              <a:rPr lang="pl-PL" sz="1100" dirty="0"/>
              <a:t> masy – masa jest rozcięta wzdłuż paska miedzi z otworami na śruby. Płytka jest podzielona na 2 części (linia jest widoczna), będzie zlutowana lub kolejna rewizja będzie już na 1 płytce. Ekran nie jest bezpośrednio podłączony </a:t>
            </a:r>
            <a:r>
              <a:rPr lang="pl-PL" sz="1100"/>
              <a:t>do GND, </a:t>
            </a:r>
            <a:r>
              <a:rPr lang="pl-PL" sz="1100" dirty="0"/>
              <a:t>jest jedna warstwa odbierająca ciepło podłączona przelotkami do ekranu. </a:t>
            </a:r>
          </a:p>
        </p:txBody>
      </p:sp>
    </p:spTree>
    <p:extLst>
      <p:ext uri="{BB962C8B-B14F-4D97-AF65-F5344CB8AC3E}">
        <p14:creationId xmlns:p14="http://schemas.microsoft.com/office/powerpoint/2010/main" val="1610250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146</Words>
  <Application>Microsoft Office PowerPoint</Application>
  <PresentationFormat>Papier A4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Stanislaw Hanasz</dc:creator>
  <cp:lastModifiedBy>Stanislaw Hanasz</cp:lastModifiedBy>
  <cp:revision>5</cp:revision>
  <dcterms:created xsi:type="dcterms:W3CDTF">2020-01-07T09:59:01Z</dcterms:created>
  <dcterms:modified xsi:type="dcterms:W3CDTF">2020-01-07T10:54:30Z</dcterms:modified>
</cp:coreProperties>
</file>