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76626e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7776626e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dada4b9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adada4b9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dada4b9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adada4b9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dada4b9b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7adada4b9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dada4b9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adada4b9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dada4b9b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adada4b9b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dada4b9b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adada4b9b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dada4b9b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7adada4b9b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415611" y="3579700"/>
            <a:ext cx="113607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15600" y="4909259"/>
            <a:ext cx="11360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0" y="37667"/>
            <a:ext cx="12192000" cy="3428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 amt="35000"/>
          </a:blip>
          <a:srcRect b="23701" l="0" r="0" t="33816"/>
          <a:stretch/>
        </p:blipFill>
        <p:spPr>
          <a:xfrm>
            <a:off x="0" y="37667"/>
            <a:ext cx="12191834" cy="34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15600" y="953799"/>
            <a:ext cx="113607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NW - endcap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3" y="740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8250" y="2475678"/>
            <a:ext cx="4935502" cy="114516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4096000" y="3768933"/>
            <a:ext cx="3999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ignw.io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no pic">
  <p:cSld name="SECTION_HEADER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142567"/>
            <a:ext cx="12192000" cy="6120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15600" y="2867800"/>
            <a:ext cx="11360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19533" y="630183"/>
            <a:ext cx="5152934" cy="498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with pic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142567"/>
            <a:ext cx="12192000" cy="6120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411900" y="1708800"/>
            <a:ext cx="52341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411900" y="3080459"/>
            <a:ext cx="523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b="0" i="0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71200" y="142567"/>
            <a:ext cx="6120801" cy="61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5448" y="182880"/>
            <a:ext cx="1188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  <a:defRPr b="1" i="0" sz="4400" u="none" cap="none" strike="noStrike">
                <a:solidFill>
                  <a:srgbClr val="11182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84048" y="1188720"/>
            <a:ext cx="114300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55565A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5565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5565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5565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5565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5565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5565A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5565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5565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5565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27786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>
                <a:solidFill>
                  <a:srgbClr val="11182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321767"/>
            <a:ext cx="12192000" cy="553500"/>
          </a:xfrm>
          <a:prstGeom prst="rect">
            <a:avLst/>
          </a:prstGeom>
          <a:solidFill>
            <a:srgbClr val="11182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203200"/>
            <a:ext cx="12192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b="0" i="0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-200" y="0"/>
            <a:ext cx="12192000" cy="90300"/>
          </a:xfrm>
          <a:prstGeom prst="rect">
            <a:avLst/>
          </a:prstGeom>
          <a:solidFill>
            <a:srgbClr val="F9A61A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967" y="6483900"/>
            <a:ext cx="994264" cy="22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2111033" y="6445967"/>
            <a:ext cx="1636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2" type="title"/>
          </p:nvPr>
        </p:nvSpPr>
        <p:spPr>
          <a:xfrm>
            <a:off x="304800" y="1597567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3" type="title"/>
          </p:nvPr>
        </p:nvSpPr>
        <p:spPr>
          <a:xfrm>
            <a:off x="304800" y="2816767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uman-readable" TargetMode="External"/><Relationship Id="rId4" Type="http://schemas.openxmlformats.org/officeDocument/2006/relationships/hyperlink" Target="https://en.wikipedia.org/wiki/Serializ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gex101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gex101.com/" TargetMode="External"/><Relationship Id="rId4" Type="http://schemas.openxmlformats.org/officeDocument/2006/relationships/hyperlink" Target="https://docs.ansible.com/ansible/latest/network/user_guide/cli_parsing.html" TargetMode="External"/><Relationship Id="rId5" Type="http://schemas.openxmlformats.org/officeDocument/2006/relationships/hyperlink" Target="https://docs.ansible.com/ansible/latest/collections/ansible/netcommon/cli_parse_modu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415611" y="3579700"/>
            <a:ext cx="113607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Ansible Workshop</a:t>
            </a:r>
            <a:endParaRPr/>
          </a:p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15600" y="4909259"/>
            <a:ext cx="11360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>
                <a:solidFill>
                  <a:srgbClr val="FF9900"/>
                </a:solidFill>
              </a:rPr>
              <a:t>Parsing Text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Parsing Text</a:t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02067" y="1361300"/>
            <a:ext cx="111009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every `show`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 has a module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Commands change over time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work with data objects than searching strings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Parsing Engine</a:t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02067" y="1361300"/>
            <a:ext cx="111009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Ansible has a Native Parsing engine that uses: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1219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regex - a regular expression matching syntax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1219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YAM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 -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human-readable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data-serialization language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swap out and use other parsing engines if desired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textfsm / xml / pyATS are all possible parsing engines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work with data objects than searching strings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How it Works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02067" y="1361300"/>
            <a:ext cx="111009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with regex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each line you want to match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regex named capturing groups to name keys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data structure to output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Regex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02067" y="1361300"/>
            <a:ext cx="111009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https://regex101.com/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source of training and a refresher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place to develop your regex also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000" y="3610763"/>
            <a:ext cx="76009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Create a Template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02071" y="1361300"/>
            <a:ext cx="55125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will create a template that will match strings using various regex rules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matching line of the template will add to the output.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share values between matches to build complex data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571" y="2445705"/>
            <a:ext cx="6072629" cy="215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Call the Template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76652" y="1386750"/>
            <a:ext cx="62250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the cli_parse module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call IOS commands directly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can pass in text strings directly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Parser will look for templates based on the platform and command ran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95" y="1555030"/>
            <a:ext cx="4724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View the Output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02071" y="1361300"/>
            <a:ext cx="53346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is much easier to use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combine multiple lines into larger data structures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277" y="2206285"/>
            <a:ext cx="5443525" cy="2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37651" y="182880"/>
            <a:ext cx="11897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820"/>
              </a:buClr>
              <a:buSzPts val="4400"/>
              <a:buFont typeface="Nunito SemiBold"/>
              <a:buNone/>
            </a:pPr>
            <a:r>
              <a:rPr b="0" lang="en-US"/>
              <a:t>Additional Resources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02075" y="1361300"/>
            <a:ext cx="115416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Regex101 - </a:t>
            </a:r>
            <a:r>
              <a:rPr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https://regex101.com/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Parsing semi-structured text in Ansible (Ansible Documentation)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https://docs.ansible.com/ansible/latest/network/user_guide/cli_parsing.html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Ansible cli_parse document (Ansible Documentation)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https://docs.ansible.com/ansible/latest/collections/ansible/netcommon/cli_parse_module.html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		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GN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