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147470442" r:id="rId5"/>
    <p:sldId id="2147470440" r:id="rId6"/>
    <p:sldId id="2147470512" r:id="rId7"/>
    <p:sldId id="2147470483" r:id="rId8"/>
    <p:sldId id="2147470484" r:id="rId9"/>
    <p:sldId id="2147470485" r:id="rId10"/>
    <p:sldId id="2147470486" r:id="rId11"/>
    <p:sldId id="2147470487" r:id="rId12"/>
    <p:sldId id="2147470488" r:id="rId13"/>
    <p:sldId id="2147470489" r:id="rId14"/>
    <p:sldId id="2147470490" r:id="rId15"/>
    <p:sldId id="2147470491" r:id="rId16"/>
    <p:sldId id="2147470492" r:id="rId17"/>
    <p:sldId id="2147470493" r:id="rId18"/>
    <p:sldId id="2147470494" r:id="rId19"/>
    <p:sldId id="2147470495" r:id="rId20"/>
    <p:sldId id="2147470497" r:id="rId21"/>
    <p:sldId id="2147470496" r:id="rId22"/>
    <p:sldId id="2147470498" r:id="rId23"/>
    <p:sldId id="2147470499" r:id="rId24"/>
    <p:sldId id="2147470500" r:id="rId25"/>
    <p:sldId id="2147470502" r:id="rId26"/>
    <p:sldId id="2147470501" r:id="rId27"/>
    <p:sldId id="2147470504" r:id="rId28"/>
    <p:sldId id="2147470503" r:id="rId29"/>
    <p:sldId id="2147470511" r:id="rId30"/>
    <p:sldId id="2147470505" r:id="rId31"/>
    <p:sldId id="2147470506" r:id="rId32"/>
    <p:sldId id="2147470507" r:id="rId33"/>
    <p:sldId id="2147470508" r:id="rId34"/>
    <p:sldId id="2147470509" r:id="rId35"/>
    <p:sldId id="2147470510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02D93FB-69FB-4941-AC1F-C016DF2083F1}">
          <p14:sldIdLst/>
        </p14:section>
        <p14:section name="Slide Deck" id="{B75DB67F-3E69-F94D-B7FC-8A42A6DB6C1A}">
          <p14:sldIdLst>
            <p14:sldId id="2147470442"/>
            <p14:sldId id="2147470440"/>
            <p14:sldId id="2147470512"/>
            <p14:sldId id="2147470483"/>
            <p14:sldId id="2147470484"/>
            <p14:sldId id="2147470485"/>
            <p14:sldId id="2147470486"/>
            <p14:sldId id="2147470487"/>
            <p14:sldId id="2147470488"/>
            <p14:sldId id="2147470489"/>
            <p14:sldId id="2147470490"/>
            <p14:sldId id="2147470491"/>
            <p14:sldId id="2147470492"/>
            <p14:sldId id="2147470493"/>
            <p14:sldId id="2147470494"/>
            <p14:sldId id="2147470495"/>
            <p14:sldId id="2147470497"/>
            <p14:sldId id="2147470496"/>
            <p14:sldId id="2147470498"/>
            <p14:sldId id="2147470499"/>
            <p14:sldId id="2147470500"/>
            <p14:sldId id="2147470502"/>
            <p14:sldId id="2147470501"/>
            <p14:sldId id="2147470504"/>
            <p14:sldId id="2147470503"/>
            <p14:sldId id="2147470511"/>
            <p14:sldId id="2147470505"/>
            <p14:sldId id="2147470506"/>
            <p14:sldId id="2147470507"/>
            <p14:sldId id="2147470508"/>
            <p14:sldId id="2147470509"/>
            <p14:sldId id="2147470510"/>
          </p14:sldIdLst>
        </p14:section>
        <p14:section name="ASSETS" id="{D2BC9534-32FA-D448-B5F9-397E95FDCD2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5F9960-4D52-0222-7B50-D005089F507F}" name="Anas Abid" initials="AA" userId="S::Anas.Abid@sita.aero::ad4b1fa5-715f-4730-a89e-f5004660d42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6EB"/>
    <a:srgbClr val="ECC30C"/>
    <a:srgbClr val="F2AA52"/>
    <a:srgbClr val="15D0B6"/>
    <a:srgbClr val="FDFDF9"/>
    <a:srgbClr val="F9F9F9"/>
    <a:srgbClr val="2F333D"/>
    <a:srgbClr val="2B3E2B"/>
    <a:srgbClr val="1E1E1E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582B9-08BE-476D-8BCA-2CF35F067FBF}" v="277" dt="2024-09-06T07:48:05.760"/>
  </p1510:revLst>
</p1510:revInfo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9" autoAdjust="0"/>
    <p:restoredTop sz="97840" autoAdjust="0"/>
  </p:normalViewPr>
  <p:slideViewPr>
    <p:cSldViewPr snapToGrid="0" snapToObjects="1">
      <p:cViewPr varScale="1">
        <p:scale>
          <a:sx n="217" d="100"/>
          <a:sy n="217" d="100"/>
        </p:scale>
        <p:origin x="168" y="1488"/>
      </p:cViewPr>
      <p:guideLst/>
    </p:cSldViewPr>
  </p:slideViewPr>
  <p:outlineViewPr>
    <p:cViewPr>
      <p:scale>
        <a:sx n="33" d="100"/>
        <a:sy n="33" d="100"/>
      </p:scale>
      <p:origin x="0" y="-354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2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7D852F-95EA-3FA1-9777-E92674E8E1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2769" y="150451"/>
            <a:ext cx="387025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100" dirty="0">
              <a:latin typeface="Saans" panose="020B0504030103020203" pitchFamily="34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43EA0-8130-E839-2C0F-091AF7AED5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07665" y="150451"/>
            <a:ext cx="100056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3216-A0D8-ED4E-A655-92DEE746EEA0}" type="datetimeFigureOut">
              <a:rPr lang="en-GB" sz="1000" smtClean="0">
                <a:latin typeface="Saans" panose="020B0504030103020203" pitchFamily="34" charset="77"/>
              </a:rPr>
              <a:t>13/02/2025</a:t>
            </a:fld>
            <a:endParaRPr lang="en-GB" sz="1000" dirty="0">
              <a:latin typeface="Saans" panose="020B05040301030202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621A-3768-E86B-7545-CDC247733E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2769" y="8589516"/>
            <a:ext cx="387025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 dirty="0">
              <a:latin typeface="Saans" panose="020B05040301030202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A5646-B459-1D08-F2BF-7987F131D2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32966" y="8589516"/>
            <a:ext cx="54599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63EF5-890D-D541-8207-D325A00A67B9}" type="slidenum">
              <a:rPr lang="en-GB" sz="1000" smtClean="0">
                <a:latin typeface="Saans" panose="020B0504030103020203" pitchFamily="34" charset="77"/>
              </a:rPr>
              <a:t>‹N°›</a:t>
            </a:fld>
            <a:endParaRPr lang="en-GB" sz="1000" dirty="0">
              <a:latin typeface="Saans" panose="020B0504030103020203" pitchFamily="34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1AF95BE-E857-EA2F-68B9-718C3EECD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769" y="659832"/>
            <a:ext cx="979301" cy="4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3243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78438" y="12698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 b="0" i="0">
                <a:latin typeface="Saans" panose="020B05040301030202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50465" y="126982"/>
            <a:ext cx="120783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 b="0" i="0">
                <a:latin typeface="Saans" panose="020B0504030103020203" pitchFamily="34" charset="77"/>
              </a:defRPr>
            </a:lvl1pPr>
          </a:lstStyle>
          <a:p>
            <a:fld id="{3221FC4D-6A59-8449-AA41-18936B9CDBDA}" type="datetimeFigureOut">
              <a:rPr lang="en-GB" smtClean="0"/>
              <a:pPr/>
              <a:t>13/02/2025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10337" y="8590623"/>
            <a:ext cx="351509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0" i="0">
                <a:latin typeface="Saans" panose="020B05040301030202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749" y="8590623"/>
            <a:ext cx="97391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0" i="0">
                <a:latin typeface="Saans" panose="020B0504030103020203" pitchFamily="34" charset="77"/>
              </a:defRPr>
            </a:lvl1pPr>
          </a:lstStyle>
          <a:p>
            <a:fld id="{0B3C20A7-6044-3543-A12B-800B9E494684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E137F6A-952C-E086-824C-1E14C545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5" y="658353"/>
            <a:ext cx="1048344" cy="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0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400"/>
      </a:spcAft>
      <a:defRPr sz="1200" b="0" i="0" kern="1200">
        <a:solidFill>
          <a:schemeClr val="tx1"/>
        </a:solidFill>
        <a:latin typeface="Saans" panose="020B0504030103020203" pitchFamily="34" charset="77"/>
        <a:ea typeface="+mn-ea"/>
        <a:cs typeface="+mn-cs"/>
      </a:defRPr>
    </a:lvl1pPr>
    <a:lvl2pPr marL="187325" indent="-177800" algn="l" defTabSz="914400" rtl="0" eaLnBrk="1" latinLnBrk="0" hangingPunct="1">
      <a:spcAft>
        <a:spcPts val="400"/>
      </a:spcAft>
      <a:buFont typeface="Arial" panose="020B0604020202020204" pitchFamily="34" charset="0"/>
      <a:buChar char="•"/>
      <a:tabLst/>
      <a:defRPr sz="1200" b="0" i="0" kern="1200">
        <a:solidFill>
          <a:schemeClr val="tx1"/>
        </a:solidFill>
        <a:latin typeface="Saans" panose="020B0504030103020203" pitchFamily="34" charset="77"/>
        <a:ea typeface="+mn-ea"/>
        <a:cs typeface="+mn-cs"/>
      </a:defRPr>
    </a:lvl2pPr>
    <a:lvl3pPr marL="363538" indent="-176213" algn="l" defTabSz="914400" rtl="0" eaLnBrk="1" latinLnBrk="0" hangingPunct="1">
      <a:spcAft>
        <a:spcPts val="400"/>
      </a:spcAft>
      <a:buFont typeface="System Font Regular"/>
      <a:buChar char="-"/>
      <a:tabLst/>
      <a:defRPr sz="1200" b="0" i="0" kern="1200">
        <a:solidFill>
          <a:schemeClr val="tx1"/>
        </a:solidFill>
        <a:latin typeface="Saans" panose="020B0504030103020203" pitchFamily="34" charset="77"/>
        <a:ea typeface="+mn-ea"/>
        <a:cs typeface="+mn-cs"/>
      </a:defRPr>
    </a:lvl3pPr>
    <a:lvl4pPr marL="539750" indent="-176213" algn="l" defTabSz="914400" rtl="0" eaLnBrk="1" latinLnBrk="0" hangingPunct="1">
      <a:spcAft>
        <a:spcPts val="400"/>
      </a:spcAft>
      <a:buFont typeface="Wingdings" pitchFamily="2" charset="2"/>
      <a:buChar char="§"/>
      <a:tabLst/>
      <a:defRPr sz="1200" b="0" i="0" kern="1200">
        <a:solidFill>
          <a:schemeClr val="tx1"/>
        </a:solidFill>
        <a:latin typeface="Saans" panose="020B0504030103020203" pitchFamily="34" charset="77"/>
        <a:ea typeface="+mn-ea"/>
        <a:cs typeface="+mn-cs"/>
      </a:defRPr>
    </a:lvl4pPr>
    <a:lvl5pPr marL="717550" indent="-177800" algn="l" defTabSz="914400" rtl="0" eaLnBrk="1" latinLnBrk="0" hangingPunct="1">
      <a:spcAft>
        <a:spcPts val="400"/>
      </a:spcAft>
      <a:buFont typeface="Courier New" panose="02070309020205020404" pitchFamily="49" charset="0"/>
      <a:buChar char="o"/>
      <a:tabLst/>
      <a:defRPr sz="1200" b="0" i="0" kern="1200">
        <a:solidFill>
          <a:schemeClr val="tx1"/>
        </a:solidFill>
        <a:latin typeface="Saans" panose="020B05040301030202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C20A7-6044-3543-A12B-800B9E494684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2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brand.sita.aero/document/4#/basics/logo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hyperlink" Target="brand.sita.aero/icon-library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7E39B9-AE90-BC01-6181-51352A4271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4000" y="2196000"/>
            <a:ext cx="2376000" cy="723130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C6139010-B3EF-CF23-7CA1-E1D8077D5A45}"/>
              </a:ext>
            </a:extLst>
          </p:cNvPr>
          <p:cNvSpPr/>
          <p:nvPr userDrawn="1"/>
        </p:nvSpPr>
        <p:spPr>
          <a:xfrm>
            <a:off x="0" y="-26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b="0" i="0" dirty="0">
              <a:latin typeface="Saans" panose="020B0504030103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28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title</a:t>
            </a:r>
            <a:br>
              <a:rPr lang="en-US" noProof="0"/>
            </a:b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360000" indent="-180000">
              <a:buFont typeface="System Font Regular"/>
              <a:buChar char="-"/>
              <a:defRPr/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A8E460-A7DC-8922-5DF2-174FE143081B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181" y="1007268"/>
            <a:ext cx="4104000" cy="3168000"/>
          </a:xfrm>
        </p:spPr>
        <p:txBody>
          <a:bodyPr numCol="1"/>
          <a:lstStyle>
            <a:lvl3pPr marL="360000" indent="-180000">
              <a:buFont typeface="System Font Regular"/>
              <a:buChar char="-"/>
              <a:defRPr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52DA03-810E-023C-62AC-08F65E1A13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33968" y="1007268"/>
            <a:ext cx="4104000" cy="3168000"/>
          </a:xfrm>
        </p:spPr>
        <p:txBody>
          <a:bodyPr numCol="1"/>
          <a:lstStyle>
            <a:lvl3pPr marL="360000" indent="-180000">
              <a:buFont typeface="System Font Regular"/>
              <a:buChar char="-"/>
              <a:defRPr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2DD339F-39D0-D2B5-87CA-50A16BDCE63E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78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1707C5-860D-7C33-3235-C74EEED058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1" y="1007268"/>
            <a:ext cx="2664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09AB-F05F-C472-2412-B908AE78226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0077" y="1007268"/>
            <a:ext cx="2664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D55045-2B7B-9021-99E1-563E9B7AEB7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52973" y="1007268"/>
            <a:ext cx="2664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A75AEFC-85BD-4A39-5995-C2A119BEEA26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02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181" y="1007268"/>
            <a:ext cx="2052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D623CE-9872-E150-0949-B6F40E22D1E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464995" y="1007268"/>
            <a:ext cx="2052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6B776A-15D6-32FD-65BC-EC6900ADAF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2809" y="1007268"/>
            <a:ext cx="2052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C559B6-7B71-890C-EF23-31E37831D44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780623" y="1007268"/>
            <a:ext cx="2052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9D077D-7EED-E411-047F-FFFB3C4266A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7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7EAD16-3311-2E86-DA1A-EA4F55BF5B9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585C129-77A1-373A-BF2C-1F5FFDEB28EF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D08E83-7032-128D-A023-EBAA24435DAD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BCC3ED-B7A9-5136-F583-BE694A4AE51F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41726C9-66E8-1805-5D60-459823CC979F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C161692-D270-F5F7-E383-23E7CB224996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A5A77D1E-F45E-9B20-D7BE-FA491AE8DE6B}"/>
              </a:ext>
            </a:extLst>
          </p:cNvPr>
          <p:cNvSpPr/>
          <p:nvPr userDrawn="1"/>
        </p:nvSpPr>
        <p:spPr>
          <a:xfrm>
            <a:off x="4581525" y="0"/>
            <a:ext cx="4572000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bg1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14652-6E48-4542-C310-7FCA4DF1AF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1276350"/>
            <a:ext cx="3588543" cy="2472144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8517-8468-B36A-D791-50511371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D6116B-977E-DF60-B320-619CBFB832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7525" y="400594"/>
            <a:ext cx="3960000" cy="4223657"/>
          </a:xfrm>
        </p:spPr>
        <p:txBody>
          <a:bodyPr numCol="1" anchor="ctr"/>
          <a:lstStyle>
            <a:lvl1pPr algn="l">
              <a:spcAft>
                <a:spcPts val="400"/>
              </a:spcAft>
              <a:defRPr sz="1200">
                <a:solidFill>
                  <a:schemeClr val="tx1"/>
                </a:solidFill>
              </a:defRPr>
            </a:lvl1pPr>
            <a:lvl2pPr algn="l">
              <a:spcAft>
                <a:spcPts val="400"/>
              </a:spcAft>
              <a:defRPr sz="1200">
                <a:solidFill>
                  <a:schemeClr val="tx1"/>
                </a:solidFill>
              </a:defRPr>
            </a:lvl2pPr>
            <a:lvl3pPr marL="360000" indent="-180000" algn="l">
              <a:buFont typeface="System Font Regular"/>
              <a:buChar char="-"/>
              <a:defRPr sz="12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 marL="126000" indent="-126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7E95468-A34E-9B04-9DD8-75B9103E04EE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0A84E745-2288-5BED-0026-2913B467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976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2B96DF2-0627-589B-9781-8FC2D608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7182" y="864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89272EE-392C-CBBD-514D-60F3C2CDFEA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101253" y="864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FBE162C-193C-6D73-1084-0FDADC5F4898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895324" y="864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5E200F1-22D3-F5B3-20F7-B01021B929BA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689395" y="864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EBEC39F-32E5-E124-899A-8D92C964D91B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7483464" y="864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0BB059-2B45-19DB-796F-C47834A8E0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7182" y="2087999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8C0EE11-2D43-1845-0D26-768E98F166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1253" y="2088000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9529A3D-4612-0C22-939A-33FDD15295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5324" y="2088000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FB4572E6-5EF0-EE81-7646-5335B71338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89395" y="2088000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C17C1C3-C70D-9CCD-A1B1-CB2CE9E5EF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83464" y="2088000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10AAB32-1550-7AF8-B5DD-F83D890B6E52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307182" y="2736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FA81ECB-8166-1379-BC35-DA7B0B2DF43E}"/>
              </a:ext>
            </a:extLst>
          </p:cNvPr>
          <p:cNvSpPr>
            <a:spLocks noGrp="1"/>
          </p:cNvSpPr>
          <p:nvPr>
            <p:ph type="pic" idx="25"/>
          </p:nvPr>
        </p:nvSpPr>
        <p:spPr>
          <a:xfrm>
            <a:off x="2101253" y="2736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5363F46-FE5C-3CDE-FE4D-50C4936CE09E}"/>
              </a:ext>
            </a:extLst>
          </p:cNvPr>
          <p:cNvSpPr>
            <a:spLocks noGrp="1"/>
          </p:cNvSpPr>
          <p:nvPr>
            <p:ph type="pic" idx="26"/>
          </p:nvPr>
        </p:nvSpPr>
        <p:spPr>
          <a:xfrm>
            <a:off x="3895324" y="2736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E41ECF7-9DAD-C35A-4EF5-A6DCA7709212}"/>
              </a:ext>
            </a:extLst>
          </p:cNvPr>
          <p:cNvSpPr>
            <a:spLocks noGrp="1"/>
          </p:cNvSpPr>
          <p:nvPr>
            <p:ph type="pic" idx="27"/>
          </p:nvPr>
        </p:nvSpPr>
        <p:spPr>
          <a:xfrm>
            <a:off x="5689395" y="2736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4A979251-3C9B-6F22-911D-105BDC8940D5}"/>
              </a:ext>
            </a:extLst>
          </p:cNvPr>
          <p:cNvSpPr>
            <a:spLocks noGrp="1"/>
          </p:cNvSpPr>
          <p:nvPr>
            <p:ph type="pic" idx="28"/>
          </p:nvPr>
        </p:nvSpPr>
        <p:spPr>
          <a:xfrm>
            <a:off x="7483464" y="2736000"/>
            <a:ext cx="1152000" cy="115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93EEEFDE-1D82-E4F9-923B-D8516F714B9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7182" y="3962846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05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05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F158759A-9A5A-8861-301D-630ED05EF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01253" y="3962846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05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05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76601B5B-5CD9-0816-645D-249F2605110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89395" y="3960000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05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05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212525DB-6235-8F84-F1AA-66574D04DF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83464" y="3960000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05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05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1790BF2-61F7-A23B-6A28-888BCEA60D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95324" y="3962846"/>
            <a:ext cx="1488598" cy="396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05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05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100"/>
            </a:lvl3pPr>
            <a:lvl4pPr>
              <a:buFontTx/>
              <a:buNone/>
              <a:defRPr sz="1100"/>
            </a:lvl4pPr>
            <a:lvl5pPr marL="0" indent="0">
              <a:buFontTx/>
              <a:buNone/>
              <a:defRPr sz="1100"/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5E17416-EFD0-0C2D-DE41-8B485E0B145B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99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79C031-1555-D28F-B6FF-F566A659A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63863"/>
            <a:ext cx="8532000" cy="360000"/>
          </a:xfrm>
        </p:spPr>
        <p:txBody>
          <a:bodyPr/>
          <a:lstStyle/>
          <a:p>
            <a:r>
              <a:rPr lang="en-US" noProof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376986-7B04-9AFA-1782-1E3601319B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06000" y="1132552"/>
            <a:ext cx="2646000" cy="719693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E7F44-B98D-D7DF-B7A8-5C6F1DD297D1}"/>
              </a:ext>
            </a:extLst>
          </p:cNvPr>
          <p:cNvCxnSpPr/>
          <p:nvPr userDrawn="1"/>
        </p:nvCxnSpPr>
        <p:spPr>
          <a:xfrm>
            <a:off x="306000" y="1080000"/>
            <a:ext cx="264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12DDDF-E016-0F79-60FE-8E8F2CA6A1D8}"/>
              </a:ext>
            </a:extLst>
          </p:cNvPr>
          <p:cNvCxnSpPr/>
          <p:nvPr userDrawn="1"/>
        </p:nvCxnSpPr>
        <p:spPr>
          <a:xfrm>
            <a:off x="3252400" y="1080000"/>
            <a:ext cx="264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EF45F-3815-69E3-1AE9-F4E41F58AD10}"/>
              </a:ext>
            </a:extLst>
          </p:cNvPr>
          <p:cNvCxnSpPr/>
          <p:nvPr userDrawn="1"/>
        </p:nvCxnSpPr>
        <p:spPr>
          <a:xfrm>
            <a:off x="6193183" y="1080000"/>
            <a:ext cx="264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67961DF-7634-C608-95A7-5F33E76FECAD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193182" y="1132552"/>
            <a:ext cx="2646000" cy="719693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CB5AD4A-65CB-F9C1-2544-B0FF7C98FB0C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249591" y="1132552"/>
            <a:ext cx="2646000" cy="719693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A71C209-A93E-8583-DCAD-03193B4F6B67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306000" y="1980000"/>
            <a:ext cx="2645999" cy="39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C31D29E-EEB0-EC8F-EBC0-33A0F65DC578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250800" y="1980000"/>
            <a:ext cx="2645999" cy="39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AED364E-B1F0-114E-DC73-6F66B61005E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92001" y="1980000"/>
            <a:ext cx="2645999" cy="39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F05843A-3C3F-461C-CAF6-2768C8DA1553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306000" y="2820675"/>
            <a:ext cx="2646000" cy="719693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0990C0-F5B6-532C-931B-91F7F55EC1C7}"/>
              </a:ext>
            </a:extLst>
          </p:cNvPr>
          <p:cNvCxnSpPr/>
          <p:nvPr userDrawn="1"/>
        </p:nvCxnSpPr>
        <p:spPr>
          <a:xfrm>
            <a:off x="306000" y="2768123"/>
            <a:ext cx="264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CBDD95-9F17-E915-F6F2-C116E714F3DC}"/>
              </a:ext>
            </a:extLst>
          </p:cNvPr>
          <p:cNvCxnSpPr/>
          <p:nvPr userDrawn="1"/>
        </p:nvCxnSpPr>
        <p:spPr>
          <a:xfrm>
            <a:off x="3252400" y="2768123"/>
            <a:ext cx="264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117CD-A4D6-4A37-275C-013FA44FF894}"/>
              </a:ext>
            </a:extLst>
          </p:cNvPr>
          <p:cNvCxnSpPr/>
          <p:nvPr userDrawn="1"/>
        </p:nvCxnSpPr>
        <p:spPr>
          <a:xfrm>
            <a:off x="6193183" y="2768123"/>
            <a:ext cx="264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697A1B3-8C06-BC3A-34EE-8A9E35EAE98E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6193182" y="2820675"/>
            <a:ext cx="2646000" cy="719693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8764670-56CE-063B-1298-92F9FD82AA9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249591" y="2820675"/>
            <a:ext cx="2646000" cy="719693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E380564-382F-2BC9-8A6D-1A916A07F902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06000" y="3668123"/>
            <a:ext cx="2645999" cy="39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F8586FF-4935-6DC2-835B-3771D9019514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3250800" y="3668123"/>
            <a:ext cx="2645999" cy="39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0FA28AB-B0D8-110B-78BA-A870335C382C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6192001" y="3668123"/>
            <a:ext cx="2645999" cy="39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44B80C7-201A-B60A-1A41-E687504B5F17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- Know How - Support - Technolog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26">
            <a:extLst>
              <a:ext uri="{FF2B5EF4-FFF2-40B4-BE49-F238E27FC236}">
                <a16:creationId xmlns:a16="http://schemas.microsoft.com/office/drawing/2014/main" id="{378678C7-9E29-ED35-02BB-EBE9C1F0E423}"/>
              </a:ext>
            </a:extLst>
          </p:cNvPr>
          <p:cNvSpPr/>
          <p:nvPr userDrawn="1"/>
        </p:nvSpPr>
        <p:spPr>
          <a:xfrm>
            <a:off x="3149999" y="1422000"/>
            <a:ext cx="2844000" cy="3564000"/>
          </a:xfrm>
          <a:custGeom>
            <a:avLst/>
            <a:gdLst>
              <a:gd name="connsiteX0" fmla="*/ 2045815 w 2099197"/>
              <a:gd name="connsiteY0" fmla="*/ 0 h 2665475"/>
              <a:gd name="connsiteX1" fmla="*/ 2099198 w 2099197"/>
              <a:gd name="connsiteY1" fmla="*/ 53626 h 2665475"/>
              <a:gd name="connsiteX2" fmla="*/ 2099198 w 2099197"/>
              <a:gd name="connsiteY2" fmla="*/ 2611850 h 2665475"/>
              <a:gd name="connsiteX3" fmla="*/ 2045815 w 2099197"/>
              <a:gd name="connsiteY3" fmla="*/ 2665476 h 2665475"/>
              <a:gd name="connsiteX4" fmla="*/ 53383 w 2099197"/>
              <a:gd name="connsiteY4" fmla="*/ 2665476 h 2665475"/>
              <a:gd name="connsiteX5" fmla="*/ 0 w 2099197"/>
              <a:gd name="connsiteY5" fmla="*/ 2611850 h 2665475"/>
              <a:gd name="connsiteX6" fmla="*/ 0 w 2099197"/>
              <a:gd name="connsiteY6" fmla="*/ 53626 h 2665475"/>
              <a:gd name="connsiteX7" fmla="*/ 53383 w 2099197"/>
              <a:gd name="connsiteY7" fmla="*/ 0 h 266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97" h="2665475">
                <a:moveTo>
                  <a:pt x="2045815" y="0"/>
                </a:moveTo>
                <a:cubicBezTo>
                  <a:pt x="2075297" y="0"/>
                  <a:pt x="2099198" y="24009"/>
                  <a:pt x="2099198" y="53626"/>
                </a:cubicBezTo>
                <a:lnTo>
                  <a:pt x="2099198" y="2611850"/>
                </a:lnTo>
                <a:cubicBezTo>
                  <a:pt x="2099198" y="2641467"/>
                  <a:pt x="2075298" y="2665476"/>
                  <a:pt x="2045815" y="2665476"/>
                </a:cubicBezTo>
                <a:lnTo>
                  <a:pt x="53383" y="2665476"/>
                </a:lnTo>
                <a:cubicBezTo>
                  <a:pt x="23900" y="2665476"/>
                  <a:pt x="0" y="2641467"/>
                  <a:pt x="0" y="2611850"/>
                </a:cubicBezTo>
                <a:lnTo>
                  <a:pt x="0" y="53626"/>
                </a:lnTo>
                <a:cubicBezTo>
                  <a:pt x="0" y="24009"/>
                  <a:pt x="23900" y="0"/>
                  <a:pt x="53383" y="0"/>
                </a:cubicBezTo>
                <a:close/>
              </a:path>
            </a:pathLst>
          </a:custGeom>
          <a:solidFill>
            <a:schemeClr val="bg1"/>
          </a:soli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31" name="Graphic 26">
            <a:extLst>
              <a:ext uri="{FF2B5EF4-FFF2-40B4-BE49-F238E27FC236}">
                <a16:creationId xmlns:a16="http://schemas.microsoft.com/office/drawing/2014/main" id="{AE55C8D0-EF45-D882-5CEB-FF9F56718A1B}"/>
              </a:ext>
            </a:extLst>
          </p:cNvPr>
          <p:cNvSpPr/>
          <p:nvPr userDrawn="1"/>
        </p:nvSpPr>
        <p:spPr>
          <a:xfrm>
            <a:off x="6156000" y="1422000"/>
            <a:ext cx="2844000" cy="3564000"/>
          </a:xfrm>
          <a:custGeom>
            <a:avLst/>
            <a:gdLst>
              <a:gd name="connsiteX0" fmla="*/ 2045815 w 2099197"/>
              <a:gd name="connsiteY0" fmla="*/ 0 h 2665475"/>
              <a:gd name="connsiteX1" fmla="*/ 2099198 w 2099197"/>
              <a:gd name="connsiteY1" fmla="*/ 53626 h 2665475"/>
              <a:gd name="connsiteX2" fmla="*/ 2099198 w 2099197"/>
              <a:gd name="connsiteY2" fmla="*/ 2611850 h 2665475"/>
              <a:gd name="connsiteX3" fmla="*/ 2045815 w 2099197"/>
              <a:gd name="connsiteY3" fmla="*/ 2665476 h 2665475"/>
              <a:gd name="connsiteX4" fmla="*/ 53383 w 2099197"/>
              <a:gd name="connsiteY4" fmla="*/ 2665476 h 2665475"/>
              <a:gd name="connsiteX5" fmla="*/ 0 w 2099197"/>
              <a:gd name="connsiteY5" fmla="*/ 2611850 h 2665475"/>
              <a:gd name="connsiteX6" fmla="*/ 0 w 2099197"/>
              <a:gd name="connsiteY6" fmla="*/ 53626 h 2665475"/>
              <a:gd name="connsiteX7" fmla="*/ 53383 w 2099197"/>
              <a:gd name="connsiteY7" fmla="*/ 0 h 266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97" h="2665475">
                <a:moveTo>
                  <a:pt x="2045815" y="0"/>
                </a:moveTo>
                <a:cubicBezTo>
                  <a:pt x="2075297" y="0"/>
                  <a:pt x="2099198" y="24009"/>
                  <a:pt x="2099198" y="53626"/>
                </a:cubicBezTo>
                <a:lnTo>
                  <a:pt x="2099198" y="2611850"/>
                </a:lnTo>
                <a:cubicBezTo>
                  <a:pt x="2099198" y="2641467"/>
                  <a:pt x="2075298" y="2665476"/>
                  <a:pt x="2045815" y="2665476"/>
                </a:cubicBezTo>
                <a:lnTo>
                  <a:pt x="53383" y="2665476"/>
                </a:lnTo>
                <a:cubicBezTo>
                  <a:pt x="23900" y="2665476"/>
                  <a:pt x="0" y="2641467"/>
                  <a:pt x="0" y="2611850"/>
                </a:cubicBezTo>
                <a:lnTo>
                  <a:pt x="0" y="53626"/>
                </a:lnTo>
                <a:cubicBezTo>
                  <a:pt x="0" y="24009"/>
                  <a:pt x="23900" y="0"/>
                  <a:pt x="53383" y="0"/>
                </a:cubicBezTo>
                <a:close/>
              </a:path>
            </a:pathLst>
          </a:custGeom>
          <a:solidFill>
            <a:schemeClr val="bg1"/>
          </a:soli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28" name="Graphic 26">
            <a:extLst>
              <a:ext uri="{FF2B5EF4-FFF2-40B4-BE49-F238E27FC236}">
                <a16:creationId xmlns:a16="http://schemas.microsoft.com/office/drawing/2014/main" id="{DB0A5BE7-7DD3-D247-7B27-111F5513D5D1}"/>
              </a:ext>
            </a:extLst>
          </p:cNvPr>
          <p:cNvSpPr/>
          <p:nvPr/>
        </p:nvSpPr>
        <p:spPr>
          <a:xfrm>
            <a:off x="143999" y="1422000"/>
            <a:ext cx="2844000" cy="3564000"/>
          </a:xfrm>
          <a:custGeom>
            <a:avLst/>
            <a:gdLst>
              <a:gd name="connsiteX0" fmla="*/ 2045815 w 2099197"/>
              <a:gd name="connsiteY0" fmla="*/ 0 h 2665475"/>
              <a:gd name="connsiteX1" fmla="*/ 2099198 w 2099197"/>
              <a:gd name="connsiteY1" fmla="*/ 53626 h 2665475"/>
              <a:gd name="connsiteX2" fmla="*/ 2099198 w 2099197"/>
              <a:gd name="connsiteY2" fmla="*/ 2611850 h 2665475"/>
              <a:gd name="connsiteX3" fmla="*/ 2045815 w 2099197"/>
              <a:gd name="connsiteY3" fmla="*/ 2665476 h 2665475"/>
              <a:gd name="connsiteX4" fmla="*/ 53383 w 2099197"/>
              <a:gd name="connsiteY4" fmla="*/ 2665476 h 2665475"/>
              <a:gd name="connsiteX5" fmla="*/ 0 w 2099197"/>
              <a:gd name="connsiteY5" fmla="*/ 2611850 h 2665475"/>
              <a:gd name="connsiteX6" fmla="*/ 0 w 2099197"/>
              <a:gd name="connsiteY6" fmla="*/ 53626 h 2665475"/>
              <a:gd name="connsiteX7" fmla="*/ 53383 w 2099197"/>
              <a:gd name="connsiteY7" fmla="*/ 0 h 266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97" h="2665475">
                <a:moveTo>
                  <a:pt x="2045815" y="0"/>
                </a:moveTo>
                <a:cubicBezTo>
                  <a:pt x="2075297" y="0"/>
                  <a:pt x="2099198" y="24009"/>
                  <a:pt x="2099198" y="53626"/>
                </a:cubicBezTo>
                <a:lnTo>
                  <a:pt x="2099198" y="2611850"/>
                </a:lnTo>
                <a:cubicBezTo>
                  <a:pt x="2099198" y="2641467"/>
                  <a:pt x="2075298" y="2665476"/>
                  <a:pt x="2045815" y="2665476"/>
                </a:cubicBezTo>
                <a:lnTo>
                  <a:pt x="53383" y="2665476"/>
                </a:lnTo>
                <a:cubicBezTo>
                  <a:pt x="23900" y="2665476"/>
                  <a:pt x="0" y="2641467"/>
                  <a:pt x="0" y="2611850"/>
                </a:cubicBezTo>
                <a:lnTo>
                  <a:pt x="0" y="53626"/>
                </a:lnTo>
                <a:cubicBezTo>
                  <a:pt x="0" y="24009"/>
                  <a:pt x="23900" y="0"/>
                  <a:pt x="53383" y="0"/>
                </a:cubicBezTo>
                <a:close/>
              </a:path>
            </a:pathLst>
          </a:custGeom>
          <a:solidFill>
            <a:schemeClr val="bg1"/>
          </a:soli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79C031-1555-D28F-B6FF-F566A659A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63863"/>
            <a:ext cx="7560000" cy="360000"/>
          </a:xfrm>
        </p:spPr>
        <p:txBody>
          <a:bodyPr/>
          <a:lstStyle/>
          <a:p>
            <a:r>
              <a:rPr lang="en-US" noProof="0"/>
              <a:t>Click to edit title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52D216F-8485-DD2D-413D-699528F5F29D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06000" y="828000"/>
            <a:ext cx="6264000" cy="39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E43C-00A3-371D-A41C-39F77BE743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1" y="1584000"/>
            <a:ext cx="2556000" cy="298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know how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D4FF2B-C287-3DB9-6992-E658C946F34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312000" y="1584000"/>
            <a:ext cx="2556000" cy="298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support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6002143-9918-CFBA-4DB7-BEDFFC9B372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300000" y="1584000"/>
            <a:ext cx="2556000" cy="298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technology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12B715C-0E30-0307-F4CA-4806F8BBCF0C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919018" y="129638"/>
            <a:ext cx="997199" cy="997200"/>
          </a:xfrm>
        </p:spPr>
        <p:txBody>
          <a:bodyPr tIns="144000"/>
          <a:lstStyle>
            <a:lvl1pPr algn="ctr">
              <a:defRPr sz="800"/>
            </a:lvl1pPr>
          </a:lstStyle>
          <a:p>
            <a:r>
              <a:rPr lang="en-US" noProof="0"/>
              <a:t>Click icon to add </a:t>
            </a:r>
            <a:br>
              <a:rPr lang="en-US" noProof="0"/>
            </a:br>
            <a:r>
              <a:rPr lang="en-US" noProof="0"/>
              <a:t>an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9841A5A-142D-87B6-4E88-77E1BEE442F0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006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- Issues - Solution - Benef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B539DD-A59C-BAB6-95EE-5B3EB81A76B1}"/>
              </a:ext>
            </a:extLst>
          </p:cNvPr>
          <p:cNvSpPr/>
          <p:nvPr userDrawn="1"/>
        </p:nvSpPr>
        <p:spPr>
          <a:xfrm>
            <a:off x="143999" y="1422000"/>
            <a:ext cx="2844000" cy="3150000"/>
          </a:xfrm>
          <a:prstGeom prst="roundRect">
            <a:avLst>
              <a:gd name="adj" fmla="val 2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2B359D-50E8-FEE0-F45C-FE4BFA902B6B}"/>
              </a:ext>
            </a:extLst>
          </p:cNvPr>
          <p:cNvSpPr/>
          <p:nvPr userDrawn="1"/>
        </p:nvSpPr>
        <p:spPr>
          <a:xfrm>
            <a:off x="3168000" y="1422000"/>
            <a:ext cx="2844000" cy="3150000"/>
          </a:xfrm>
          <a:prstGeom prst="roundRect">
            <a:avLst>
              <a:gd name="adj" fmla="val 2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597CA9-8933-2D0C-2D31-FAE6A51F900E}"/>
              </a:ext>
            </a:extLst>
          </p:cNvPr>
          <p:cNvSpPr/>
          <p:nvPr userDrawn="1"/>
        </p:nvSpPr>
        <p:spPr>
          <a:xfrm>
            <a:off x="6168352" y="1422000"/>
            <a:ext cx="2844000" cy="3150000"/>
          </a:xfrm>
          <a:prstGeom prst="roundRect">
            <a:avLst>
              <a:gd name="adj" fmla="val 2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79C031-1555-D28F-B6FF-F566A659A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63863"/>
            <a:ext cx="7560000" cy="360000"/>
          </a:xfrm>
        </p:spPr>
        <p:txBody>
          <a:bodyPr/>
          <a:lstStyle/>
          <a:p>
            <a:r>
              <a:rPr lang="en-US" noProof="0"/>
              <a:t>Click to edit title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52D216F-8485-DD2D-413D-699528F5F29D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06000" y="828000"/>
            <a:ext cx="6264000" cy="39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E43C-00A3-371D-A41C-39F77BE743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1" y="1584367"/>
            <a:ext cx="2556000" cy="2881307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Issues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D4FF2B-C287-3DB9-6992-E658C946F34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312000" y="1584367"/>
            <a:ext cx="2556000" cy="2881307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solutions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6002143-9918-CFBA-4DB7-BEDFFC9B372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300000" y="1584367"/>
            <a:ext cx="2556000" cy="2881307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benefits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12B715C-0E30-0307-F4CA-4806F8BBCF0C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919018" y="129638"/>
            <a:ext cx="997199" cy="997200"/>
          </a:xfrm>
        </p:spPr>
        <p:txBody>
          <a:bodyPr tIns="144000"/>
          <a:lstStyle>
            <a:lvl1pPr algn="ctr">
              <a:defRPr sz="800"/>
            </a:lvl1pPr>
          </a:lstStyle>
          <a:p>
            <a:r>
              <a:rPr lang="en-US" noProof="0"/>
              <a:t>Click icon to add </a:t>
            </a:r>
            <a:br>
              <a:rPr lang="en-US" noProof="0"/>
            </a:br>
            <a:r>
              <a:rPr lang="en-US" noProof="0"/>
              <a:t>an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2882F9E-7DF1-0BCF-5769-F8DB5888E734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076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12">
            <a:extLst>
              <a:ext uri="{FF2B5EF4-FFF2-40B4-BE49-F238E27FC236}">
                <a16:creationId xmlns:a16="http://schemas.microsoft.com/office/drawing/2014/main" id="{16ACCF9B-F896-4A4D-F76A-5C17C2625B89}"/>
              </a:ext>
            </a:extLst>
          </p:cNvPr>
          <p:cNvSpPr/>
          <p:nvPr/>
        </p:nvSpPr>
        <p:spPr>
          <a:xfrm>
            <a:off x="4716000" y="1776351"/>
            <a:ext cx="1925024" cy="2867870"/>
          </a:xfrm>
          <a:custGeom>
            <a:avLst/>
            <a:gdLst>
              <a:gd name="connsiteX0" fmla="*/ 1952175 w 2025174"/>
              <a:gd name="connsiteY0" fmla="*/ 0 h 3064131"/>
              <a:gd name="connsiteX1" fmla="*/ 2025175 w 2025174"/>
              <a:gd name="connsiteY1" fmla="*/ 72691 h 3064131"/>
              <a:gd name="connsiteX2" fmla="*/ 2025175 w 2025174"/>
              <a:gd name="connsiteY2" fmla="*/ 2991441 h 3064131"/>
              <a:gd name="connsiteX3" fmla="*/ 1952175 w 2025174"/>
              <a:gd name="connsiteY3" fmla="*/ 3064132 h 3064131"/>
              <a:gd name="connsiteX4" fmla="*/ 72999 w 2025174"/>
              <a:gd name="connsiteY4" fmla="*/ 3064132 h 3064131"/>
              <a:gd name="connsiteX5" fmla="*/ 0 w 2025174"/>
              <a:gd name="connsiteY5" fmla="*/ 2991441 h 3064131"/>
              <a:gd name="connsiteX6" fmla="*/ 0 w 2025174"/>
              <a:gd name="connsiteY6" fmla="*/ 72691 h 3064131"/>
              <a:gd name="connsiteX7" fmla="*/ 72999 w 2025174"/>
              <a:gd name="connsiteY7" fmla="*/ 0 h 306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5174" h="3064131">
                <a:moveTo>
                  <a:pt x="1952175" y="0"/>
                </a:moveTo>
                <a:cubicBezTo>
                  <a:pt x="1992492" y="0"/>
                  <a:pt x="2025175" y="32545"/>
                  <a:pt x="2025175" y="72691"/>
                </a:cubicBezTo>
                <a:lnTo>
                  <a:pt x="2025175" y="2991441"/>
                </a:lnTo>
                <a:cubicBezTo>
                  <a:pt x="2025175" y="3031587"/>
                  <a:pt x="1992492" y="3064132"/>
                  <a:pt x="1952175" y="3064132"/>
                </a:cubicBezTo>
                <a:lnTo>
                  <a:pt x="72999" y="3064132"/>
                </a:lnTo>
                <a:cubicBezTo>
                  <a:pt x="32683" y="3064132"/>
                  <a:pt x="0" y="3031587"/>
                  <a:pt x="0" y="2991441"/>
                </a:cubicBezTo>
                <a:lnTo>
                  <a:pt x="0" y="72691"/>
                </a:lnTo>
                <a:cubicBezTo>
                  <a:pt x="0" y="32545"/>
                  <a:pt x="32683" y="0"/>
                  <a:pt x="72999" y="0"/>
                </a:cubicBezTo>
                <a:close/>
              </a:path>
            </a:pathLst>
          </a:custGeom>
          <a:solidFill>
            <a:srgbClr val="FFFFFF"/>
          </a:solidFill>
          <a:ln w="129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B61E2C80-8082-B4DF-6CA6-AA97259316B1}"/>
              </a:ext>
            </a:extLst>
          </p:cNvPr>
          <p:cNvSpPr/>
          <p:nvPr userDrawn="1"/>
        </p:nvSpPr>
        <p:spPr>
          <a:xfrm>
            <a:off x="6840000" y="1776351"/>
            <a:ext cx="1925024" cy="2867870"/>
          </a:xfrm>
          <a:custGeom>
            <a:avLst/>
            <a:gdLst>
              <a:gd name="connsiteX0" fmla="*/ 1952175 w 2025174"/>
              <a:gd name="connsiteY0" fmla="*/ 0 h 3064131"/>
              <a:gd name="connsiteX1" fmla="*/ 2025175 w 2025174"/>
              <a:gd name="connsiteY1" fmla="*/ 72691 h 3064131"/>
              <a:gd name="connsiteX2" fmla="*/ 2025175 w 2025174"/>
              <a:gd name="connsiteY2" fmla="*/ 2991441 h 3064131"/>
              <a:gd name="connsiteX3" fmla="*/ 1952175 w 2025174"/>
              <a:gd name="connsiteY3" fmla="*/ 3064132 h 3064131"/>
              <a:gd name="connsiteX4" fmla="*/ 72999 w 2025174"/>
              <a:gd name="connsiteY4" fmla="*/ 3064132 h 3064131"/>
              <a:gd name="connsiteX5" fmla="*/ 0 w 2025174"/>
              <a:gd name="connsiteY5" fmla="*/ 2991441 h 3064131"/>
              <a:gd name="connsiteX6" fmla="*/ 0 w 2025174"/>
              <a:gd name="connsiteY6" fmla="*/ 72691 h 3064131"/>
              <a:gd name="connsiteX7" fmla="*/ 72999 w 2025174"/>
              <a:gd name="connsiteY7" fmla="*/ 0 h 306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5174" h="3064131">
                <a:moveTo>
                  <a:pt x="1952175" y="0"/>
                </a:moveTo>
                <a:cubicBezTo>
                  <a:pt x="1992492" y="0"/>
                  <a:pt x="2025175" y="32545"/>
                  <a:pt x="2025175" y="72691"/>
                </a:cubicBezTo>
                <a:lnTo>
                  <a:pt x="2025175" y="2991441"/>
                </a:lnTo>
                <a:cubicBezTo>
                  <a:pt x="2025175" y="3031587"/>
                  <a:pt x="1992492" y="3064132"/>
                  <a:pt x="1952175" y="3064132"/>
                </a:cubicBezTo>
                <a:lnTo>
                  <a:pt x="72999" y="3064132"/>
                </a:lnTo>
                <a:cubicBezTo>
                  <a:pt x="32683" y="3064132"/>
                  <a:pt x="0" y="3031587"/>
                  <a:pt x="0" y="2991441"/>
                </a:cubicBezTo>
                <a:lnTo>
                  <a:pt x="0" y="72691"/>
                </a:lnTo>
                <a:cubicBezTo>
                  <a:pt x="0" y="32545"/>
                  <a:pt x="32683" y="0"/>
                  <a:pt x="72999" y="0"/>
                </a:cubicBezTo>
                <a:close/>
              </a:path>
            </a:pathLst>
          </a:custGeom>
          <a:solidFill>
            <a:srgbClr val="FFFFFF"/>
          </a:solidFill>
          <a:ln w="129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D4FF2B-C287-3DB9-6992-E658C946F34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4823218" y="1904585"/>
            <a:ext cx="1710684" cy="2573292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challenges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6002143-9918-CFBA-4DB7-BEDFFC9B372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952468" y="1904585"/>
            <a:ext cx="1710684" cy="2573292"/>
          </a:xfrm>
        </p:spPr>
        <p:txBody>
          <a:bodyPr numCol="1"/>
          <a:lstStyle>
            <a:lvl1pPr>
              <a:spcAft>
                <a:spcPts val="400"/>
              </a:spcAft>
              <a:defRPr sz="1200" b="0" i="0">
                <a:latin typeface="Saans" panose="020B0504030103020203" pitchFamily="34" charset="77"/>
                <a:cs typeface="Saans" panose="020B0504030103020203" pitchFamily="34" charset="77"/>
              </a:defRPr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marL="12700">
              <a:spcBef>
                <a:spcPts val="121"/>
              </a:spcBef>
            </a:pPr>
            <a:r>
              <a:rPr lang="en-US" sz="1100" noProof="0" dirty="0">
                <a:latin typeface="Arial"/>
                <a:cs typeface="Arial"/>
              </a:rPr>
              <a:t>Click to edit how</a:t>
            </a:r>
            <a:r>
              <a:rPr lang="en-US" sz="1100" spc="-15" noProof="0" dirty="0">
                <a:latin typeface="Arial"/>
                <a:cs typeface="Arial"/>
              </a:rPr>
              <a:t> </a:t>
            </a:r>
            <a:r>
              <a:rPr lang="en-US" sz="1100" noProof="0" dirty="0">
                <a:latin typeface="Arial"/>
                <a:cs typeface="Arial"/>
              </a:rPr>
              <a:t>can</a:t>
            </a:r>
            <a:r>
              <a:rPr lang="en-US" sz="1100" spc="-15" noProof="0" dirty="0">
                <a:latin typeface="Arial"/>
                <a:cs typeface="Arial"/>
              </a:rPr>
              <a:t> </a:t>
            </a:r>
            <a:r>
              <a:rPr lang="en-US" sz="1100" spc="-110" noProof="0" dirty="0">
                <a:latin typeface="Arial"/>
                <a:cs typeface="Arial"/>
              </a:rPr>
              <a:t>SITA</a:t>
            </a:r>
            <a:r>
              <a:rPr lang="en-US" sz="1100" spc="-15" noProof="0" dirty="0">
                <a:latin typeface="Arial"/>
                <a:cs typeface="Arial"/>
              </a:rPr>
              <a:t> </a:t>
            </a:r>
            <a:r>
              <a:rPr lang="en-US" sz="1100" spc="-20" noProof="0" dirty="0">
                <a:latin typeface="Arial"/>
                <a:cs typeface="Arial"/>
              </a:rPr>
              <a:t>help?</a:t>
            </a:r>
            <a:endParaRPr lang="en-US" sz="1100" noProof="0" dirty="0">
              <a:latin typeface="Arial"/>
              <a:cs typeface="Arial"/>
            </a:endParaRP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AFCD6A-A132-BFD5-DE41-FEAFEE51D2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776351"/>
            <a:ext cx="4176000" cy="2717292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 marL="126000" indent="-126000"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DE3D922-0C08-6794-4255-35E812BCE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7237" y="261766"/>
            <a:ext cx="7560000" cy="710162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buFontTx/>
              <a:buNone/>
              <a:defRPr sz="2200">
                <a:solidFill>
                  <a:schemeClr val="tx2"/>
                </a:solidFill>
              </a:defRPr>
            </a:lvl1pPr>
            <a:lvl2pPr marL="0" indent="0">
              <a:lnSpc>
                <a:spcPct val="80000"/>
              </a:lnSpc>
              <a:spcAft>
                <a:spcPts val="0"/>
              </a:spcAft>
              <a:buFontTx/>
              <a:buNone/>
              <a:defRPr sz="2200">
                <a:solidFill>
                  <a:schemeClr val="tx2">
                    <a:alpha val="29668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title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AB2123C-D3DE-F5A1-E50D-68C062FA10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06000" y="1382734"/>
            <a:ext cx="4176000" cy="252000"/>
          </a:xfr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what is </a:t>
            </a:r>
            <a:r>
              <a:rPr lang="en-US" sz="1400" spc="121" noProof="0" dirty="0">
                <a:solidFill>
                  <a:srgbClr val="1E1E1E"/>
                </a:solidFill>
                <a:latin typeface="Arial"/>
                <a:cs typeface="Arial"/>
              </a:rPr>
              <a:t>[product]</a:t>
            </a:r>
            <a:r>
              <a:rPr lang="en-US" sz="1400" spc="-44" noProof="0" dirty="0">
                <a:solidFill>
                  <a:srgbClr val="1E1E1E"/>
                </a:solidFill>
                <a:latin typeface="Arial"/>
                <a:cs typeface="Arial"/>
              </a:rPr>
              <a:t>?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40F1561-34E1-3D2E-6E4A-216DEB600AF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4716000" y="1382734"/>
            <a:ext cx="4140000" cy="252000"/>
          </a:xfr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z="1400" noProof="0">
                <a:solidFill>
                  <a:srgbClr val="1E1E1E"/>
                </a:solidFill>
                <a:latin typeface="Arial"/>
                <a:cs typeface="Arial"/>
              </a:rPr>
              <a:t>Why</a:t>
            </a:r>
            <a:r>
              <a:rPr lang="en-US" sz="1400" spc="-44" noProof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lang="en-US" sz="1400" noProof="0">
                <a:solidFill>
                  <a:srgbClr val="1E1E1E"/>
                </a:solidFill>
                <a:latin typeface="Arial"/>
                <a:cs typeface="Arial"/>
              </a:rPr>
              <a:t>is</a:t>
            </a:r>
            <a:r>
              <a:rPr lang="en-US" sz="1400" spc="-44" noProof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lang="en-US" sz="1400" spc="121" noProof="0">
                <a:solidFill>
                  <a:srgbClr val="1E1E1E"/>
                </a:solidFill>
                <a:latin typeface="Arial"/>
                <a:cs typeface="Arial"/>
              </a:rPr>
              <a:t>[product]</a:t>
            </a:r>
            <a:r>
              <a:rPr lang="en-US" sz="1400" spc="-44" noProof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lang="en-US" sz="1400" spc="66" noProof="0">
                <a:solidFill>
                  <a:srgbClr val="1E1E1E"/>
                </a:solidFill>
                <a:latin typeface="Arial"/>
                <a:cs typeface="Arial"/>
              </a:rPr>
              <a:t>important</a:t>
            </a:r>
            <a:r>
              <a:rPr lang="en-US" sz="1400" spc="-44" noProof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lang="en-US" sz="1400" spc="145" noProof="0">
                <a:solidFill>
                  <a:srgbClr val="1E1E1E"/>
                </a:solidFill>
                <a:latin typeface="Arial"/>
                <a:cs typeface="Arial"/>
              </a:rPr>
              <a:t>to</a:t>
            </a:r>
            <a:r>
              <a:rPr lang="en-US" sz="1400" spc="-44" noProof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lang="en-US" sz="1400" noProof="0">
                <a:solidFill>
                  <a:srgbClr val="1E1E1E"/>
                </a:solidFill>
                <a:latin typeface="Arial"/>
                <a:cs typeface="Arial"/>
              </a:rPr>
              <a:t>my</a:t>
            </a:r>
            <a:r>
              <a:rPr lang="en-US" sz="1400" spc="-44" noProof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lang="en-US" sz="1400" spc="-11" noProof="0">
                <a:solidFill>
                  <a:srgbClr val="1E1E1E"/>
                </a:solidFill>
                <a:latin typeface="Arial"/>
                <a:cs typeface="Arial"/>
              </a:rPr>
              <a:t>customer</a:t>
            </a:r>
            <a:endParaRPr lang="en-US" noProof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4BD88B7-4FFE-736F-03AC-7DFAD6C62D1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919018" y="129638"/>
            <a:ext cx="997199" cy="997200"/>
          </a:xfrm>
        </p:spPr>
        <p:txBody>
          <a:bodyPr tIns="144000"/>
          <a:lstStyle>
            <a:lvl1pPr algn="ctr">
              <a:defRPr sz="800"/>
            </a:lvl1pPr>
          </a:lstStyle>
          <a:p>
            <a:r>
              <a:rPr lang="en-US" noProof="0"/>
              <a:t>Click icon to add </a:t>
            </a:r>
            <a:br>
              <a:rPr lang="en-US" noProof="0"/>
            </a:br>
            <a:r>
              <a:rPr lang="en-US" noProof="0"/>
              <a:t>an icon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BE3B5C3-2F90-F852-D3F2-6C8135366934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4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206D7-2317-2815-950E-D1FD2916E37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4E67C73-9B1E-B764-0B50-2A098F1F1F22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70B9B03-CA41-A26B-2D5D-83785552347E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48FF72-7091-036C-9E87-049AFF7827FB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07AD250-83B7-333E-B661-A3195A788D97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02DD54A-69CF-1929-6965-EB46DC95924B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C4CE6FE-263C-2621-5869-8DC07042A189}"/>
              </a:ext>
            </a:extLst>
          </p:cNvPr>
          <p:cNvSpPr/>
          <p:nvPr userDrawn="1"/>
        </p:nvSpPr>
        <p:spPr>
          <a:xfrm>
            <a:off x="677333" y="1919254"/>
            <a:ext cx="2937934" cy="1304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31F6374-1BD3-5DF8-C5B2-9BF51FB48A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-3175"/>
            <a:ext cx="4572000" cy="5142750"/>
          </a:xfrm>
          <a:custGeom>
            <a:avLst/>
            <a:gdLst>
              <a:gd name="connsiteX0" fmla="*/ 1984991 w 4572000"/>
              <a:gd name="connsiteY0" fmla="*/ 2319361 h 5142750"/>
              <a:gd name="connsiteX1" fmla="*/ 1960902 w 4572000"/>
              <a:gd name="connsiteY1" fmla="*/ 2342976 h 5142750"/>
              <a:gd name="connsiteX2" fmla="*/ 1960902 w 4572000"/>
              <a:gd name="connsiteY2" fmla="*/ 2821003 h 5142750"/>
              <a:gd name="connsiteX3" fmla="*/ 2099322 w 4572000"/>
              <a:gd name="connsiteY3" fmla="*/ 2821003 h 5142750"/>
              <a:gd name="connsiteX4" fmla="*/ 2122925 w 4572000"/>
              <a:gd name="connsiteY4" fmla="*/ 2797423 h 5142750"/>
              <a:gd name="connsiteX5" fmla="*/ 2122925 w 4572000"/>
              <a:gd name="connsiteY5" fmla="*/ 2319361 h 5142750"/>
              <a:gd name="connsiteX6" fmla="*/ 2792656 w 4572000"/>
              <a:gd name="connsiteY6" fmla="*/ 2319352 h 5142750"/>
              <a:gd name="connsiteX7" fmla="*/ 2762973 w 4572000"/>
              <a:gd name="connsiteY7" fmla="*/ 2339140 h 5142750"/>
              <a:gd name="connsiteX8" fmla="*/ 2576784 w 4572000"/>
              <a:gd name="connsiteY8" fmla="*/ 2820955 h 5142750"/>
              <a:gd name="connsiteX9" fmla="*/ 2753502 w 4572000"/>
              <a:gd name="connsiteY9" fmla="*/ 2820955 h 5142750"/>
              <a:gd name="connsiteX10" fmla="*/ 2863654 w 4572000"/>
              <a:gd name="connsiteY10" fmla="*/ 2536006 h 5142750"/>
              <a:gd name="connsiteX11" fmla="*/ 2898596 w 4572000"/>
              <a:gd name="connsiteY11" fmla="*/ 2626822 h 5142750"/>
              <a:gd name="connsiteX12" fmla="*/ 2860037 w 4572000"/>
              <a:gd name="connsiteY12" fmla="*/ 2626822 h 5142750"/>
              <a:gd name="connsiteX13" fmla="*/ 2809250 w 4572000"/>
              <a:gd name="connsiteY13" fmla="*/ 2758053 h 5142750"/>
              <a:gd name="connsiteX14" fmla="*/ 2949383 w 4572000"/>
              <a:gd name="connsiteY14" fmla="*/ 2758053 h 5142750"/>
              <a:gd name="connsiteX15" fmla="*/ 2973810 w 4572000"/>
              <a:gd name="connsiteY15" fmla="*/ 2820955 h 5142750"/>
              <a:gd name="connsiteX16" fmla="*/ 3150002 w 4572000"/>
              <a:gd name="connsiteY16" fmla="*/ 2820955 h 5142750"/>
              <a:gd name="connsiteX17" fmla="*/ 2963853 w 4572000"/>
              <a:gd name="connsiteY17" fmla="*/ 2339140 h 5142750"/>
              <a:gd name="connsiteX18" fmla="*/ 2934170 w 4572000"/>
              <a:gd name="connsiteY18" fmla="*/ 2319352 h 5142750"/>
              <a:gd name="connsiteX19" fmla="*/ 2792693 w 4572000"/>
              <a:gd name="connsiteY19" fmla="*/ 2319352 h 5142750"/>
              <a:gd name="connsiteX20" fmla="*/ 2195978 w 4572000"/>
              <a:gd name="connsiteY20" fmla="*/ 2319352 h 5142750"/>
              <a:gd name="connsiteX21" fmla="*/ 2171849 w 4572000"/>
              <a:gd name="connsiteY21" fmla="*/ 2342931 h 5142750"/>
              <a:gd name="connsiteX22" fmla="*/ 2171849 w 4572000"/>
              <a:gd name="connsiteY22" fmla="*/ 2463594 h 5142750"/>
              <a:gd name="connsiteX23" fmla="*/ 2336669 w 4572000"/>
              <a:gd name="connsiteY23" fmla="*/ 2463594 h 5142750"/>
              <a:gd name="connsiteX24" fmla="*/ 2337232 w 4572000"/>
              <a:gd name="connsiteY24" fmla="*/ 2464141 h 5142750"/>
              <a:gd name="connsiteX25" fmla="*/ 2337232 w 4572000"/>
              <a:gd name="connsiteY25" fmla="*/ 2820955 h 5142750"/>
              <a:gd name="connsiteX26" fmla="*/ 2474828 w 4572000"/>
              <a:gd name="connsiteY26" fmla="*/ 2820955 h 5142750"/>
              <a:gd name="connsiteX27" fmla="*/ 2498432 w 4572000"/>
              <a:gd name="connsiteY27" fmla="*/ 2797375 h 5142750"/>
              <a:gd name="connsiteX28" fmla="*/ 2498432 w 4572000"/>
              <a:gd name="connsiteY28" fmla="*/ 2463884 h 5142750"/>
              <a:gd name="connsiteX29" fmla="*/ 2664373 w 4572000"/>
              <a:gd name="connsiteY29" fmla="*/ 2463884 h 5142750"/>
              <a:gd name="connsiteX30" fmla="*/ 2720122 w 4572000"/>
              <a:gd name="connsiteY30" fmla="*/ 2319643 h 5142750"/>
              <a:gd name="connsiteX31" fmla="*/ 2196015 w 4572000"/>
              <a:gd name="connsiteY31" fmla="*/ 2319643 h 5142750"/>
              <a:gd name="connsiteX32" fmla="*/ 2196015 w 4572000"/>
              <a:gd name="connsiteY32" fmla="*/ 2319388 h 5142750"/>
              <a:gd name="connsiteX33" fmla="*/ 1663079 w 4572000"/>
              <a:gd name="connsiteY33" fmla="*/ 2304986 h 5142750"/>
              <a:gd name="connsiteX34" fmla="*/ 1441691 w 4572000"/>
              <a:gd name="connsiteY34" fmla="*/ 2476341 h 5142750"/>
              <a:gd name="connsiteX35" fmla="*/ 1441691 w 4572000"/>
              <a:gd name="connsiteY35" fmla="*/ 2477688 h 5142750"/>
              <a:gd name="connsiteX36" fmla="*/ 1662260 w 4572000"/>
              <a:gd name="connsiteY36" fmla="*/ 2641173 h 5142750"/>
              <a:gd name="connsiteX37" fmla="*/ 1737176 w 4572000"/>
              <a:gd name="connsiteY37" fmla="*/ 2677217 h 5142750"/>
              <a:gd name="connsiteX38" fmla="*/ 1737176 w 4572000"/>
              <a:gd name="connsiteY38" fmla="*/ 2678564 h 5142750"/>
              <a:gd name="connsiteX39" fmla="*/ 1689443 w 4572000"/>
              <a:gd name="connsiteY39" fmla="*/ 2702981 h 5142750"/>
              <a:gd name="connsiteX40" fmla="*/ 1492480 w 4572000"/>
              <a:gd name="connsiteY40" fmla="*/ 2640042 h 5142750"/>
              <a:gd name="connsiteX41" fmla="*/ 1427260 w 4572000"/>
              <a:gd name="connsiteY41" fmla="*/ 2761070 h 5142750"/>
              <a:gd name="connsiteX42" fmla="*/ 1681390 w 4572000"/>
              <a:gd name="connsiteY42" fmla="*/ 2835343 h 5142750"/>
              <a:gd name="connsiteX43" fmla="*/ 1911953 w 4572000"/>
              <a:gd name="connsiteY43" fmla="*/ 2662895 h 5142750"/>
              <a:gd name="connsiteX44" fmla="*/ 1911953 w 4572000"/>
              <a:gd name="connsiteY44" fmla="*/ 2661544 h 5142750"/>
              <a:gd name="connsiteX45" fmla="*/ 1688326 w 4572000"/>
              <a:gd name="connsiteY45" fmla="*/ 2497260 h 5142750"/>
              <a:gd name="connsiteX46" fmla="*/ 1616207 w 4572000"/>
              <a:gd name="connsiteY46" fmla="*/ 2461729 h 5142750"/>
              <a:gd name="connsiteX47" fmla="*/ 1616207 w 4572000"/>
              <a:gd name="connsiteY47" fmla="*/ 2460378 h 5142750"/>
              <a:gd name="connsiteX48" fmla="*/ 1656964 w 4572000"/>
              <a:gd name="connsiteY48" fmla="*/ 2436799 h 5142750"/>
              <a:gd name="connsiteX49" fmla="*/ 1831741 w 4572000"/>
              <a:gd name="connsiteY49" fmla="*/ 2495913 h 5142750"/>
              <a:gd name="connsiteX50" fmla="*/ 1898339 w 4572000"/>
              <a:gd name="connsiteY50" fmla="*/ 2374155 h 5142750"/>
              <a:gd name="connsiteX51" fmla="*/ 1663079 w 4572000"/>
              <a:gd name="connsiteY51" fmla="*/ 2304986 h 5142750"/>
              <a:gd name="connsiteX52" fmla="*/ 72000 w 4572000"/>
              <a:gd name="connsiteY52" fmla="*/ 0 h 5142750"/>
              <a:gd name="connsiteX53" fmla="*/ 4500001 w 4572000"/>
              <a:gd name="connsiteY53" fmla="*/ 0 h 5142750"/>
              <a:gd name="connsiteX54" fmla="*/ 4528026 w 4572000"/>
              <a:gd name="connsiteY54" fmla="*/ 5658 h 5142750"/>
              <a:gd name="connsiteX55" fmla="*/ 4572000 w 4572000"/>
              <a:gd name="connsiteY55" fmla="*/ 72000 h 5142750"/>
              <a:gd name="connsiteX56" fmla="*/ 4572000 w 4572000"/>
              <a:gd name="connsiteY56" fmla="*/ 5070750 h 5142750"/>
              <a:gd name="connsiteX57" fmla="*/ 4500000 w 4572000"/>
              <a:gd name="connsiteY57" fmla="*/ 5142750 h 5142750"/>
              <a:gd name="connsiteX58" fmla="*/ 72000 w 4572000"/>
              <a:gd name="connsiteY58" fmla="*/ 5142750 h 5142750"/>
              <a:gd name="connsiteX59" fmla="*/ 5658 w 4572000"/>
              <a:gd name="connsiteY59" fmla="*/ 5098776 h 5142750"/>
              <a:gd name="connsiteX60" fmla="*/ 0 w 4572000"/>
              <a:gd name="connsiteY60" fmla="*/ 5070751 h 5142750"/>
              <a:gd name="connsiteX61" fmla="*/ 0 w 4572000"/>
              <a:gd name="connsiteY61" fmla="*/ 72000 h 5142750"/>
              <a:gd name="connsiteX62" fmla="*/ 72000 w 4572000"/>
              <a:gd name="connsiteY62" fmla="*/ 0 h 51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572000" h="5142750">
                <a:moveTo>
                  <a:pt x="1984991" y="2319361"/>
                </a:moveTo>
                <a:cubicBezTo>
                  <a:pt x="1971678" y="2319361"/>
                  <a:pt x="1960902" y="2329966"/>
                  <a:pt x="1960902" y="2342976"/>
                </a:cubicBezTo>
                <a:lnTo>
                  <a:pt x="1960902" y="2821003"/>
                </a:lnTo>
                <a:lnTo>
                  <a:pt x="2099322" y="2821003"/>
                </a:lnTo>
                <a:cubicBezTo>
                  <a:pt x="2112333" y="2820746"/>
                  <a:pt x="2122925" y="2810142"/>
                  <a:pt x="2122925" y="2797423"/>
                </a:cubicBezTo>
                <a:lnTo>
                  <a:pt x="2122925" y="2319361"/>
                </a:lnTo>
                <a:close/>
                <a:moveTo>
                  <a:pt x="2792656" y="2319352"/>
                </a:moveTo>
                <a:cubicBezTo>
                  <a:pt x="2779046" y="2319352"/>
                  <a:pt x="2767670" y="2327479"/>
                  <a:pt x="2762973" y="2339140"/>
                </a:cubicBezTo>
                <a:lnTo>
                  <a:pt x="2576784" y="2820955"/>
                </a:lnTo>
                <a:lnTo>
                  <a:pt x="2753502" y="2820955"/>
                </a:lnTo>
                <a:lnTo>
                  <a:pt x="2863654" y="2536006"/>
                </a:lnTo>
                <a:lnTo>
                  <a:pt x="2898596" y="2626822"/>
                </a:lnTo>
                <a:lnTo>
                  <a:pt x="2860037" y="2626822"/>
                </a:lnTo>
                <a:lnTo>
                  <a:pt x="2809250" y="2758053"/>
                </a:lnTo>
                <a:lnTo>
                  <a:pt x="2949383" y="2758053"/>
                </a:lnTo>
                <a:lnTo>
                  <a:pt x="2973810" y="2820955"/>
                </a:lnTo>
                <a:lnTo>
                  <a:pt x="3150002" y="2820955"/>
                </a:lnTo>
                <a:lnTo>
                  <a:pt x="2963853" y="2339140"/>
                </a:lnTo>
                <a:cubicBezTo>
                  <a:pt x="2959152" y="2327479"/>
                  <a:pt x="2947780" y="2319352"/>
                  <a:pt x="2934170" y="2319352"/>
                </a:cubicBezTo>
                <a:lnTo>
                  <a:pt x="2792693" y="2319352"/>
                </a:lnTo>
                <a:close/>
                <a:moveTo>
                  <a:pt x="2195978" y="2319352"/>
                </a:moveTo>
                <a:cubicBezTo>
                  <a:pt x="2182666" y="2319352"/>
                  <a:pt x="2171849" y="2329920"/>
                  <a:pt x="2171849" y="2342931"/>
                </a:cubicBezTo>
                <a:lnTo>
                  <a:pt x="2171849" y="2463594"/>
                </a:lnTo>
                <a:lnTo>
                  <a:pt x="2336669" y="2463594"/>
                </a:lnTo>
                <a:lnTo>
                  <a:pt x="2337232" y="2464141"/>
                </a:lnTo>
                <a:lnTo>
                  <a:pt x="2337232" y="2820955"/>
                </a:lnTo>
                <a:lnTo>
                  <a:pt x="2474828" y="2820955"/>
                </a:lnTo>
                <a:cubicBezTo>
                  <a:pt x="2487880" y="2820702"/>
                  <a:pt x="2498432" y="2810131"/>
                  <a:pt x="2498432" y="2797375"/>
                </a:cubicBezTo>
                <a:lnTo>
                  <a:pt x="2498432" y="2463884"/>
                </a:lnTo>
                <a:lnTo>
                  <a:pt x="2664373" y="2463884"/>
                </a:lnTo>
                <a:lnTo>
                  <a:pt x="2720122" y="2319643"/>
                </a:lnTo>
                <a:lnTo>
                  <a:pt x="2196015" y="2319643"/>
                </a:lnTo>
                <a:lnTo>
                  <a:pt x="2196015" y="2319388"/>
                </a:lnTo>
                <a:close/>
                <a:moveTo>
                  <a:pt x="1663079" y="2304986"/>
                </a:moveTo>
                <a:cubicBezTo>
                  <a:pt x="1528539" y="2304731"/>
                  <a:pt x="1441691" y="2372223"/>
                  <a:pt x="1441691" y="2476341"/>
                </a:cubicBezTo>
                <a:lnTo>
                  <a:pt x="1441691" y="2477688"/>
                </a:lnTo>
                <a:cubicBezTo>
                  <a:pt x="1441691" y="2588039"/>
                  <a:pt x="1550726" y="2618944"/>
                  <a:pt x="1662260" y="2641173"/>
                </a:cubicBezTo>
                <a:cubicBezTo>
                  <a:pt x="1719685" y="2652287"/>
                  <a:pt x="1737176" y="2660961"/>
                  <a:pt x="1737176" y="2677217"/>
                </a:cubicBezTo>
                <a:lnTo>
                  <a:pt x="1737176" y="2678564"/>
                </a:lnTo>
                <a:cubicBezTo>
                  <a:pt x="1737176" y="2694854"/>
                  <a:pt x="1721103" y="2702981"/>
                  <a:pt x="1689443" y="2702981"/>
                </a:cubicBezTo>
                <a:cubicBezTo>
                  <a:pt x="1621764" y="2702981"/>
                  <a:pt x="1544871" y="2678308"/>
                  <a:pt x="1492480" y="2640042"/>
                </a:cubicBezTo>
                <a:lnTo>
                  <a:pt x="1427260" y="2761070"/>
                </a:lnTo>
                <a:cubicBezTo>
                  <a:pt x="1487184" y="2807719"/>
                  <a:pt x="1582088" y="2835343"/>
                  <a:pt x="1681390" y="2835343"/>
                </a:cubicBezTo>
                <a:cubicBezTo>
                  <a:pt x="1823688" y="2835343"/>
                  <a:pt x="1911953" y="2769197"/>
                  <a:pt x="1911953" y="2662895"/>
                </a:cubicBezTo>
                <a:lnTo>
                  <a:pt x="1911953" y="2661544"/>
                </a:lnTo>
                <a:cubicBezTo>
                  <a:pt x="1911953" y="2558520"/>
                  <a:pt x="1822604" y="2521386"/>
                  <a:pt x="1688326" y="2497260"/>
                </a:cubicBezTo>
                <a:cubicBezTo>
                  <a:pt x="1634518" y="2487239"/>
                  <a:pt x="1616207" y="2478272"/>
                  <a:pt x="1616207" y="2461729"/>
                </a:cubicBezTo>
                <a:lnTo>
                  <a:pt x="1616207" y="2460378"/>
                </a:lnTo>
                <a:cubicBezTo>
                  <a:pt x="1616207" y="2453309"/>
                  <a:pt x="1620084" y="2436799"/>
                  <a:pt x="1656964" y="2436799"/>
                </a:cubicBezTo>
                <a:cubicBezTo>
                  <a:pt x="1701116" y="2436799"/>
                  <a:pt x="1766858" y="2447113"/>
                  <a:pt x="1831741" y="2495913"/>
                </a:cubicBezTo>
                <a:lnTo>
                  <a:pt x="1898339" y="2374155"/>
                </a:lnTo>
                <a:cubicBezTo>
                  <a:pt x="1836515" y="2326961"/>
                  <a:pt x="1761860" y="2304986"/>
                  <a:pt x="1663079" y="2304986"/>
                </a:cubicBezTo>
                <a:close/>
                <a:moveTo>
                  <a:pt x="72000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0750"/>
                </a:lnTo>
                <a:cubicBezTo>
                  <a:pt x="4572000" y="5110515"/>
                  <a:pt x="4539765" y="5142750"/>
                  <a:pt x="4500000" y="5142750"/>
                </a:cubicBezTo>
                <a:lnTo>
                  <a:pt x="72000" y="5142750"/>
                </a:lnTo>
                <a:cubicBezTo>
                  <a:pt x="42177" y="5142750"/>
                  <a:pt x="16588" y="5124618"/>
                  <a:pt x="5658" y="5098776"/>
                </a:cubicBezTo>
                <a:lnTo>
                  <a:pt x="0" y="5070751"/>
                </a:ln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lIns="612000" tIns="648000" rIns="612000" bIns="0">
            <a:noAutofit/>
          </a:bodyPr>
          <a:lstStyle>
            <a:lvl1pPr algn="ctr"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icon to add a picture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F87B2DD-E36F-D072-5ADC-C38B6A8243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000" y="270000"/>
            <a:ext cx="3940818" cy="12600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2400" b="0">
                <a:solidFill>
                  <a:schemeClr val="bg1">
                    <a:alpha val="20166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2400" b="0">
                <a:solidFill>
                  <a:schemeClr val="bg1"/>
                </a:solidFill>
              </a:defRPr>
            </a:lvl3pPr>
            <a:lvl4pPr>
              <a:lnSpc>
                <a:spcPct val="85000"/>
              </a:lnSpc>
              <a:buFontTx/>
              <a:buNone/>
              <a:defRPr sz="2400" b="0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buFontTx/>
              <a:buNone/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title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75E88D9-A7AF-D7C7-C2D9-E4DA77AE5AA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95996" y="4572000"/>
            <a:ext cx="1854000" cy="324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chemeClr val="bg1">
                    <a:alpha val="20243"/>
                  </a:schemeClr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1"/>
                </a:solidFill>
              </a:defRPr>
            </a:lvl3pPr>
            <a:lvl4pPr>
              <a:buFontTx/>
              <a:buNone/>
              <a:defRPr sz="9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 / Department</a:t>
            </a:r>
          </a:p>
          <a:p>
            <a:pPr lvl="1"/>
            <a:r>
              <a:rPr lang="en-US" dirty="0"/>
              <a:t>© SITA </a:t>
            </a:r>
            <a:r>
              <a:rPr lang="en-US" noProof="0" dirty="0"/>
              <a:t>Complete</a:t>
            </a:r>
            <a:r>
              <a:rPr lang="en-US" dirty="0"/>
              <a:t> Date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4C27B-9C3F-EE29-792B-BA69C6F4D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70000"/>
            <a:ext cx="8532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highlight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45ECC74-CE77-5381-1699-B356407B6F2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8434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AD58BE-2E3C-69A0-C4F2-B670D858A82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0"/>
            <a:ext cx="9147768" cy="5142750"/>
          </a:xfrm>
          <a:custGeom>
            <a:avLst/>
            <a:gdLst>
              <a:gd name="connsiteX0" fmla="*/ 72000 w 9147768"/>
              <a:gd name="connsiteY0" fmla="*/ 0 h 5142750"/>
              <a:gd name="connsiteX1" fmla="*/ 9075768 w 9147768"/>
              <a:gd name="connsiteY1" fmla="*/ 0 h 5142750"/>
              <a:gd name="connsiteX2" fmla="*/ 9147768 w 9147768"/>
              <a:gd name="connsiteY2" fmla="*/ 72000 h 5142750"/>
              <a:gd name="connsiteX3" fmla="*/ 9147768 w 9147768"/>
              <a:gd name="connsiteY3" fmla="*/ 5070750 h 5142750"/>
              <a:gd name="connsiteX4" fmla="*/ 9075768 w 9147768"/>
              <a:gd name="connsiteY4" fmla="*/ 5142750 h 5142750"/>
              <a:gd name="connsiteX5" fmla="*/ 72000 w 9147768"/>
              <a:gd name="connsiteY5" fmla="*/ 5142750 h 5142750"/>
              <a:gd name="connsiteX6" fmla="*/ 0 w 9147768"/>
              <a:gd name="connsiteY6" fmla="*/ 5070750 h 5142750"/>
              <a:gd name="connsiteX7" fmla="*/ 0 w 9147768"/>
              <a:gd name="connsiteY7" fmla="*/ 72000 h 5142750"/>
              <a:gd name="connsiteX8" fmla="*/ 72000 w 9147768"/>
              <a:gd name="connsiteY8" fmla="*/ 0 h 51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768" h="5142750">
                <a:moveTo>
                  <a:pt x="72000" y="0"/>
                </a:moveTo>
                <a:lnTo>
                  <a:pt x="9075768" y="0"/>
                </a:lnTo>
                <a:cubicBezTo>
                  <a:pt x="9115532" y="0"/>
                  <a:pt x="9147768" y="32236"/>
                  <a:pt x="9147768" y="72000"/>
                </a:cubicBezTo>
                <a:lnTo>
                  <a:pt x="9147768" y="5070750"/>
                </a:lnTo>
                <a:cubicBezTo>
                  <a:pt x="9147768" y="5110514"/>
                  <a:pt x="9115532" y="5142750"/>
                  <a:pt x="9075768" y="5142750"/>
                </a:cubicBezTo>
                <a:lnTo>
                  <a:pt x="72000" y="5142750"/>
                </a:lnTo>
                <a:cubicBezTo>
                  <a:pt x="32236" y="5142750"/>
                  <a:pt x="0" y="5110514"/>
                  <a:pt x="0" y="507075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216000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4C27B-9C3F-EE29-792B-BA69C6F4D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70000"/>
            <a:ext cx="8532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highlight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F268E1D-36CD-0203-872F-0097BB55C8AF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747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F6F8C3-DAC2-9872-FC23-54AA90E8962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9F7B78A-E19D-25EF-033D-D474126FAEE7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1360CE1-E0B0-CAF5-6CF3-C4530DFA2F4D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412232-CFA5-E00F-BC20-0B8DBEF830B7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A7F24A-99D0-0306-26E3-25E9D7389591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DA6B7DC-5E23-550E-8FDD-EC62914C1FAF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ED206A-F53A-DB0B-73CE-00B1DAE3092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571999" y="0"/>
            <a:ext cx="4572000" cy="5144400"/>
          </a:xfrm>
          <a:custGeom>
            <a:avLst/>
            <a:gdLst>
              <a:gd name="connsiteX0" fmla="*/ 72000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5658 w 4572000"/>
              <a:gd name="connsiteY7" fmla="*/ 5100426 h 5144400"/>
              <a:gd name="connsiteX8" fmla="*/ 0 w 4572000"/>
              <a:gd name="connsiteY8" fmla="*/ 5072402 h 5144400"/>
              <a:gd name="connsiteX9" fmla="*/ 0 w 4572000"/>
              <a:gd name="connsiteY9" fmla="*/ 72000 h 5144400"/>
              <a:gd name="connsiteX10" fmla="*/ 72000 w 4572000"/>
              <a:gd name="connsiteY10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0" h="5144400">
                <a:moveTo>
                  <a:pt x="72000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42177" y="5144400"/>
                  <a:pt x="16588" y="5126268"/>
                  <a:pt x="5658" y="5100426"/>
                </a:cubicBezTo>
                <a:lnTo>
                  <a:pt x="0" y="5072402"/>
                </a:ln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1728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63863"/>
            <a:ext cx="3960000" cy="630000"/>
          </a:xfrm>
        </p:spPr>
        <p:txBody>
          <a:bodyPr/>
          <a:lstStyle/>
          <a:p>
            <a:r>
              <a:rPr lang="en-US" noProof="0"/>
              <a:t>Click to edit title </a:t>
            </a:r>
            <a:br>
              <a:rPr lang="en-US" noProof="0"/>
            </a:br>
            <a:r>
              <a:rPr lang="en-US" noProof="0"/>
              <a:t>insight highlight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778545-C9F4-198F-6DF0-FBB3A89523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8878FD4-7645-65D2-B332-17F0284CDB2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887640" y="288000"/>
            <a:ext cx="2951999" cy="18000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caption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36C8D9-2446-3127-118E-599CEBF2B0A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038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2A37DB-3E9A-82D3-9519-AA58107EA69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2B2B5F0-D6F7-6E03-1053-E239F79C61EC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4030C0-69D7-2416-5AD6-E0B2C8899131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A63268-D576-CACB-0BA7-5A048E2399C9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B142F2F-2A42-8BE9-AFD9-32C921CEF7D4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FDBB05C-FF55-AFA2-6897-291EAA814F9A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E9FBDD4-496D-B335-3B3F-2982743C745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1999" y="0"/>
            <a:ext cx="4572000" cy="5144400"/>
          </a:xfrm>
          <a:custGeom>
            <a:avLst/>
            <a:gdLst>
              <a:gd name="connsiteX0" fmla="*/ 72000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5658 w 4572000"/>
              <a:gd name="connsiteY7" fmla="*/ 5100426 h 5144400"/>
              <a:gd name="connsiteX8" fmla="*/ 0 w 4572000"/>
              <a:gd name="connsiteY8" fmla="*/ 5072402 h 5144400"/>
              <a:gd name="connsiteX9" fmla="*/ 0 w 4572000"/>
              <a:gd name="connsiteY9" fmla="*/ 72000 h 5144400"/>
              <a:gd name="connsiteX10" fmla="*/ 72000 w 4572000"/>
              <a:gd name="connsiteY10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0" h="5144400">
                <a:moveTo>
                  <a:pt x="72000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42177" y="5144400"/>
                  <a:pt x="16588" y="5126268"/>
                  <a:pt x="5658" y="5100426"/>
                </a:cubicBezTo>
                <a:lnTo>
                  <a:pt x="0" y="5072402"/>
                </a:ln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1728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63863"/>
            <a:ext cx="3960000" cy="630000"/>
          </a:xfrm>
        </p:spPr>
        <p:txBody>
          <a:bodyPr/>
          <a:lstStyle/>
          <a:p>
            <a:r>
              <a:rPr lang="en-US" noProof="0"/>
              <a:t>Click to edit title </a:t>
            </a:r>
            <a:br>
              <a:rPr lang="en-US" noProof="0"/>
            </a:br>
            <a:r>
              <a:rPr lang="en-US" noProof="0"/>
              <a:t>insight highlight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8878FD4-7645-65D2-B332-17F0284CDB2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887640" y="288000"/>
            <a:ext cx="2951999" cy="18000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caption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D61E88-707F-9E0C-665C-EAB5BEE94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1" y="1007268"/>
            <a:ext cx="1872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3867F8-44DC-A833-924C-BF029063A107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2395182" y="1016354"/>
            <a:ext cx="1872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2EAD780-6FE4-DF97-577D-9B066A9FD24B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D830BCD-0186-3131-74A3-A06FEF53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9355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C3B4FB-513D-288F-9FF0-9EDAA1B475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1E84BDD-2007-AEF6-8B9C-1FA1F644F8D2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6F83451-63CA-32A6-350D-423902B56B95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C77383-75B6-9112-5E51-AE49D87A3A94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F0ACF93-8EAE-4A71-3E9A-A59337EE3275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7B79826-22E3-F9FC-F038-67B2ED00AE57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A6A722AB-C5F6-5A83-BEEA-B2E2559FC798}"/>
              </a:ext>
            </a:extLst>
          </p:cNvPr>
          <p:cNvSpPr/>
          <p:nvPr userDrawn="1"/>
        </p:nvSpPr>
        <p:spPr>
          <a:xfrm>
            <a:off x="4578350" y="0"/>
            <a:ext cx="4572000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bg1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63863"/>
            <a:ext cx="3816000" cy="630000"/>
          </a:xfrm>
        </p:spPr>
        <p:txBody>
          <a:bodyPr/>
          <a:lstStyle/>
          <a:p>
            <a:r>
              <a:rPr lang="en-US" noProof="0" dirty="0"/>
              <a:t>Click to edit title </a:t>
            </a:r>
            <a:br>
              <a:rPr lang="en-US" noProof="0" dirty="0"/>
            </a:br>
            <a:r>
              <a:rPr lang="en-US" noProof="0" dirty="0"/>
              <a:t>chart highlight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778545-C9F4-198F-6DF0-FBB3A89523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B41537C-B268-CA09-6F01-2583864077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4175268"/>
            <a:ext cx="3943182" cy="720732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81D3D27-2D97-78E0-30E1-52347020E619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896000" y="288000"/>
            <a:ext cx="3943182" cy="396000"/>
          </a:xfrm>
        </p:spPr>
        <p:txBody>
          <a:bodyPr/>
          <a:lstStyle>
            <a:lvl1pPr marL="0" indent="0" algn="l">
              <a:lnSpc>
                <a:spcPct val="85000"/>
              </a:lnSpc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12" name="Chart Placeholder 8">
            <a:extLst>
              <a:ext uri="{FF2B5EF4-FFF2-40B4-BE49-F238E27FC236}">
                <a16:creationId xmlns:a16="http://schemas.microsoft.com/office/drawing/2014/main" id="{5D8A3227-E240-CB30-3A67-EC126C64D31F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895850" y="864000"/>
            <a:ext cx="3943350" cy="3240000"/>
          </a:xfrm>
        </p:spPr>
        <p:txBody>
          <a:bodyPr tIns="108000" bIns="3600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D65C948-E06E-AC4D-39B7-9E9E8D877EE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E8C8547-6163-A551-5AC2-EF346685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319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FCCE077-A064-3D91-F5D0-798A2F5442A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A270720-B428-3590-7515-30CACEF97CCB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E2E1805-E505-D6B3-064C-454B51EF441A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0AAB88-D6F0-DB2B-25F7-0AEA5A0364EF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E336EA3-84D3-600E-8AFC-DFC004ECD24B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C42355-A178-C248-5B86-FE79CE37601F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FCC605BC-13C2-C192-2BF8-101AC224A095}"/>
              </a:ext>
            </a:extLst>
          </p:cNvPr>
          <p:cNvSpPr/>
          <p:nvPr userDrawn="1"/>
        </p:nvSpPr>
        <p:spPr>
          <a:xfrm>
            <a:off x="0" y="0"/>
            <a:ext cx="4572000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bg1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63863"/>
            <a:ext cx="3816000" cy="630000"/>
          </a:xfrm>
        </p:spPr>
        <p:txBody>
          <a:bodyPr/>
          <a:lstStyle/>
          <a:p>
            <a:r>
              <a:rPr lang="en-US" noProof="0" dirty="0"/>
              <a:t>Click to edit title </a:t>
            </a:r>
            <a:br>
              <a:rPr lang="en-US" noProof="0" dirty="0"/>
            </a:br>
            <a:r>
              <a:rPr lang="en-US" noProof="0" dirty="0"/>
              <a:t>chart highlight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778545-C9F4-198F-6DF0-FBB3A89523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B41537C-B268-CA09-6F01-2583864077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4175268"/>
            <a:ext cx="3943182" cy="720732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81D3D27-2D97-78E0-30E1-52347020E619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896000" y="288000"/>
            <a:ext cx="3943182" cy="396000"/>
          </a:xfrm>
        </p:spPr>
        <p:txBody>
          <a:bodyPr/>
          <a:lstStyle>
            <a:lvl1pPr marL="0" indent="0" algn="l">
              <a:lnSpc>
                <a:spcPct val="85000"/>
              </a:lnSpc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2E92846-B4FE-0170-5822-C4CDBFFB75B6}"/>
              </a:ext>
            </a:extLst>
          </p:cNvPr>
          <p:cNvSpPr/>
          <p:nvPr userDrawn="1"/>
        </p:nvSpPr>
        <p:spPr>
          <a:xfrm>
            <a:off x="0" y="0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C3138D2-EA9F-7634-B21E-274B5C8B05D5}"/>
              </a:ext>
            </a:extLst>
          </p:cNvPr>
          <p:cNvSpPr/>
          <p:nvPr userDrawn="1"/>
        </p:nvSpPr>
        <p:spPr>
          <a:xfrm flipV="1">
            <a:off x="-3175" y="5069413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D65C948-E06E-AC4D-39B7-9E9E8D877EE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E8C8547-6163-A551-5AC2-EF346685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908C259C-BCA6-98C7-3589-27E6901B8C88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895850" y="863599"/>
            <a:ext cx="3940968" cy="3239999"/>
          </a:xfrm>
        </p:spPr>
        <p:txBody>
          <a:bodyPr tIns="251999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Click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197491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high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0C0CB6-4C42-6047-CD9B-2B4206798EB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CF58D7F-66E9-C437-0D0B-B6612380D054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F2B7404-475D-08F6-080A-6022D2964AD0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70D6D2-444C-657A-64FC-3C82D19699EC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25E107E-51AB-40E4-847D-1BFCBA884ADF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D216FB8-3650-049D-B432-64056BAF9A0F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03B6B1AC-822F-EB5E-0841-D8A2393688AB}"/>
              </a:ext>
            </a:extLst>
          </p:cNvPr>
          <p:cNvSpPr/>
          <p:nvPr userDrawn="1"/>
        </p:nvSpPr>
        <p:spPr>
          <a:xfrm>
            <a:off x="0" y="0"/>
            <a:ext cx="4572000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bg1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63863"/>
            <a:ext cx="3816000" cy="630000"/>
          </a:xfrm>
        </p:spPr>
        <p:txBody>
          <a:bodyPr/>
          <a:lstStyle/>
          <a:p>
            <a:r>
              <a:rPr lang="en-US" noProof="0"/>
              <a:t>Click to edit title </a:t>
            </a:r>
            <a:br>
              <a:rPr lang="en-US" noProof="0"/>
            </a:br>
            <a:r>
              <a:rPr lang="en-US" noProof="0"/>
              <a:t>people highlight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778545-C9F4-198F-6DF0-FBB3A89523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B41537C-B268-CA09-6F01-2583864077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4320000"/>
            <a:ext cx="3943182" cy="576000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 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AAC1AFA-DD79-EFFC-7D32-4FA8719FB80B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760000" y="1493268"/>
            <a:ext cx="2196000" cy="2196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013D5740-F1F4-69C6-0F82-318F07E6A6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6001" y="288000"/>
            <a:ext cx="3941999" cy="468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 b="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B5200F8-82BD-1A6D-5495-10F4DFA0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0EF6285-034F-4DFE-E723-144ED1E6C20D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544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high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7EAD16-3311-2E86-DA1A-EA4F55BF5B9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585C129-77A1-373A-BF2C-1F5FFDEB28EF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D08E83-7032-128D-A023-EBAA24435DAD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BCC3ED-B7A9-5136-F583-BE694A4AE51F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41726C9-66E8-1805-5D60-459823CC979F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C161692-D270-F5F7-E383-23E7CB224996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A5A77D1E-F45E-9B20-D7BE-FA491AE8DE6B}"/>
              </a:ext>
            </a:extLst>
          </p:cNvPr>
          <p:cNvSpPr/>
          <p:nvPr userDrawn="1"/>
        </p:nvSpPr>
        <p:spPr>
          <a:xfrm>
            <a:off x="4581525" y="0"/>
            <a:ext cx="4572000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bg1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14652-6E48-4542-C310-7FCA4DF1AF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70000"/>
            <a:ext cx="3960018" cy="63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 </a:t>
            </a:r>
            <a:br>
              <a:rPr lang="en-US" noProof="0"/>
            </a:br>
            <a:r>
              <a:rPr lang="en-US" noProof="0"/>
              <a:t>team highlight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8517-8468-B36A-D791-50511371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D6116B-977E-DF60-B320-619CBFB832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400"/>
              </a:spcAft>
              <a:defRPr sz="1200">
                <a:solidFill>
                  <a:schemeClr val="bg1"/>
                </a:solidFill>
              </a:defRPr>
            </a:lvl2pPr>
            <a:lvl3pPr marL="360000" indent="-180000">
              <a:buFont typeface="System Font Regular"/>
              <a:buChar char="-"/>
              <a:defRPr sz="12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 marL="126000" indent="-126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756BE3E-1451-DFFC-AE9A-197991578B4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72175" y="306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9BBC098-D19D-E91C-4DDD-E4F94308F7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2174" y="12645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Name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D8027B5-2E7B-1D16-1B31-827FE39E0EDD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6239456" y="306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87C7C29-5FFC-4B67-6329-851BEE928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9455" y="12645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F348FCF-CF39-83A4-A867-E42E99817589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7697212" y="306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160241-21C7-BED9-5C4A-C9686567DD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97211" y="12645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9D00D2A-A7B6-1E9F-5CC0-A68697D7208A}"/>
              </a:ext>
            </a:extLst>
          </p:cNvPr>
          <p:cNvSpPr>
            <a:spLocks noGrp="1"/>
          </p:cNvSpPr>
          <p:nvPr>
            <p:ph type="pic" idx="25"/>
          </p:nvPr>
        </p:nvSpPr>
        <p:spPr>
          <a:xfrm>
            <a:off x="4772175" y="1872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513C4EF-46C5-7411-70D4-AFA732224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72174" y="28305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Name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1E34DC1-9800-AD1D-CDFA-4BF7E610419E}"/>
              </a:ext>
            </a:extLst>
          </p:cNvPr>
          <p:cNvSpPr>
            <a:spLocks noGrp="1"/>
          </p:cNvSpPr>
          <p:nvPr>
            <p:ph type="pic" idx="27"/>
          </p:nvPr>
        </p:nvSpPr>
        <p:spPr>
          <a:xfrm>
            <a:off x="6239456" y="1872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792EA882-2D64-01C9-F8F3-6EEE304559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455" y="28305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7A1CA51-8686-DD73-4EA4-283374EB29AA}"/>
              </a:ext>
            </a:extLst>
          </p:cNvPr>
          <p:cNvSpPr>
            <a:spLocks noGrp="1"/>
          </p:cNvSpPr>
          <p:nvPr>
            <p:ph type="pic" idx="29"/>
          </p:nvPr>
        </p:nvSpPr>
        <p:spPr>
          <a:xfrm>
            <a:off x="7697212" y="1872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567678D8-C26B-8F60-0C75-0280242BB4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7211" y="28305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A588511-DA9A-1D08-8F80-E3C8F54CF7E9}"/>
              </a:ext>
            </a:extLst>
          </p:cNvPr>
          <p:cNvSpPr>
            <a:spLocks noGrp="1"/>
          </p:cNvSpPr>
          <p:nvPr>
            <p:ph type="pic" idx="33"/>
          </p:nvPr>
        </p:nvSpPr>
        <p:spPr>
          <a:xfrm>
            <a:off x="4772175" y="3510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BFFF5FA-2564-5F7A-513C-231E0E5030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72174" y="44640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9A48C38-4D1D-CB5C-DED1-2B904CB1EABC}"/>
              </a:ext>
            </a:extLst>
          </p:cNvPr>
          <p:cNvSpPr>
            <a:spLocks noGrp="1"/>
          </p:cNvSpPr>
          <p:nvPr>
            <p:ph type="pic" idx="35"/>
          </p:nvPr>
        </p:nvSpPr>
        <p:spPr>
          <a:xfrm>
            <a:off x="6239456" y="3510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915A00C-42DB-0691-A2E8-584D37FD342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455" y="44640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DA7E08F-9061-06A3-C3E9-1F33EF496DF4}"/>
              </a:ext>
            </a:extLst>
          </p:cNvPr>
          <p:cNvSpPr>
            <a:spLocks noGrp="1"/>
          </p:cNvSpPr>
          <p:nvPr>
            <p:ph type="pic" idx="37"/>
          </p:nvPr>
        </p:nvSpPr>
        <p:spPr>
          <a:xfrm>
            <a:off x="7697212" y="3510000"/>
            <a:ext cx="882000" cy="882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E48E9FC2-CD08-4A2B-740A-D49FABC0E8F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97211" y="4464000"/>
            <a:ext cx="1313439" cy="432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200" b="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4pPr>
            <a:lvl5pPr marL="0" indent="0">
              <a:buFontTx/>
              <a:buNone/>
              <a:defRPr sz="900" b="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Name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7E95468-A34E-9B04-9DD8-75B9103E04EE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0A84E745-2288-5BED-0026-2913B467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456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91C3F7-2246-D9A6-6E0F-1C248008665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64E0773-8D55-6747-53C3-5CD6F52F9243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02087D3-7356-6C2A-38A2-828F454DC92F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E15DE5-45BF-8C44-79EF-50365E14638D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11E511F-44FB-F2C3-BAB1-DDC64A2D6196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CE975FC-10F1-977E-7830-490486B00159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8829829-27E1-C4A0-8FE3-74E3A7CF2724}"/>
              </a:ext>
            </a:extLst>
          </p:cNvPr>
          <p:cNvSpPr/>
          <p:nvPr userDrawn="1"/>
        </p:nvSpPr>
        <p:spPr>
          <a:xfrm>
            <a:off x="0" y="0"/>
            <a:ext cx="4572000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bg1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70000"/>
            <a:ext cx="3816000" cy="630000"/>
          </a:xfrm>
        </p:spPr>
        <p:txBody>
          <a:bodyPr/>
          <a:lstStyle/>
          <a:p>
            <a:r>
              <a:rPr lang="en-US" noProof="0"/>
              <a:t>Click to edit title</a:t>
            </a:r>
            <a:br>
              <a:rPr lang="en-US" noProof="0"/>
            </a:br>
            <a:r>
              <a:rPr lang="en-US" noProof="0"/>
              <a:t>solution highlight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778545-C9F4-198F-6DF0-FBB3A89523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B41537C-B268-CA09-6F01-2583864077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3988737"/>
            <a:ext cx="3943182" cy="864399"/>
          </a:xfrm>
        </p:spPr>
        <p:txBody>
          <a:bodyPr anchor="b" anchorCtr="0"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013D5740-F1F4-69C6-0F82-318F07E6A6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6001" y="288000"/>
            <a:ext cx="3941999" cy="468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 b="0">
                <a:solidFill>
                  <a:srgbClr val="E4E0EC"/>
                </a:solidFill>
              </a:defRPr>
            </a:lvl2pPr>
            <a:lvl3pPr marL="0" indent="0">
              <a:buFontTx/>
              <a:buNone/>
              <a:defRPr sz="1100" b="0">
                <a:solidFill>
                  <a:schemeClr val="bg1"/>
                </a:solidFill>
              </a:defRPr>
            </a:lvl3pPr>
            <a:lvl4pPr>
              <a:buFontTx/>
              <a:buNone/>
              <a:defRPr sz="1100" b="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title</a:t>
            </a:r>
          </a:p>
          <a:p>
            <a:pPr lvl="1"/>
            <a:r>
              <a:rPr lang="en-US" noProof="0"/>
              <a:t>Subtitle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C50422-F348-4998-79FB-85E3638B2F64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5544000" y="1154763"/>
            <a:ext cx="2646000" cy="2646003"/>
          </a:xfrm>
        </p:spPr>
        <p:txBody>
          <a:bodyPr tIns="144000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</a:t>
            </a:r>
            <a:br>
              <a:rPr lang="en-US" noProof="0"/>
            </a:br>
            <a:r>
              <a:rPr lang="en-US" noProof="0"/>
              <a:t>an icon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1513F6-BEED-230E-38DC-C50A0E2AFE58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19E32E5-EEAD-6751-6A40-5B897F5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8571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s high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F14530E-7634-5CA0-8618-23DB010489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193F79B-00EF-F763-F640-7A28774670BC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6246A2C-A06D-46F1-CB37-2EB94147EFD8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EF9D8E-66FC-A072-FE2D-453FF1CE16E9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068B740-3434-34B3-90E5-1A72A4685397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98B0DBB-6337-595E-233D-908CDAD427B7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0DE1198C-7567-F992-CC6C-E9E66140EA2B}"/>
              </a:ext>
            </a:extLst>
          </p:cNvPr>
          <p:cNvSpPr/>
          <p:nvPr userDrawn="1"/>
        </p:nvSpPr>
        <p:spPr>
          <a:xfrm>
            <a:off x="0" y="0"/>
            <a:ext cx="4575175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accent4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070B1D-0B8F-1935-6F6A-A2F4219F83F8}"/>
              </a:ext>
            </a:extLst>
          </p:cNvPr>
          <p:cNvSpPr/>
          <p:nvPr userDrawn="1"/>
        </p:nvSpPr>
        <p:spPr>
          <a:xfrm>
            <a:off x="6235784" y="272903"/>
            <a:ext cx="1260000" cy="12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4911C1-C598-EC46-9A3B-C687A906B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7969" y="797046"/>
            <a:ext cx="695631" cy="2117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1DFB1EE-CDF8-A891-1DCD-40281801E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70000"/>
            <a:ext cx="3816000" cy="63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br>
              <a:rPr lang="en-US" noProof="0"/>
            </a:br>
            <a:r>
              <a:rPr lang="en-US" noProof="0"/>
              <a:t>figures highlight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21F7B6-5834-C859-4B4F-61855D68C1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100">
                <a:solidFill>
                  <a:schemeClr val="bg1"/>
                </a:solidFill>
              </a:defRPr>
            </a:lvl1pPr>
            <a:lvl2pPr>
              <a:spcAft>
                <a:spcPts val="400"/>
              </a:spcAft>
              <a:defRPr sz="1100">
                <a:solidFill>
                  <a:schemeClr val="bg1"/>
                </a:solidFill>
              </a:defRPr>
            </a:lvl2pPr>
            <a:lvl3pPr marL="360000" indent="-180000">
              <a:buFont typeface="System Font Regular"/>
              <a:buChar char="-"/>
              <a:defRPr sz="11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 marL="126000" indent="-126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introduction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3B11542-9A18-3A9E-956E-1A3FC40196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28125" y="1848638"/>
            <a:ext cx="1975875" cy="503999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4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6FB9DD-BE83-B420-8CF8-BA1D667869CB}"/>
              </a:ext>
            </a:extLst>
          </p:cNvPr>
          <p:cNvCxnSpPr>
            <a:cxnSpLocks/>
          </p:cNvCxnSpPr>
          <p:nvPr userDrawn="1"/>
        </p:nvCxnSpPr>
        <p:spPr>
          <a:xfrm>
            <a:off x="4828125" y="1836780"/>
            <a:ext cx="197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602819A-883A-41B7-7A54-930C96B2914E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828126" y="2419935"/>
            <a:ext cx="1975875" cy="324000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50BFF-70A2-F829-38A4-CF2112701BDF}"/>
              </a:ext>
            </a:extLst>
          </p:cNvPr>
          <p:cNvCxnSpPr>
            <a:cxnSpLocks/>
          </p:cNvCxnSpPr>
          <p:nvPr userDrawn="1"/>
        </p:nvCxnSpPr>
        <p:spPr>
          <a:xfrm>
            <a:off x="6949050" y="1836780"/>
            <a:ext cx="197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B68E811-977A-B511-EEAB-42AE7EA72DEB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6949049" y="1848638"/>
            <a:ext cx="1975875" cy="503999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4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3EE207-D01E-134D-7681-BCC2B712E3FB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947867" y="2419935"/>
            <a:ext cx="1975875" cy="324000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7495932-393C-99AD-F5BC-A74C8B2D0455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828125" y="2919346"/>
            <a:ext cx="1975875" cy="503999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4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47F68D-3047-CBFD-6E51-B09A1ADBBEE9}"/>
              </a:ext>
            </a:extLst>
          </p:cNvPr>
          <p:cNvCxnSpPr>
            <a:cxnSpLocks/>
          </p:cNvCxnSpPr>
          <p:nvPr userDrawn="1"/>
        </p:nvCxnSpPr>
        <p:spPr>
          <a:xfrm>
            <a:off x="4828125" y="2907488"/>
            <a:ext cx="197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043E467-D728-6A93-9A29-CFB027B3659E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828126" y="3490643"/>
            <a:ext cx="1975875" cy="324000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636B1-D69D-CDA7-78C8-F0221CA67DB4}"/>
              </a:ext>
            </a:extLst>
          </p:cNvPr>
          <p:cNvCxnSpPr>
            <a:cxnSpLocks/>
          </p:cNvCxnSpPr>
          <p:nvPr userDrawn="1"/>
        </p:nvCxnSpPr>
        <p:spPr>
          <a:xfrm>
            <a:off x="6949050" y="2907488"/>
            <a:ext cx="197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14324F-F960-1486-BEF7-DA37382D6DF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6949049" y="2919346"/>
            <a:ext cx="1975875" cy="503999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4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88D9DF5-F9B0-955A-76A0-65023EB52E9B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947867" y="3490643"/>
            <a:ext cx="1975875" cy="324000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EF29D5B-CBEE-E192-91AE-DD4209534A90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4828125" y="4052577"/>
            <a:ext cx="1975875" cy="503999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4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240162-E0EE-EEC3-8711-5E7F58DE72F4}"/>
              </a:ext>
            </a:extLst>
          </p:cNvPr>
          <p:cNvCxnSpPr>
            <a:cxnSpLocks/>
          </p:cNvCxnSpPr>
          <p:nvPr userDrawn="1"/>
        </p:nvCxnSpPr>
        <p:spPr>
          <a:xfrm>
            <a:off x="4828125" y="4040719"/>
            <a:ext cx="197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0082764-F6C3-A9C0-5B88-9165DD6591BD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4828126" y="4616793"/>
            <a:ext cx="1975875" cy="324000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335CDE-C5D3-BA38-3A88-EBC8FE2698B8}"/>
              </a:ext>
            </a:extLst>
          </p:cNvPr>
          <p:cNvCxnSpPr>
            <a:cxnSpLocks/>
          </p:cNvCxnSpPr>
          <p:nvPr userDrawn="1"/>
        </p:nvCxnSpPr>
        <p:spPr>
          <a:xfrm>
            <a:off x="6949050" y="4040719"/>
            <a:ext cx="197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3BA3096-55AB-EF19-C6CA-73CB836A6BCC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6949049" y="4052577"/>
            <a:ext cx="1975875" cy="503999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4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340655F-5478-3693-7FAC-DE2B56B2C41C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6947867" y="4616793"/>
            <a:ext cx="1975875" cy="324000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4E5173-9587-F6A3-5CAA-12BF93468A1D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61EA4A45-1B18-1C9B-1503-FC876D5A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32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5146A-E57F-D24D-1EAF-CDD619D0EBB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9051D32-107D-9800-C1FB-7CCBB6596CFF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1A8B802-609C-CB5B-5DF9-2F10D08D34C9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4C7171-7162-1CC6-74A9-D90EA618E700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03987A-CA68-057D-EFC8-1571DDD5B678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1C962ED-DBC7-1E7A-2217-90CDFD4B325B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4DFCD79-AD30-E604-A4C4-09335275BC33}"/>
              </a:ext>
            </a:extLst>
          </p:cNvPr>
          <p:cNvSpPr/>
          <p:nvPr userDrawn="1"/>
        </p:nvSpPr>
        <p:spPr>
          <a:xfrm>
            <a:off x="245533" y="143933"/>
            <a:ext cx="973667" cy="5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A4CDD18-E81B-8DE4-34C6-2DF37A850AA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0"/>
            <a:ext cx="4572000" cy="5144400"/>
          </a:xfrm>
          <a:custGeom>
            <a:avLst/>
            <a:gdLst>
              <a:gd name="connsiteX0" fmla="*/ 583665 w 4572000"/>
              <a:gd name="connsiteY0" fmla="*/ 316919 h 5144400"/>
              <a:gd name="connsiteX1" fmla="*/ 572374 w 4572000"/>
              <a:gd name="connsiteY1" fmla="*/ 327988 h 5144400"/>
              <a:gd name="connsiteX2" fmla="*/ 572374 w 4572000"/>
              <a:gd name="connsiteY2" fmla="*/ 552053 h 5144400"/>
              <a:gd name="connsiteX3" fmla="*/ 637255 w 4572000"/>
              <a:gd name="connsiteY3" fmla="*/ 552053 h 5144400"/>
              <a:gd name="connsiteX4" fmla="*/ 648319 w 4572000"/>
              <a:gd name="connsiteY4" fmla="*/ 541001 h 5144400"/>
              <a:gd name="connsiteX5" fmla="*/ 648319 w 4572000"/>
              <a:gd name="connsiteY5" fmla="*/ 316919 h 5144400"/>
              <a:gd name="connsiteX6" fmla="*/ 682561 w 4572000"/>
              <a:gd name="connsiteY6" fmla="*/ 316915 h 5144400"/>
              <a:gd name="connsiteX7" fmla="*/ 671251 w 4572000"/>
              <a:gd name="connsiteY7" fmla="*/ 327967 h 5144400"/>
              <a:gd name="connsiteX8" fmla="*/ 671251 w 4572000"/>
              <a:gd name="connsiteY8" fmla="*/ 384525 h 5144400"/>
              <a:gd name="connsiteX9" fmla="*/ 748507 w 4572000"/>
              <a:gd name="connsiteY9" fmla="*/ 384525 h 5144400"/>
              <a:gd name="connsiteX10" fmla="*/ 748771 w 4572000"/>
              <a:gd name="connsiteY10" fmla="*/ 384782 h 5144400"/>
              <a:gd name="connsiteX11" fmla="*/ 748771 w 4572000"/>
              <a:gd name="connsiteY11" fmla="*/ 552031 h 5144400"/>
              <a:gd name="connsiteX12" fmla="*/ 813266 w 4572000"/>
              <a:gd name="connsiteY12" fmla="*/ 552031 h 5144400"/>
              <a:gd name="connsiteX13" fmla="*/ 824330 w 4572000"/>
              <a:gd name="connsiteY13" fmla="*/ 540978 h 5144400"/>
              <a:gd name="connsiteX14" fmla="*/ 824330 w 4572000"/>
              <a:gd name="connsiteY14" fmla="*/ 384661 h 5144400"/>
              <a:gd name="connsiteX15" fmla="*/ 902111 w 4572000"/>
              <a:gd name="connsiteY15" fmla="*/ 384661 h 5144400"/>
              <a:gd name="connsiteX16" fmla="*/ 928242 w 4572000"/>
              <a:gd name="connsiteY16" fmla="*/ 317052 h 5144400"/>
              <a:gd name="connsiteX17" fmla="*/ 682578 w 4572000"/>
              <a:gd name="connsiteY17" fmla="*/ 317052 h 5144400"/>
              <a:gd name="connsiteX18" fmla="*/ 682578 w 4572000"/>
              <a:gd name="connsiteY18" fmla="*/ 316932 h 5144400"/>
              <a:gd name="connsiteX19" fmla="*/ 962240 w 4572000"/>
              <a:gd name="connsiteY19" fmla="*/ 316915 h 5144400"/>
              <a:gd name="connsiteX20" fmla="*/ 948327 w 4572000"/>
              <a:gd name="connsiteY20" fmla="*/ 326190 h 5144400"/>
              <a:gd name="connsiteX21" fmla="*/ 861055 w 4572000"/>
              <a:gd name="connsiteY21" fmla="*/ 552031 h 5144400"/>
              <a:gd name="connsiteX22" fmla="*/ 943888 w 4572000"/>
              <a:gd name="connsiteY22" fmla="*/ 552031 h 5144400"/>
              <a:gd name="connsiteX23" fmla="*/ 995519 w 4572000"/>
              <a:gd name="connsiteY23" fmla="*/ 418467 h 5144400"/>
              <a:gd name="connsiteX24" fmla="*/ 1011898 w 4572000"/>
              <a:gd name="connsiteY24" fmla="*/ 461035 h 5144400"/>
              <a:gd name="connsiteX25" fmla="*/ 993824 w 4572000"/>
              <a:gd name="connsiteY25" fmla="*/ 461035 h 5144400"/>
              <a:gd name="connsiteX26" fmla="*/ 970019 w 4572000"/>
              <a:gd name="connsiteY26" fmla="*/ 522547 h 5144400"/>
              <a:gd name="connsiteX27" fmla="*/ 1035703 w 4572000"/>
              <a:gd name="connsiteY27" fmla="*/ 522547 h 5144400"/>
              <a:gd name="connsiteX28" fmla="*/ 1047152 w 4572000"/>
              <a:gd name="connsiteY28" fmla="*/ 552031 h 5144400"/>
              <a:gd name="connsiteX29" fmla="*/ 1129739 w 4572000"/>
              <a:gd name="connsiteY29" fmla="*/ 552031 h 5144400"/>
              <a:gd name="connsiteX30" fmla="*/ 1042485 w 4572000"/>
              <a:gd name="connsiteY30" fmla="*/ 326190 h 5144400"/>
              <a:gd name="connsiteX31" fmla="*/ 1028572 w 4572000"/>
              <a:gd name="connsiteY31" fmla="*/ 316915 h 5144400"/>
              <a:gd name="connsiteX32" fmla="*/ 962258 w 4572000"/>
              <a:gd name="connsiteY32" fmla="*/ 316915 h 5144400"/>
              <a:gd name="connsiteX33" fmla="*/ 432776 w 4572000"/>
              <a:gd name="connsiteY33" fmla="*/ 310181 h 5144400"/>
              <a:gd name="connsiteX34" fmla="*/ 329005 w 4572000"/>
              <a:gd name="connsiteY34" fmla="*/ 390501 h 5144400"/>
              <a:gd name="connsiteX35" fmla="*/ 329005 w 4572000"/>
              <a:gd name="connsiteY35" fmla="*/ 391132 h 5144400"/>
              <a:gd name="connsiteX36" fmla="*/ 432392 w 4572000"/>
              <a:gd name="connsiteY36" fmla="*/ 467762 h 5144400"/>
              <a:gd name="connsiteX37" fmla="*/ 467507 w 4572000"/>
              <a:gd name="connsiteY37" fmla="*/ 484657 h 5144400"/>
              <a:gd name="connsiteX38" fmla="*/ 467507 w 4572000"/>
              <a:gd name="connsiteY38" fmla="*/ 485288 h 5144400"/>
              <a:gd name="connsiteX39" fmla="*/ 445134 w 4572000"/>
              <a:gd name="connsiteY39" fmla="*/ 496733 h 5144400"/>
              <a:gd name="connsiteX40" fmla="*/ 352811 w 4572000"/>
              <a:gd name="connsiteY40" fmla="*/ 467232 h 5144400"/>
              <a:gd name="connsiteX41" fmla="*/ 322241 w 4572000"/>
              <a:gd name="connsiteY41" fmla="*/ 523961 h 5144400"/>
              <a:gd name="connsiteX42" fmla="*/ 441359 w 4572000"/>
              <a:gd name="connsiteY42" fmla="*/ 558775 h 5144400"/>
              <a:gd name="connsiteX43" fmla="*/ 549430 w 4572000"/>
              <a:gd name="connsiteY43" fmla="*/ 477944 h 5144400"/>
              <a:gd name="connsiteX44" fmla="*/ 549430 w 4572000"/>
              <a:gd name="connsiteY44" fmla="*/ 477311 h 5144400"/>
              <a:gd name="connsiteX45" fmla="*/ 444610 w 4572000"/>
              <a:gd name="connsiteY45" fmla="*/ 400306 h 5144400"/>
              <a:gd name="connsiteX46" fmla="*/ 410806 w 4572000"/>
              <a:gd name="connsiteY46" fmla="*/ 383651 h 5144400"/>
              <a:gd name="connsiteX47" fmla="*/ 410806 w 4572000"/>
              <a:gd name="connsiteY47" fmla="*/ 383018 h 5144400"/>
              <a:gd name="connsiteX48" fmla="*/ 429910 w 4572000"/>
              <a:gd name="connsiteY48" fmla="*/ 371966 h 5144400"/>
              <a:gd name="connsiteX49" fmla="*/ 511833 w 4572000"/>
              <a:gd name="connsiteY49" fmla="*/ 399674 h 5144400"/>
              <a:gd name="connsiteX50" fmla="*/ 543049 w 4572000"/>
              <a:gd name="connsiteY50" fmla="*/ 342603 h 5144400"/>
              <a:gd name="connsiteX51" fmla="*/ 432776 w 4572000"/>
              <a:gd name="connsiteY51" fmla="*/ 310181 h 5144400"/>
              <a:gd name="connsiteX52" fmla="*/ 72000 w 4572000"/>
              <a:gd name="connsiteY52" fmla="*/ 0 h 5144400"/>
              <a:gd name="connsiteX53" fmla="*/ 4500001 w 4572000"/>
              <a:gd name="connsiteY53" fmla="*/ 0 h 5144400"/>
              <a:gd name="connsiteX54" fmla="*/ 4528026 w 4572000"/>
              <a:gd name="connsiteY54" fmla="*/ 5658 h 5144400"/>
              <a:gd name="connsiteX55" fmla="*/ 4572000 w 4572000"/>
              <a:gd name="connsiteY55" fmla="*/ 72000 h 5144400"/>
              <a:gd name="connsiteX56" fmla="*/ 4572000 w 4572000"/>
              <a:gd name="connsiteY56" fmla="*/ 5072400 h 5144400"/>
              <a:gd name="connsiteX57" fmla="*/ 4500000 w 4572000"/>
              <a:gd name="connsiteY57" fmla="*/ 5144400 h 5144400"/>
              <a:gd name="connsiteX58" fmla="*/ 72000 w 4572000"/>
              <a:gd name="connsiteY58" fmla="*/ 5144400 h 5144400"/>
              <a:gd name="connsiteX59" fmla="*/ 5658 w 4572000"/>
              <a:gd name="connsiteY59" fmla="*/ 5100426 h 5144400"/>
              <a:gd name="connsiteX60" fmla="*/ 0 w 4572000"/>
              <a:gd name="connsiteY60" fmla="*/ 5072402 h 5144400"/>
              <a:gd name="connsiteX61" fmla="*/ 0 w 4572000"/>
              <a:gd name="connsiteY61" fmla="*/ 72000 h 5144400"/>
              <a:gd name="connsiteX62" fmla="*/ 72000 w 4572000"/>
              <a:gd name="connsiteY62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572000" h="5144400">
                <a:moveTo>
                  <a:pt x="583665" y="316919"/>
                </a:moveTo>
                <a:cubicBezTo>
                  <a:pt x="577425" y="316919"/>
                  <a:pt x="572374" y="321890"/>
                  <a:pt x="572374" y="327988"/>
                </a:cubicBezTo>
                <a:lnTo>
                  <a:pt x="572374" y="552053"/>
                </a:lnTo>
                <a:lnTo>
                  <a:pt x="637255" y="552053"/>
                </a:lnTo>
                <a:cubicBezTo>
                  <a:pt x="643354" y="551933"/>
                  <a:pt x="648319" y="546962"/>
                  <a:pt x="648319" y="541001"/>
                </a:cubicBezTo>
                <a:lnTo>
                  <a:pt x="648319" y="316919"/>
                </a:lnTo>
                <a:close/>
                <a:moveTo>
                  <a:pt x="682561" y="316915"/>
                </a:moveTo>
                <a:cubicBezTo>
                  <a:pt x="676321" y="316915"/>
                  <a:pt x="671251" y="321869"/>
                  <a:pt x="671251" y="327967"/>
                </a:cubicBezTo>
                <a:lnTo>
                  <a:pt x="671251" y="384525"/>
                </a:lnTo>
                <a:lnTo>
                  <a:pt x="748507" y="384525"/>
                </a:lnTo>
                <a:lnTo>
                  <a:pt x="748771" y="384782"/>
                </a:lnTo>
                <a:lnTo>
                  <a:pt x="748771" y="552031"/>
                </a:lnTo>
                <a:lnTo>
                  <a:pt x="813266" y="552031"/>
                </a:lnTo>
                <a:cubicBezTo>
                  <a:pt x="819384" y="551912"/>
                  <a:pt x="824330" y="546957"/>
                  <a:pt x="824330" y="540978"/>
                </a:cubicBezTo>
                <a:lnTo>
                  <a:pt x="824330" y="384661"/>
                </a:lnTo>
                <a:lnTo>
                  <a:pt x="902111" y="384661"/>
                </a:lnTo>
                <a:lnTo>
                  <a:pt x="928242" y="317052"/>
                </a:lnTo>
                <a:lnTo>
                  <a:pt x="682578" y="317052"/>
                </a:lnTo>
                <a:lnTo>
                  <a:pt x="682578" y="316932"/>
                </a:lnTo>
                <a:close/>
                <a:moveTo>
                  <a:pt x="962240" y="316915"/>
                </a:moveTo>
                <a:cubicBezTo>
                  <a:pt x="955861" y="316915"/>
                  <a:pt x="950529" y="320724"/>
                  <a:pt x="948327" y="326190"/>
                </a:cubicBezTo>
                <a:lnTo>
                  <a:pt x="861055" y="552031"/>
                </a:lnTo>
                <a:lnTo>
                  <a:pt x="943888" y="552031"/>
                </a:lnTo>
                <a:lnTo>
                  <a:pt x="995519" y="418467"/>
                </a:lnTo>
                <a:lnTo>
                  <a:pt x="1011898" y="461035"/>
                </a:lnTo>
                <a:lnTo>
                  <a:pt x="993824" y="461035"/>
                </a:lnTo>
                <a:lnTo>
                  <a:pt x="970019" y="522547"/>
                </a:lnTo>
                <a:lnTo>
                  <a:pt x="1035703" y="522547"/>
                </a:lnTo>
                <a:lnTo>
                  <a:pt x="1047152" y="552031"/>
                </a:lnTo>
                <a:lnTo>
                  <a:pt x="1129739" y="552031"/>
                </a:lnTo>
                <a:lnTo>
                  <a:pt x="1042485" y="326190"/>
                </a:lnTo>
                <a:cubicBezTo>
                  <a:pt x="1040282" y="320724"/>
                  <a:pt x="1034952" y="316915"/>
                  <a:pt x="1028572" y="316915"/>
                </a:cubicBezTo>
                <a:lnTo>
                  <a:pt x="962258" y="316915"/>
                </a:lnTo>
                <a:close/>
                <a:moveTo>
                  <a:pt x="432776" y="310181"/>
                </a:moveTo>
                <a:cubicBezTo>
                  <a:pt x="369713" y="310062"/>
                  <a:pt x="329005" y="341698"/>
                  <a:pt x="329005" y="390501"/>
                </a:cubicBezTo>
                <a:lnTo>
                  <a:pt x="329005" y="391132"/>
                </a:lnTo>
                <a:cubicBezTo>
                  <a:pt x="329005" y="442856"/>
                  <a:pt x="380113" y="457343"/>
                  <a:pt x="432392" y="467762"/>
                </a:cubicBezTo>
                <a:cubicBezTo>
                  <a:pt x="459309" y="472972"/>
                  <a:pt x="467507" y="477037"/>
                  <a:pt x="467507" y="484657"/>
                </a:cubicBezTo>
                <a:lnTo>
                  <a:pt x="467507" y="485288"/>
                </a:lnTo>
                <a:cubicBezTo>
                  <a:pt x="467507" y="492924"/>
                  <a:pt x="459974" y="496733"/>
                  <a:pt x="445134" y="496733"/>
                </a:cubicBezTo>
                <a:cubicBezTo>
                  <a:pt x="413411" y="496733"/>
                  <a:pt x="377369" y="485168"/>
                  <a:pt x="352811" y="467232"/>
                </a:cubicBezTo>
                <a:lnTo>
                  <a:pt x="322241" y="523961"/>
                </a:lnTo>
                <a:cubicBezTo>
                  <a:pt x="350329" y="545827"/>
                  <a:pt x="394813" y="558775"/>
                  <a:pt x="441359" y="558775"/>
                </a:cubicBezTo>
                <a:cubicBezTo>
                  <a:pt x="508058" y="558775"/>
                  <a:pt x="549430" y="527770"/>
                  <a:pt x="549430" y="477944"/>
                </a:cubicBezTo>
                <a:lnTo>
                  <a:pt x="549430" y="477311"/>
                </a:lnTo>
                <a:cubicBezTo>
                  <a:pt x="549430" y="429020"/>
                  <a:pt x="507550" y="411614"/>
                  <a:pt x="444610" y="400306"/>
                </a:cubicBezTo>
                <a:cubicBezTo>
                  <a:pt x="419389" y="395609"/>
                  <a:pt x="410806" y="391406"/>
                  <a:pt x="410806" y="383651"/>
                </a:cubicBezTo>
                <a:lnTo>
                  <a:pt x="410806" y="383018"/>
                </a:lnTo>
                <a:cubicBezTo>
                  <a:pt x="410806" y="379705"/>
                  <a:pt x="412623" y="371966"/>
                  <a:pt x="429910" y="371966"/>
                </a:cubicBezTo>
                <a:cubicBezTo>
                  <a:pt x="450605" y="371966"/>
                  <a:pt x="481421" y="376801"/>
                  <a:pt x="511833" y="399674"/>
                </a:cubicBezTo>
                <a:lnTo>
                  <a:pt x="543049" y="342603"/>
                </a:lnTo>
                <a:cubicBezTo>
                  <a:pt x="514071" y="320482"/>
                  <a:pt x="479078" y="310181"/>
                  <a:pt x="432776" y="310181"/>
                </a:cubicBezTo>
                <a:close/>
                <a:moveTo>
                  <a:pt x="72000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42177" y="5144400"/>
                  <a:pt x="16588" y="5126268"/>
                  <a:pt x="5658" y="5100426"/>
                </a:cubicBezTo>
                <a:lnTo>
                  <a:pt x="0" y="5072402"/>
                </a:ln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1728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F87B2DD-E36F-D072-5ADC-C38B6A8243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000" y="270000"/>
            <a:ext cx="3940818" cy="12600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2400" b="0">
                <a:solidFill>
                  <a:schemeClr val="bg1">
                    <a:alpha val="20166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2400" b="0">
                <a:solidFill>
                  <a:schemeClr val="bg1"/>
                </a:solidFill>
              </a:defRPr>
            </a:lvl3pPr>
            <a:lvl4pPr>
              <a:lnSpc>
                <a:spcPct val="85000"/>
              </a:lnSpc>
              <a:buFontTx/>
              <a:buNone/>
              <a:defRPr sz="2400" b="0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buFontTx/>
              <a:buNone/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title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E4607A5-897E-47CE-4297-093687B52D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95996" y="4572000"/>
            <a:ext cx="1854000" cy="324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chemeClr val="bg1">
                    <a:alpha val="20243"/>
                  </a:schemeClr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bg1"/>
                </a:solidFill>
              </a:defRPr>
            </a:lvl3pPr>
            <a:lvl4pPr>
              <a:buFontTx/>
              <a:buNone/>
              <a:defRPr sz="9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 / Department</a:t>
            </a:r>
          </a:p>
          <a:p>
            <a:pPr lvl="1"/>
            <a:r>
              <a:rPr lang="en-US" dirty="0"/>
              <a:t>© SITA </a:t>
            </a:r>
            <a:r>
              <a:rPr lang="en-US" noProof="0" dirty="0"/>
              <a:t>Complete</a:t>
            </a:r>
            <a:r>
              <a:rPr lang="en-US" dirty="0"/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643248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highligh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444DB89-334D-BC41-D004-E2B04A8428A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BABD01B-4510-108E-AC15-49D35EAA99A4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2EE98F0-5A5E-50C3-1742-F1DEB501B555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0BCBF9-D63E-58A3-DAE3-A2058C55FBAD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55F103-AF7A-6833-0D40-76C187DC9DD0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B51947F-55C5-03E2-85F0-73944EE3A946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FEECF99-7E92-C1DC-6495-C6997420CC0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1999" y="0"/>
            <a:ext cx="4572000" cy="5144400"/>
          </a:xfrm>
          <a:custGeom>
            <a:avLst/>
            <a:gdLst>
              <a:gd name="connsiteX0" fmla="*/ 72000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5658 w 4572000"/>
              <a:gd name="connsiteY7" fmla="*/ 5100426 h 5144400"/>
              <a:gd name="connsiteX8" fmla="*/ 0 w 4572000"/>
              <a:gd name="connsiteY8" fmla="*/ 5072402 h 5144400"/>
              <a:gd name="connsiteX9" fmla="*/ 0 w 4572000"/>
              <a:gd name="connsiteY9" fmla="*/ 72000 h 5144400"/>
              <a:gd name="connsiteX10" fmla="*/ 72000 w 4572000"/>
              <a:gd name="connsiteY10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0" h="5144400">
                <a:moveTo>
                  <a:pt x="72000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42177" y="5144400"/>
                  <a:pt x="16588" y="5126268"/>
                  <a:pt x="5658" y="5100426"/>
                </a:cubicBezTo>
                <a:lnTo>
                  <a:pt x="0" y="5072402"/>
                </a:ln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1728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70000"/>
            <a:ext cx="3816000" cy="627924"/>
          </a:xfrm>
        </p:spPr>
        <p:txBody>
          <a:bodyPr/>
          <a:lstStyle/>
          <a:p>
            <a:r>
              <a:rPr lang="en-US" noProof="0"/>
              <a:t>Click to edit title</a:t>
            </a:r>
            <a:br>
              <a:rPr lang="en-US" noProof="0"/>
            </a:br>
            <a:r>
              <a:rPr lang="en-US" noProof="0"/>
              <a:t>use case highlight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778545-C9F4-198F-6DF0-FBB3A89523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013D5740-F1F4-69C6-0F82-318F07E6A6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6001" y="288000"/>
            <a:ext cx="3941999" cy="468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3522426-5BCD-2F97-5DA5-A3223C7502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3988737"/>
            <a:ext cx="3943182" cy="864399"/>
          </a:xfrm>
        </p:spPr>
        <p:txBody>
          <a:bodyPr anchor="b" anchorCtr="0"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2BBD444-94E9-B288-1C9F-B5F48758B5C1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6BF5FA2-D952-AAF4-72EF-361E71AA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6069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highligh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ED1D58-FCCC-33A6-AC6C-6A64E423CA1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33D1BB-1AD6-9A32-CB8B-E1E8F8F19DB9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2B105C5-520E-9342-FB1D-C58FB13F31AD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67E07-26EA-1525-360B-34F0F61976EB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B05619-3ECB-9A09-5D89-8D5BD64CC80B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014FA6A-22CD-98E7-C271-011B800B3B6B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D5E0355-9F86-253B-9BA0-9C936AE08D8A}"/>
              </a:ext>
            </a:extLst>
          </p:cNvPr>
          <p:cNvSpPr/>
          <p:nvPr userDrawn="1"/>
        </p:nvSpPr>
        <p:spPr>
          <a:xfrm>
            <a:off x="4569382" y="-1088"/>
            <a:ext cx="4574618" cy="5143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F55778D-FB7E-D702-5EB4-4881057AA33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572000" y="2576666"/>
            <a:ext cx="4572000" cy="2570400"/>
          </a:xfrm>
          <a:custGeom>
            <a:avLst/>
            <a:gdLst>
              <a:gd name="connsiteX0" fmla="*/ 72000 w 4572000"/>
              <a:gd name="connsiteY0" fmla="*/ 0 h 2570400"/>
              <a:gd name="connsiteX1" fmla="*/ 4500000 w 4572000"/>
              <a:gd name="connsiteY1" fmla="*/ 0 h 2570400"/>
              <a:gd name="connsiteX2" fmla="*/ 4528026 w 4572000"/>
              <a:gd name="connsiteY2" fmla="*/ 5658 h 2570400"/>
              <a:gd name="connsiteX3" fmla="*/ 4572000 w 4572000"/>
              <a:gd name="connsiteY3" fmla="*/ 72000 h 2570400"/>
              <a:gd name="connsiteX4" fmla="*/ 4572000 w 4572000"/>
              <a:gd name="connsiteY4" fmla="*/ 2498400 h 2570400"/>
              <a:gd name="connsiteX5" fmla="*/ 4500000 w 4572000"/>
              <a:gd name="connsiteY5" fmla="*/ 2570400 h 2570400"/>
              <a:gd name="connsiteX6" fmla="*/ 72000 w 4572000"/>
              <a:gd name="connsiteY6" fmla="*/ 2570400 h 2570400"/>
              <a:gd name="connsiteX7" fmla="*/ 0 w 4572000"/>
              <a:gd name="connsiteY7" fmla="*/ 2498400 h 2570400"/>
              <a:gd name="connsiteX8" fmla="*/ 0 w 4572000"/>
              <a:gd name="connsiteY8" fmla="*/ 72000 h 2570400"/>
              <a:gd name="connsiteX9" fmla="*/ 72000 w 4572000"/>
              <a:gd name="connsiteY9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2570400">
                <a:moveTo>
                  <a:pt x="72000" y="0"/>
                </a:moveTo>
                <a:lnTo>
                  <a:pt x="4500000" y="0"/>
                </a:lnTo>
                <a:lnTo>
                  <a:pt x="4528026" y="5658"/>
                </a:lnTo>
                <a:cubicBezTo>
                  <a:pt x="4553868" y="16588"/>
                  <a:pt x="4572000" y="42177"/>
                  <a:pt x="4572000" y="72000"/>
                </a:cubicBezTo>
                <a:lnTo>
                  <a:pt x="4572000" y="2498400"/>
                </a:lnTo>
                <a:cubicBezTo>
                  <a:pt x="4572000" y="2538165"/>
                  <a:pt x="4539765" y="2570400"/>
                  <a:pt x="4500000" y="2570400"/>
                </a:cubicBezTo>
                <a:lnTo>
                  <a:pt x="72000" y="2570400"/>
                </a:lnTo>
                <a:cubicBezTo>
                  <a:pt x="32236" y="2570400"/>
                  <a:pt x="0" y="2538165"/>
                  <a:pt x="0" y="249840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864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Click icon to add a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FF4EC14-E8C1-EC4B-7ECE-F2ABE430E89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5824" y="1281"/>
            <a:ext cx="4572000" cy="2570400"/>
          </a:xfrm>
          <a:custGeom>
            <a:avLst/>
            <a:gdLst>
              <a:gd name="connsiteX0" fmla="*/ 72000 w 4572000"/>
              <a:gd name="connsiteY0" fmla="*/ 0 h 2570400"/>
              <a:gd name="connsiteX1" fmla="*/ 4500000 w 4572000"/>
              <a:gd name="connsiteY1" fmla="*/ 0 h 2570400"/>
              <a:gd name="connsiteX2" fmla="*/ 4528026 w 4572000"/>
              <a:gd name="connsiteY2" fmla="*/ 5658 h 2570400"/>
              <a:gd name="connsiteX3" fmla="*/ 4572000 w 4572000"/>
              <a:gd name="connsiteY3" fmla="*/ 72000 h 2570400"/>
              <a:gd name="connsiteX4" fmla="*/ 4572000 w 4572000"/>
              <a:gd name="connsiteY4" fmla="*/ 2498400 h 2570400"/>
              <a:gd name="connsiteX5" fmla="*/ 4500000 w 4572000"/>
              <a:gd name="connsiteY5" fmla="*/ 2570400 h 2570400"/>
              <a:gd name="connsiteX6" fmla="*/ 72000 w 4572000"/>
              <a:gd name="connsiteY6" fmla="*/ 2570400 h 2570400"/>
              <a:gd name="connsiteX7" fmla="*/ 0 w 4572000"/>
              <a:gd name="connsiteY7" fmla="*/ 2498400 h 2570400"/>
              <a:gd name="connsiteX8" fmla="*/ 0 w 4572000"/>
              <a:gd name="connsiteY8" fmla="*/ 72000 h 2570400"/>
              <a:gd name="connsiteX9" fmla="*/ 72000 w 4572000"/>
              <a:gd name="connsiteY9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2570400">
                <a:moveTo>
                  <a:pt x="72000" y="0"/>
                </a:moveTo>
                <a:lnTo>
                  <a:pt x="4500000" y="0"/>
                </a:lnTo>
                <a:lnTo>
                  <a:pt x="4528026" y="5658"/>
                </a:lnTo>
                <a:cubicBezTo>
                  <a:pt x="4553868" y="16588"/>
                  <a:pt x="4572000" y="42177"/>
                  <a:pt x="4572000" y="72000"/>
                </a:cubicBezTo>
                <a:lnTo>
                  <a:pt x="4572000" y="2498400"/>
                </a:lnTo>
                <a:cubicBezTo>
                  <a:pt x="4572000" y="2538165"/>
                  <a:pt x="4539765" y="2570400"/>
                  <a:pt x="4500000" y="2570400"/>
                </a:cubicBezTo>
                <a:lnTo>
                  <a:pt x="72000" y="2570400"/>
                </a:lnTo>
                <a:cubicBezTo>
                  <a:pt x="32236" y="2570400"/>
                  <a:pt x="0" y="2538165"/>
                  <a:pt x="0" y="249840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864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a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FD28EF4-C959-211E-89C5-633D99C2D3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96001" y="2855552"/>
            <a:ext cx="3941999" cy="468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title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70000"/>
            <a:ext cx="3816000" cy="636162"/>
          </a:xfrm>
        </p:spPr>
        <p:txBody>
          <a:bodyPr/>
          <a:lstStyle/>
          <a:p>
            <a:r>
              <a:rPr lang="en-US" noProof="0"/>
              <a:t>Click to edit title</a:t>
            </a:r>
            <a:br>
              <a:rPr lang="en-US" noProof="0"/>
            </a:br>
            <a:r>
              <a:rPr lang="en-US" noProof="0"/>
              <a:t>use case highlight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778545-C9F4-198F-6DF0-FBB3A89523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6000" y="101217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/>
            </a:lvl1pPr>
            <a:lvl2pPr>
              <a:spcAft>
                <a:spcPts val="400"/>
              </a:spcAft>
              <a:defRPr sz="1200"/>
            </a:lvl2pPr>
            <a:lvl3pPr marL="360000" indent="-180000">
              <a:buFont typeface="System Font Regular"/>
              <a:buChar char="-"/>
              <a:defRPr sz="1200"/>
            </a:lvl3pPr>
            <a:lvl4pPr>
              <a:defRPr sz="900"/>
            </a:lvl4pPr>
            <a:lvl5pPr marL="126000" indent="-126000">
              <a:defRPr sz="900"/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013D5740-F1F4-69C6-0F82-318F07E6A6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6001" y="288000"/>
            <a:ext cx="3941999" cy="468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E5A1E94-0A56-C347-803B-6CB82B03E70A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896000" y="1469241"/>
            <a:ext cx="3943182" cy="864000"/>
          </a:xfrm>
        </p:spPr>
        <p:txBody>
          <a:bodyPr anchor="b" anchorCtr="0"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30B7872-5972-582F-B70D-AEE487E91F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3988737"/>
            <a:ext cx="3943182" cy="864399"/>
          </a:xfrm>
        </p:spPr>
        <p:txBody>
          <a:bodyPr anchor="b" anchorCtr="0"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373A3F0-D2DF-7848-EB9A-0B5C6CF8052C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8F8F88D1-ED7B-AA3D-96FF-883F8260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8830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highlight 1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17E5B-11BF-9AA5-DC02-A8352A34DBB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0"/>
            <a:ext cx="9147768" cy="5142750"/>
          </a:xfrm>
          <a:custGeom>
            <a:avLst/>
            <a:gdLst>
              <a:gd name="connsiteX0" fmla="*/ 72000 w 9147768"/>
              <a:gd name="connsiteY0" fmla="*/ 0 h 5142750"/>
              <a:gd name="connsiteX1" fmla="*/ 9075768 w 9147768"/>
              <a:gd name="connsiteY1" fmla="*/ 0 h 5142750"/>
              <a:gd name="connsiteX2" fmla="*/ 9147768 w 9147768"/>
              <a:gd name="connsiteY2" fmla="*/ 72000 h 5142750"/>
              <a:gd name="connsiteX3" fmla="*/ 9147768 w 9147768"/>
              <a:gd name="connsiteY3" fmla="*/ 5070750 h 5142750"/>
              <a:gd name="connsiteX4" fmla="*/ 9075768 w 9147768"/>
              <a:gd name="connsiteY4" fmla="*/ 5142750 h 5142750"/>
              <a:gd name="connsiteX5" fmla="*/ 72000 w 9147768"/>
              <a:gd name="connsiteY5" fmla="*/ 5142750 h 5142750"/>
              <a:gd name="connsiteX6" fmla="*/ 0 w 9147768"/>
              <a:gd name="connsiteY6" fmla="*/ 5070750 h 5142750"/>
              <a:gd name="connsiteX7" fmla="*/ 0 w 9147768"/>
              <a:gd name="connsiteY7" fmla="*/ 72000 h 5142750"/>
              <a:gd name="connsiteX8" fmla="*/ 72000 w 9147768"/>
              <a:gd name="connsiteY8" fmla="*/ 0 h 51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768" h="5142750">
                <a:moveTo>
                  <a:pt x="72000" y="0"/>
                </a:moveTo>
                <a:lnTo>
                  <a:pt x="9075768" y="0"/>
                </a:lnTo>
                <a:cubicBezTo>
                  <a:pt x="9115532" y="0"/>
                  <a:pt x="9147768" y="32236"/>
                  <a:pt x="9147768" y="72000"/>
                </a:cubicBezTo>
                <a:lnTo>
                  <a:pt x="9147768" y="5070750"/>
                </a:lnTo>
                <a:cubicBezTo>
                  <a:pt x="9147768" y="5110514"/>
                  <a:pt x="9115532" y="5142750"/>
                  <a:pt x="9075768" y="5142750"/>
                </a:cubicBezTo>
                <a:lnTo>
                  <a:pt x="72000" y="5142750"/>
                </a:lnTo>
                <a:cubicBezTo>
                  <a:pt x="32236" y="5142750"/>
                  <a:pt x="0" y="5110514"/>
                  <a:pt x="0" y="507075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216000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C6388-B58E-70F3-03A6-105758B5F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2" y="270000"/>
            <a:ext cx="3816000" cy="6279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br>
              <a:rPr lang="en-US" noProof="0"/>
            </a:br>
            <a:r>
              <a:rPr lang="en-US" noProof="0"/>
              <a:t>use case highlight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778545-C9F4-198F-6DF0-FBB3A89523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2" y="1007268"/>
            <a:ext cx="3960000" cy="3168000"/>
          </a:xfrm>
        </p:spPr>
        <p:txBody>
          <a:bodyPr numCol="1"/>
          <a:lstStyle>
            <a:lvl1pPr>
              <a:spcAft>
                <a:spcPts val="4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400"/>
              </a:spcAft>
              <a:defRPr sz="1200">
                <a:solidFill>
                  <a:schemeClr val="bg1"/>
                </a:solidFill>
              </a:defRPr>
            </a:lvl2pPr>
            <a:lvl3pPr marL="360000" indent="-180000">
              <a:buFont typeface="System Font Regular"/>
              <a:buChar char="-"/>
              <a:defRPr sz="12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 marL="126000" indent="-126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EEC2490-5A76-408F-D8E6-1DAB5E4F0DA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661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highlight 2 pic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56EF83-F657-F216-203C-96E0A9E5473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8F0F20E-FDB1-3E43-70C9-DAEEB088D8C8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036EDCC-F67D-56A1-C1ED-1C66B6900CF3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2402A8-5D7F-4435-D4ED-0CB578432D60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4E3645-6F5B-932F-1A97-2509CA9A6617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F1B8FEE-D938-8219-7494-381B35AE9E18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E8B306E-7060-FE7D-386F-8189F67877D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1999" y="0"/>
            <a:ext cx="4572000" cy="5144400"/>
          </a:xfrm>
          <a:custGeom>
            <a:avLst/>
            <a:gdLst>
              <a:gd name="connsiteX0" fmla="*/ 72000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5658 w 4572000"/>
              <a:gd name="connsiteY7" fmla="*/ 5100426 h 5144400"/>
              <a:gd name="connsiteX8" fmla="*/ 0 w 4572000"/>
              <a:gd name="connsiteY8" fmla="*/ 5072402 h 5144400"/>
              <a:gd name="connsiteX9" fmla="*/ 0 w 4572000"/>
              <a:gd name="connsiteY9" fmla="*/ 72000 h 5144400"/>
              <a:gd name="connsiteX10" fmla="*/ 72000 w 4572000"/>
              <a:gd name="connsiteY10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0" h="5144400">
                <a:moveTo>
                  <a:pt x="72000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42177" y="5144400"/>
                  <a:pt x="16588" y="5126268"/>
                  <a:pt x="5658" y="5100426"/>
                </a:cubicBezTo>
                <a:lnTo>
                  <a:pt x="0" y="5072402"/>
                </a:ln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1728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DA3C9B-76BE-FD8E-F22B-D959E88E8C7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4564800" cy="5144400"/>
          </a:xfrm>
          <a:custGeom>
            <a:avLst/>
            <a:gdLst>
              <a:gd name="connsiteX0" fmla="*/ 72000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5658 w 4572000"/>
              <a:gd name="connsiteY7" fmla="*/ 5100426 h 5144400"/>
              <a:gd name="connsiteX8" fmla="*/ 0 w 4572000"/>
              <a:gd name="connsiteY8" fmla="*/ 5072402 h 5144400"/>
              <a:gd name="connsiteX9" fmla="*/ 0 w 4572000"/>
              <a:gd name="connsiteY9" fmla="*/ 72000 h 5144400"/>
              <a:gd name="connsiteX10" fmla="*/ 72000 w 4572000"/>
              <a:gd name="connsiteY10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0" h="5144400">
                <a:moveTo>
                  <a:pt x="72000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42177" y="5144400"/>
                  <a:pt x="16588" y="5126268"/>
                  <a:pt x="5658" y="5100426"/>
                </a:cubicBezTo>
                <a:lnTo>
                  <a:pt x="0" y="5072402"/>
                </a:ln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1728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B41537C-B268-CA09-6F01-2583864077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647999"/>
            <a:ext cx="3943182" cy="867818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013D5740-F1F4-69C6-0F82-318F07E6A6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6001" y="269589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B804F03-1E3A-7901-50F2-05C898D2E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6000" y="269589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62D19D-B76C-9083-FA13-BE390C7C3DE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24000" y="647999"/>
            <a:ext cx="3943182" cy="867818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5BC3CFF-A7F6-1877-2E67-D069A1A8A1B1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069E9A5-3214-EEBC-FB7D-46AC534B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1596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highlight 3 pic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F6B9B6-C201-1516-8970-FCA90347B4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4077960-E88A-04FC-D062-D0085361D03B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63CAAF-0031-468A-4855-DC2E4F4E4872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CF4278-0755-2BBF-FF78-AE903DFBD4DC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EE9E2AC-DF1E-5970-CD9D-7F1D7ED9D50F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ECC8F1C-7FC5-5F35-0074-80AD2695DFAB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43E21878-D376-A458-0FAE-EBB6EF9DF98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6027"/>
            <a:ext cx="4564800" cy="5144400"/>
          </a:xfrm>
          <a:custGeom>
            <a:avLst/>
            <a:gdLst>
              <a:gd name="connsiteX0" fmla="*/ 72000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5658 w 4572000"/>
              <a:gd name="connsiteY7" fmla="*/ 5100426 h 5144400"/>
              <a:gd name="connsiteX8" fmla="*/ 0 w 4572000"/>
              <a:gd name="connsiteY8" fmla="*/ 5072402 h 5144400"/>
              <a:gd name="connsiteX9" fmla="*/ 0 w 4572000"/>
              <a:gd name="connsiteY9" fmla="*/ 72000 h 5144400"/>
              <a:gd name="connsiteX10" fmla="*/ 72000 w 4572000"/>
              <a:gd name="connsiteY10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0" h="5144400">
                <a:moveTo>
                  <a:pt x="72000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42177" y="5144400"/>
                  <a:pt x="16588" y="5126268"/>
                  <a:pt x="5658" y="5100426"/>
                </a:cubicBezTo>
                <a:lnTo>
                  <a:pt x="0" y="5072402"/>
                </a:ln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1728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on icon  to add a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CC6601-6BE1-63F0-3F3E-5A15FF38E84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567873" y="1281"/>
            <a:ext cx="4572000" cy="2570400"/>
          </a:xfrm>
          <a:custGeom>
            <a:avLst/>
            <a:gdLst>
              <a:gd name="connsiteX0" fmla="*/ 72000 w 4572000"/>
              <a:gd name="connsiteY0" fmla="*/ 0 h 2570400"/>
              <a:gd name="connsiteX1" fmla="*/ 4500000 w 4572000"/>
              <a:gd name="connsiteY1" fmla="*/ 0 h 2570400"/>
              <a:gd name="connsiteX2" fmla="*/ 4528026 w 4572000"/>
              <a:gd name="connsiteY2" fmla="*/ 5658 h 2570400"/>
              <a:gd name="connsiteX3" fmla="*/ 4572000 w 4572000"/>
              <a:gd name="connsiteY3" fmla="*/ 72000 h 2570400"/>
              <a:gd name="connsiteX4" fmla="*/ 4572000 w 4572000"/>
              <a:gd name="connsiteY4" fmla="*/ 2498400 h 2570400"/>
              <a:gd name="connsiteX5" fmla="*/ 4500000 w 4572000"/>
              <a:gd name="connsiteY5" fmla="*/ 2570400 h 2570400"/>
              <a:gd name="connsiteX6" fmla="*/ 72000 w 4572000"/>
              <a:gd name="connsiteY6" fmla="*/ 2570400 h 2570400"/>
              <a:gd name="connsiteX7" fmla="*/ 0 w 4572000"/>
              <a:gd name="connsiteY7" fmla="*/ 2498400 h 2570400"/>
              <a:gd name="connsiteX8" fmla="*/ 0 w 4572000"/>
              <a:gd name="connsiteY8" fmla="*/ 72000 h 2570400"/>
              <a:gd name="connsiteX9" fmla="*/ 72000 w 4572000"/>
              <a:gd name="connsiteY9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2570400">
                <a:moveTo>
                  <a:pt x="72000" y="0"/>
                </a:moveTo>
                <a:lnTo>
                  <a:pt x="4500000" y="0"/>
                </a:lnTo>
                <a:lnTo>
                  <a:pt x="4528026" y="5658"/>
                </a:lnTo>
                <a:cubicBezTo>
                  <a:pt x="4553868" y="16588"/>
                  <a:pt x="4572000" y="42177"/>
                  <a:pt x="4572000" y="72000"/>
                </a:cubicBezTo>
                <a:lnTo>
                  <a:pt x="4572000" y="2498400"/>
                </a:lnTo>
                <a:cubicBezTo>
                  <a:pt x="4572000" y="2538165"/>
                  <a:pt x="4539765" y="2570400"/>
                  <a:pt x="4500000" y="2570400"/>
                </a:cubicBezTo>
                <a:lnTo>
                  <a:pt x="72000" y="2570400"/>
                </a:lnTo>
                <a:cubicBezTo>
                  <a:pt x="32236" y="2570400"/>
                  <a:pt x="0" y="2538165"/>
                  <a:pt x="0" y="249840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864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a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7DCB743-5055-2DBF-A4BB-A76115BADF0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567873" y="2580027"/>
            <a:ext cx="4572000" cy="2570400"/>
          </a:xfrm>
          <a:custGeom>
            <a:avLst/>
            <a:gdLst>
              <a:gd name="connsiteX0" fmla="*/ 72000 w 4572000"/>
              <a:gd name="connsiteY0" fmla="*/ 0 h 2570400"/>
              <a:gd name="connsiteX1" fmla="*/ 4500000 w 4572000"/>
              <a:gd name="connsiteY1" fmla="*/ 0 h 2570400"/>
              <a:gd name="connsiteX2" fmla="*/ 4528026 w 4572000"/>
              <a:gd name="connsiteY2" fmla="*/ 5658 h 2570400"/>
              <a:gd name="connsiteX3" fmla="*/ 4572000 w 4572000"/>
              <a:gd name="connsiteY3" fmla="*/ 72000 h 2570400"/>
              <a:gd name="connsiteX4" fmla="*/ 4572000 w 4572000"/>
              <a:gd name="connsiteY4" fmla="*/ 2498400 h 2570400"/>
              <a:gd name="connsiteX5" fmla="*/ 4500000 w 4572000"/>
              <a:gd name="connsiteY5" fmla="*/ 2570400 h 2570400"/>
              <a:gd name="connsiteX6" fmla="*/ 72000 w 4572000"/>
              <a:gd name="connsiteY6" fmla="*/ 2570400 h 2570400"/>
              <a:gd name="connsiteX7" fmla="*/ 0 w 4572000"/>
              <a:gd name="connsiteY7" fmla="*/ 2498400 h 2570400"/>
              <a:gd name="connsiteX8" fmla="*/ 0 w 4572000"/>
              <a:gd name="connsiteY8" fmla="*/ 72000 h 2570400"/>
              <a:gd name="connsiteX9" fmla="*/ 72000 w 4572000"/>
              <a:gd name="connsiteY9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2570400">
                <a:moveTo>
                  <a:pt x="72000" y="0"/>
                </a:moveTo>
                <a:lnTo>
                  <a:pt x="4500000" y="0"/>
                </a:lnTo>
                <a:lnTo>
                  <a:pt x="4528026" y="5658"/>
                </a:lnTo>
                <a:cubicBezTo>
                  <a:pt x="4553868" y="16588"/>
                  <a:pt x="4572000" y="42177"/>
                  <a:pt x="4572000" y="72000"/>
                </a:cubicBezTo>
                <a:lnTo>
                  <a:pt x="4572000" y="2498400"/>
                </a:lnTo>
                <a:cubicBezTo>
                  <a:pt x="4572000" y="2538165"/>
                  <a:pt x="4539765" y="2570400"/>
                  <a:pt x="4500000" y="2570400"/>
                </a:cubicBezTo>
                <a:lnTo>
                  <a:pt x="72000" y="2570400"/>
                </a:lnTo>
                <a:cubicBezTo>
                  <a:pt x="32236" y="2570400"/>
                  <a:pt x="0" y="2538165"/>
                  <a:pt x="0" y="249840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864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Click icon to add a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B41537C-B268-CA09-6F01-2583864077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648000"/>
            <a:ext cx="3943182" cy="57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013D5740-F1F4-69C6-0F82-318F07E6A6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6001" y="269589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B804F03-1E3A-7901-50F2-05C898D2E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6000" y="269589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62D19D-B76C-9083-FA13-BE390C7C3DE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24000" y="648000"/>
            <a:ext cx="3943182" cy="57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BCED5AC-37F9-90D0-EB4F-20EF2B97B9B2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896000" y="3211447"/>
            <a:ext cx="3943182" cy="57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4274C2A-5174-0DFD-1A26-18C84987C4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6001" y="2833036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7098414-882C-482D-E107-304233121480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5584B48-4BF9-3B34-F0E6-53C1B44F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499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highlight 4 pic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D7FD80-85E0-031A-B233-93472473EF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035E63E-8CB2-F807-DE45-4FD7A13D2869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33C7F27-EB97-D9BB-81B5-42F686C3E94F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9B3880-B7CD-6D72-8E7F-F03480C5DC34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B7594A-652C-2E6F-5ACC-3BD7499B2BC9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7036F23-43D5-6A67-E73A-22CC2E641DFE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B7DE112-901D-C1CE-06A4-5752EF09E10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8461" y="1281"/>
            <a:ext cx="4572000" cy="2570400"/>
          </a:xfrm>
          <a:custGeom>
            <a:avLst/>
            <a:gdLst>
              <a:gd name="connsiteX0" fmla="*/ 72000 w 4572000"/>
              <a:gd name="connsiteY0" fmla="*/ 0 h 2570400"/>
              <a:gd name="connsiteX1" fmla="*/ 4500000 w 4572000"/>
              <a:gd name="connsiteY1" fmla="*/ 0 h 2570400"/>
              <a:gd name="connsiteX2" fmla="*/ 4528026 w 4572000"/>
              <a:gd name="connsiteY2" fmla="*/ 5658 h 2570400"/>
              <a:gd name="connsiteX3" fmla="*/ 4572000 w 4572000"/>
              <a:gd name="connsiteY3" fmla="*/ 72000 h 2570400"/>
              <a:gd name="connsiteX4" fmla="*/ 4572000 w 4572000"/>
              <a:gd name="connsiteY4" fmla="*/ 2498400 h 2570400"/>
              <a:gd name="connsiteX5" fmla="*/ 4500000 w 4572000"/>
              <a:gd name="connsiteY5" fmla="*/ 2570400 h 2570400"/>
              <a:gd name="connsiteX6" fmla="*/ 72000 w 4572000"/>
              <a:gd name="connsiteY6" fmla="*/ 2570400 h 2570400"/>
              <a:gd name="connsiteX7" fmla="*/ 0 w 4572000"/>
              <a:gd name="connsiteY7" fmla="*/ 2498400 h 2570400"/>
              <a:gd name="connsiteX8" fmla="*/ 0 w 4572000"/>
              <a:gd name="connsiteY8" fmla="*/ 72000 h 2570400"/>
              <a:gd name="connsiteX9" fmla="*/ 72000 w 4572000"/>
              <a:gd name="connsiteY9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2570400">
                <a:moveTo>
                  <a:pt x="72000" y="0"/>
                </a:moveTo>
                <a:lnTo>
                  <a:pt x="4500000" y="0"/>
                </a:lnTo>
                <a:lnTo>
                  <a:pt x="4528026" y="5658"/>
                </a:lnTo>
                <a:cubicBezTo>
                  <a:pt x="4553868" y="16588"/>
                  <a:pt x="4572000" y="42177"/>
                  <a:pt x="4572000" y="72000"/>
                </a:cubicBezTo>
                <a:lnTo>
                  <a:pt x="4572000" y="2498400"/>
                </a:lnTo>
                <a:cubicBezTo>
                  <a:pt x="4572000" y="2538165"/>
                  <a:pt x="4539765" y="2570400"/>
                  <a:pt x="4500000" y="2570400"/>
                </a:cubicBezTo>
                <a:lnTo>
                  <a:pt x="72000" y="2570400"/>
                </a:lnTo>
                <a:cubicBezTo>
                  <a:pt x="32236" y="2570400"/>
                  <a:pt x="0" y="2538165"/>
                  <a:pt x="0" y="249840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864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a 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4B9E7D-9919-07BE-C8BC-957ECB3A2F4D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-8461" y="2573100"/>
            <a:ext cx="4572000" cy="2570400"/>
          </a:xfrm>
          <a:custGeom>
            <a:avLst/>
            <a:gdLst>
              <a:gd name="connsiteX0" fmla="*/ 72000 w 4572000"/>
              <a:gd name="connsiteY0" fmla="*/ 0 h 2570400"/>
              <a:gd name="connsiteX1" fmla="*/ 4500000 w 4572000"/>
              <a:gd name="connsiteY1" fmla="*/ 0 h 2570400"/>
              <a:gd name="connsiteX2" fmla="*/ 4528026 w 4572000"/>
              <a:gd name="connsiteY2" fmla="*/ 5658 h 2570400"/>
              <a:gd name="connsiteX3" fmla="*/ 4572000 w 4572000"/>
              <a:gd name="connsiteY3" fmla="*/ 72000 h 2570400"/>
              <a:gd name="connsiteX4" fmla="*/ 4572000 w 4572000"/>
              <a:gd name="connsiteY4" fmla="*/ 2498400 h 2570400"/>
              <a:gd name="connsiteX5" fmla="*/ 4500000 w 4572000"/>
              <a:gd name="connsiteY5" fmla="*/ 2570400 h 2570400"/>
              <a:gd name="connsiteX6" fmla="*/ 72000 w 4572000"/>
              <a:gd name="connsiteY6" fmla="*/ 2570400 h 2570400"/>
              <a:gd name="connsiteX7" fmla="*/ 0 w 4572000"/>
              <a:gd name="connsiteY7" fmla="*/ 2498400 h 2570400"/>
              <a:gd name="connsiteX8" fmla="*/ 0 w 4572000"/>
              <a:gd name="connsiteY8" fmla="*/ 72000 h 2570400"/>
              <a:gd name="connsiteX9" fmla="*/ 72000 w 4572000"/>
              <a:gd name="connsiteY9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2570400">
                <a:moveTo>
                  <a:pt x="72000" y="0"/>
                </a:moveTo>
                <a:lnTo>
                  <a:pt x="4500000" y="0"/>
                </a:lnTo>
                <a:lnTo>
                  <a:pt x="4528026" y="5658"/>
                </a:lnTo>
                <a:cubicBezTo>
                  <a:pt x="4553868" y="16588"/>
                  <a:pt x="4572000" y="42177"/>
                  <a:pt x="4572000" y="72000"/>
                </a:cubicBezTo>
                <a:lnTo>
                  <a:pt x="4572000" y="2498400"/>
                </a:lnTo>
                <a:cubicBezTo>
                  <a:pt x="4572000" y="2538165"/>
                  <a:pt x="4539765" y="2570400"/>
                  <a:pt x="4500000" y="2570400"/>
                </a:cubicBezTo>
                <a:lnTo>
                  <a:pt x="72000" y="2570400"/>
                </a:lnTo>
                <a:cubicBezTo>
                  <a:pt x="32236" y="2570400"/>
                  <a:pt x="0" y="2538165"/>
                  <a:pt x="0" y="249840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864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Click icon to add a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CF67-318F-F52D-31A0-730153BEAB9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567873" y="1281"/>
            <a:ext cx="4572000" cy="2570400"/>
          </a:xfrm>
          <a:custGeom>
            <a:avLst/>
            <a:gdLst>
              <a:gd name="connsiteX0" fmla="*/ 72000 w 4572000"/>
              <a:gd name="connsiteY0" fmla="*/ 0 h 2570400"/>
              <a:gd name="connsiteX1" fmla="*/ 4500000 w 4572000"/>
              <a:gd name="connsiteY1" fmla="*/ 0 h 2570400"/>
              <a:gd name="connsiteX2" fmla="*/ 4528026 w 4572000"/>
              <a:gd name="connsiteY2" fmla="*/ 5658 h 2570400"/>
              <a:gd name="connsiteX3" fmla="*/ 4572000 w 4572000"/>
              <a:gd name="connsiteY3" fmla="*/ 72000 h 2570400"/>
              <a:gd name="connsiteX4" fmla="*/ 4572000 w 4572000"/>
              <a:gd name="connsiteY4" fmla="*/ 2498400 h 2570400"/>
              <a:gd name="connsiteX5" fmla="*/ 4500000 w 4572000"/>
              <a:gd name="connsiteY5" fmla="*/ 2570400 h 2570400"/>
              <a:gd name="connsiteX6" fmla="*/ 72000 w 4572000"/>
              <a:gd name="connsiteY6" fmla="*/ 2570400 h 2570400"/>
              <a:gd name="connsiteX7" fmla="*/ 0 w 4572000"/>
              <a:gd name="connsiteY7" fmla="*/ 2498400 h 2570400"/>
              <a:gd name="connsiteX8" fmla="*/ 0 w 4572000"/>
              <a:gd name="connsiteY8" fmla="*/ 72000 h 2570400"/>
              <a:gd name="connsiteX9" fmla="*/ 72000 w 4572000"/>
              <a:gd name="connsiteY9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2570400">
                <a:moveTo>
                  <a:pt x="72000" y="0"/>
                </a:moveTo>
                <a:lnTo>
                  <a:pt x="4500000" y="0"/>
                </a:lnTo>
                <a:lnTo>
                  <a:pt x="4528026" y="5658"/>
                </a:lnTo>
                <a:cubicBezTo>
                  <a:pt x="4553868" y="16588"/>
                  <a:pt x="4572000" y="42177"/>
                  <a:pt x="4572000" y="72000"/>
                </a:cubicBezTo>
                <a:lnTo>
                  <a:pt x="4572000" y="2498400"/>
                </a:lnTo>
                <a:cubicBezTo>
                  <a:pt x="4572000" y="2538165"/>
                  <a:pt x="4539765" y="2570400"/>
                  <a:pt x="4500000" y="2570400"/>
                </a:cubicBezTo>
                <a:lnTo>
                  <a:pt x="72000" y="2570400"/>
                </a:lnTo>
                <a:cubicBezTo>
                  <a:pt x="32236" y="2570400"/>
                  <a:pt x="0" y="2538165"/>
                  <a:pt x="0" y="249840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864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a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D90934-DB80-18B3-6918-FE6E3A24EF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567873" y="2573100"/>
            <a:ext cx="4572000" cy="2570400"/>
          </a:xfrm>
          <a:custGeom>
            <a:avLst/>
            <a:gdLst>
              <a:gd name="connsiteX0" fmla="*/ 72000 w 4572000"/>
              <a:gd name="connsiteY0" fmla="*/ 0 h 2570400"/>
              <a:gd name="connsiteX1" fmla="*/ 4500000 w 4572000"/>
              <a:gd name="connsiteY1" fmla="*/ 0 h 2570400"/>
              <a:gd name="connsiteX2" fmla="*/ 4528026 w 4572000"/>
              <a:gd name="connsiteY2" fmla="*/ 5658 h 2570400"/>
              <a:gd name="connsiteX3" fmla="*/ 4572000 w 4572000"/>
              <a:gd name="connsiteY3" fmla="*/ 72000 h 2570400"/>
              <a:gd name="connsiteX4" fmla="*/ 4572000 w 4572000"/>
              <a:gd name="connsiteY4" fmla="*/ 2498400 h 2570400"/>
              <a:gd name="connsiteX5" fmla="*/ 4500000 w 4572000"/>
              <a:gd name="connsiteY5" fmla="*/ 2570400 h 2570400"/>
              <a:gd name="connsiteX6" fmla="*/ 72000 w 4572000"/>
              <a:gd name="connsiteY6" fmla="*/ 2570400 h 2570400"/>
              <a:gd name="connsiteX7" fmla="*/ 0 w 4572000"/>
              <a:gd name="connsiteY7" fmla="*/ 2498400 h 2570400"/>
              <a:gd name="connsiteX8" fmla="*/ 0 w 4572000"/>
              <a:gd name="connsiteY8" fmla="*/ 72000 h 2570400"/>
              <a:gd name="connsiteX9" fmla="*/ 72000 w 4572000"/>
              <a:gd name="connsiteY9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2570400">
                <a:moveTo>
                  <a:pt x="72000" y="0"/>
                </a:moveTo>
                <a:lnTo>
                  <a:pt x="4500000" y="0"/>
                </a:lnTo>
                <a:lnTo>
                  <a:pt x="4528026" y="5658"/>
                </a:lnTo>
                <a:cubicBezTo>
                  <a:pt x="4553868" y="16588"/>
                  <a:pt x="4572000" y="42177"/>
                  <a:pt x="4572000" y="72000"/>
                </a:cubicBezTo>
                <a:lnTo>
                  <a:pt x="4572000" y="2498400"/>
                </a:lnTo>
                <a:cubicBezTo>
                  <a:pt x="4572000" y="2538165"/>
                  <a:pt x="4539765" y="2570400"/>
                  <a:pt x="4500000" y="2570400"/>
                </a:cubicBezTo>
                <a:lnTo>
                  <a:pt x="72000" y="2570400"/>
                </a:lnTo>
                <a:cubicBezTo>
                  <a:pt x="32236" y="2570400"/>
                  <a:pt x="0" y="2538165"/>
                  <a:pt x="0" y="249840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">
            <a:noFill/>
          </a:ln>
        </p:spPr>
        <p:txBody>
          <a:bodyPr wrap="square" tIns="864000">
            <a:noAutofit/>
          </a:bodyPr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Click icon to add a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B41537C-B268-CA09-6F01-2583864077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6000" y="648000"/>
            <a:ext cx="3943182" cy="57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013D5740-F1F4-69C6-0F82-318F07E6A6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6001" y="269589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62D19D-B76C-9083-FA13-BE390C7C3DE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24000" y="648000"/>
            <a:ext cx="3943182" cy="57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BCED5AC-37F9-90D0-EB4F-20EF2B97B9B2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896000" y="3211447"/>
            <a:ext cx="3943182" cy="57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4274C2A-5174-0DFD-1A26-18C84987C4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6001" y="2833036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use case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C45E959-8B18-C473-7111-9E9E141303F5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16185" y="3211447"/>
            <a:ext cx="3943182" cy="57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introduction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BF6AC97-A672-1C4D-89B5-7C2067BCCE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6000" y="2833036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B804F03-1E3A-7901-50F2-05C898D2E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6000" y="269589"/>
            <a:ext cx="3941999" cy="252000"/>
          </a:xfrm>
        </p:spPr>
        <p:txBody>
          <a:bodyPr anchor="b"/>
          <a:lstStyle>
            <a:lvl1pPr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bg1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use case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54696A-A470-4987-F36A-6CA00FDA2A9A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01F1E161-13E8-371E-D671-AE0FA90E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7980" y="4734000"/>
            <a:ext cx="288000" cy="144000"/>
          </a:xfrm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15624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97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405D19-8A2C-1696-5180-911437B6FD76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512B5A23-FEEC-AF0A-D85E-092741BF0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7237" y="261766"/>
            <a:ext cx="7560000" cy="710162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buFontTx/>
              <a:buNone/>
              <a:defRPr sz="2200">
                <a:solidFill>
                  <a:schemeClr val="tx2"/>
                </a:solidFill>
              </a:defRPr>
            </a:lvl1pPr>
            <a:lvl2pPr marL="0" indent="0">
              <a:lnSpc>
                <a:spcPct val="80000"/>
              </a:lnSpc>
              <a:spcAft>
                <a:spcPts val="0"/>
              </a:spcAft>
              <a:buFontTx/>
              <a:buNone/>
              <a:defRPr sz="2200">
                <a:solidFill>
                  <a:schemeClr val="tx2">
                    <a:alpha val="29668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title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632641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97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405D19-8A2C-1696-5180-911437B6FD76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27" y="5400000"/>
            <a:ext cx="540000" cy="144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CECEC"/>
                </a:solidFill>
                <a:latin typeface="Saans" panose="020B0504030103020203" pitchFamily="34" charset="77"/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1999" y="5400000"/>
            <a:ext cx="3240000" cy="144000"/>
          </a:xfrm>
        </p:spPr>
        <p:txBody>
          <a:bodyPr/>
          <a:lstStyle>
            <a:lvl1pPr>
              <a:defRPr b="0" i="0">
                <a:solidFill>
                  <a:srgbClr val="ECECEC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6000" y="5400000"/>
            <a:ext cx="288000" cy="144000"/>
          </a:xfrm>
          <a:ln>
            <a:solidFill>
              <a:srgbClr val="ECECEC"/>
            </a:solidFill>
          </a:ln>
        </p:spPr>
        <p:txBody>
          <a:bodyPr/>
          <a:lstStyle>
            <a:lvl1pPr>
              <a:defRPr b="0" i="0">
                <a:solidFill>
                  <a:srgbClr val="ECECEC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7E39B9-AE90-BC01-6181-51352A4271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4000" y="2196000"/>
            <a:ext cx="2376000" cy="7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1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 t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Link to images</a:t>
            </a:r>
            <a:br>
              <a:rPr lang="en-US" noProof="0"/>
            </a:b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A8E460-A7DC-8922-5DF2-174FE143081B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60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6D6753-DB63-D56E-4B27-64A17BA8460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A29C62E-0134-85D2-E425-8BED9CFA1B6B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E5519B2-FC5D-6FCA-FA47-B4FD9EDE9446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3F0D45-EB5A-54B2-C675-5039E1114B6F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2C1621-74B6-154F-7787-3BEFE129C3E5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EB04C4-96B6-44DC-8D2C-8231E70A26EB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122470A2-F7C1-AA2A-3F14-7F940AFA9E0B}"/>
              </a:ext>
            </a:extLst>
          </p:cNvPr>
          <p:cNvSpPr/>
          <p:nvPr userDrawn="1"/>
        </p:nvSpPr>
        <p:spPr>
          <a:xfrm>
            <a:off x="4580409" y="0"/>
            <a:ext cx="4572000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bg2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ED2D370-D060-8A4E-2DB7-72D4DC17D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2000" y="2299620"/>
            <a:ext cx="1728000" cy="525913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F87B2DD-E36F-D072-5ADC-C38B6A8243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000" y="270000"/>
            <a:ext cx="3940818" cy="12600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2400" b="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2400" b="0">
                <a:solidFill>
                  <a:schemeClr val="tx2">
                    <a:alpha val="30000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2400" b="0">
                <a:solidFill>
                  <a:schemeClr val="tx2"/>
                </a:solidFill>
              </a:defRPr>
            </a:lvl3pPr>
            <a:lvl4pPr>
              <a:lnSpc>
                <a:spcPct val="85000"/>
              </a:lnSpc>
              <a:buFontTx/>
              <a:buNone/>
              <a:defRPr sz="2400" b="0">
                <a:solidFill>
                  <a:schemeClr val="tx2"/>
                </a:solidFill>
              </a:defRPr>
            </a:lvl4pPr>
            <a:lvl5pPr marL="0" indent="0">
              <a:lnSpc>
                <a:spcPct val="85000"/>
              </a:lnSpc>
              <a:buFontTx/>
              <a:buNone/>
              <a:defRPr sz="2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title 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2F3A271-C37A-E60B-573A-1B8FF955D61A}"/>
              </a:ext>
            </a:extLst>
          </p:cNvPr>
          <p:cNvSpPr/>
          <p:nvPr userDrawn="1"/>
        </p:nvSpPr>
        <p:spPr>
          <a:xfrm flipH="1">
            <a:off x="9066738" y="0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BDE90F1-947C-1292-4798-101AF3A770C9}"/>
              </a:ext>
            </a:extLst>
          </p:cNvPr>
          <p:cNvSpPr/>
          <p:nvPr userDrawn="1"/>
        </p:nvSpPr>
        <p:spPr>
          <a:xfrm flipH="1" flipV="1">
            <a:off x="9066738" y="5066238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A52DFDF-8E30-E36E-3932-5ECE496B25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95996" y="4572000"/>
            <a:ext cx="1854000" cy="324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9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chemeClr val="tx2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tx2"/>
                </a:solidFill>
              </a:defRPr>
            </a:lvl3pPr>
            <a:lvl4pPr>
              <a:buFontTx/>
              <a:buNone/>
              <a:defRPr sz="900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BU / Department</a:t>
            </a:r>
          </a:p>
          <a:p>
            <a:pPr lvl="1"/>
            <a:r>
              <a:rPr lang="en-US" noProof="0"/>
              <a:t>© SITA Complete Date</a:t>
            </a:r>
          </a:p>
        </p:txBody>
      </p:sp>
    </p:spTree>
    <p:extLst>
      <p:ext uri="{BB962C8B-B14F-4D97-AF65-F5344CB8AC3E}">
        <p14:creationId xmlns:p14="http://schemas.microsoft.com/office/powerpoint/2010/main" val="3323193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4D5BF9-82FA-199F-3ABB-A4276E9598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4778" y="1261112"/>
            <a:ext cx="4374053" cy="1997047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Logo</a:t>
            </a:r>
            <a:br>
              <a:rPr lang="en-US" noProof="0"/>
            </a:b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A8E460-A7DC-8922-5DF2-174FE143081B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251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2F588-B3DE-DEF6-1432-BC539EF3354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257414" y="1304418"/>
            <a:ext cx="3882217" cy="175341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2ADD8C6-AAB9-C5A0-37B0-4DECE4B8831D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4537680" y="1341618"/>
            <a:ext cx="3882217" cy="1753414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9F636-AF1F-9725-C4A0-F81CAEB7A47C}"/>
              </a:ext>
            </a:extLst>
          </p:cNvPr>
          <p:cNvSpPr txBox="1"/>
          <p:nvPr userDrawn="1"/>
        </p:nvSpPr>
        <p:spPr>
          <a:xfrm>
            <a:off x="712892" y="3752096"/>
            <a:ext cx="766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noProof="0" dirty="0">
                <a:latin typeface="Saans" panose="020B0504030103020203" pitchFamily="34" charset="77"/>
              </a:rPr>
              <a:t>Click the logo or icon you want to use, make a duplicate of it (CTRL-D) </a:t>
            </a:r>
            <a:br>
              <a:rPr lang="en-US" sz="1200" b="0" i="0" noProof="0" dirty="0">
                <a:latin typeface="Saans" panose="020B0504030103020203" pitchFamily="34" charset="77"/>
              </a:rPr>
            </a:br>
            <a:r>
              <a:rPr lang="en-US" sz="1200" b="0" i="0" noProof="0" dirty="0">
                <a:latin typeface="Saans" panose="020B0504030103020203" pitchFamily="34" charset="77"/>
              </a:rPr>
              <a:t>and than copy/paste the duplicate of the logo/avatar or icon to the slide where you want to use it.</a:t>
            </a:r>
          </a:p>
          <a:p>
            <a:endParaRPr lang="en-US" sz="1200" b="0" i="0" noProof="0" dirty="0">
              <a:latin typeface="Saans" panose="020B0504030103020203" pitchFamily="34" charset="77"/>
            </a:endParaRPr>
          </a:p>
          <a:p>
            <a:r>
              <a:rPr lang="en-US" sz="1200" b="1" i="0" noProof="0" dirty="0">
                <a:latin typeface="Saans" panose="020B0504030103020203" pitchFamily="34" charset="77"/>
              </a:rPr>
              <a:t>More about logo usage and their files </a:t>
            </a:r>
            <a:r>
              <a:rPr lang="en-US" sz="1200" b="1" i="0" noProof="0" dirty="0">
                <a:latin typeface="Saans" panose="020B0504030103020203" pitchFamily="34" charset="77"/>
                <a:hlinkClick r:id="rId6"/>
              </a:rPr>
              <a:t>can be found here</a:t>
            </a:r>
            <a:r>
              <a:rPr lang="en-US" sz="1200" b="1" i="0" noProof="0" dirty="0">
                <a:latin typeface="Saans" panose="020B0504030103020203" pitchFamily="34" charset="7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06274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4D5BF9-82FA-199F-3ABB-A4276E9598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6069" y="1307552"/>
            <a:ext cx="953717" cy="953717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Icons - dark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974919A-4BE1-FB9C-FE75-8E8DE24838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20118" y="1307552"/>
            <a:ext cx="953717" cy="953717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8D93CEA-69C0-B111-81F7-F28499DF51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54167" y="1307552"/>
            <a:ext cx="953717" cy="95371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8AADE53-0F22-751B-D6C0-D93967D91F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88216" y="1307552"/>
            <a:ext cx="953717" cy="953717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148887C-296C-4B46-B78F-424BE62DB6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2265" y="1307552"/>
            <a:ext cx="953717" cy="953717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8C3131F-DD87-6C9F-8C2C-0A0F253F8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56316" y="1307552"/>
            <a:ext cx="953717" cy="953717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E45B4A44-A931-DED6-B34E-7E9C4D51FC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6069" y="2500418"/>
            <a:ext cx="953717" cy="953717"/>
          </a:xfr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29AAF2DF-CCED-5045-CB38-57F5C7FBC5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20119" y="2500418"/>
            <a:ext cx="953717" cy="953717"/>
          </a:xfr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6DEB07A2-DA5F-4751-A513-8F7E90117C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4169" y="2500418"/>
            <a:ext cx="953717" cy="953717"/>
          </a:xfr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500DF612-5548-EDA1-9DFA-53A428392B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88219" y="2500418"/>
            <a:ext cx="953717" cy="953717"/>
          </a:xfr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7F56CCC8-9E7B-D2B8-8255-E695690661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2269" y="2500418"/>
            <a:ext cx="953717" cy="953717"/>
          </a:xfr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97E99047-A8F7-05AA-C506-8E60282D39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317" y="2500418"/>
            <a:ext cx="953717" cy="953717"/>
          </a:xfr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707E560-8800-ED21-01E0-1F04766D6934}"/>
              </a:ext>
            </a:extLst>
          </p:cNvPr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277296" y="4721575"/>
            <a:ext cx="318829" cy="144000"/>
          </a:xfrm>
          <a:blipFill>
            <a:blip r:embed="rId2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ED1E9-F901-3B8C-1728-D56ECF9C0B3D}"/>
              </a:ext>
            </a:extLst>
          </p:cNvPr>
          <p:cNvSpPr txBox="1"/>
          <p:nvPr userDrawn="1"/>
        </p:nvSpPr>
        <p:spPr>
          <a:xfrm>
            <a:off x="712892" y="3752096"/>
            <a:ext cx="766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noProof="0" dirty="0">
                <a:latin typeface="Saans" panose="020B0504030103020203" pitchFamily="34" charset="77"/>
              </a:rPr>
              <a:t>Click the logo or icon you want to use, make a duplicate of it (CTRL-D) </a:t>
            </a:r>
            <a:br>
              <a:rPr lang="en-US" sz="1200" b="0" i="0" noProof="0" dirty="0">
                <a:latin typeface="Saans" panose="020B0504030103020203" pitchFamily="34" charset="77"/>
              </a:rPr>
            </a:br>
            <a:r>
              <a:rPr lang="en-US" sz="1200" b="0" i="0" noProof="0" dirty="0">
                <a:latin typeface="Saans" panose="020B0504030103020203" pitchFamily="34" charset="77"/>
              </a:rPr>
              <a:t>and then copy/paste the duplicate of the logo/avatar or icon to the slide where you want to use it.</a:t>
            </a:r>
          </a:p>
          <a:p>
            <a:r>
              <a:rPr lang="en-US" sz="1200" b="0" i="0" noProof="0" dirty="0">
                <a:latin typeface="Saans" panose="020B0504030103020203" pitchFamily="34" charset="77"/>
              </a:rPr>
              <a:t> </a:t>
            </a:r>
          </a:p>
          <a:p>
            <a:r>
              <a:rPr lang="en-US" sz="1200" b="1" i="0" noProof="0" dirty="0">
                <a:latin typeface="Saans" panose="020B0504030103020203" pitchFamily="34" charset="77"/>
                <a:hlinkClick r:id="rId28"/>
              </a:rPr>
              <a:t>All icons can be found here</a:t>
            </a:r>
            <a:r>
              <a:rPr lang="en-US" sz="1200" b="1" i="0" noProof="0" dirty="0">
                <a:latin typeface="Saans" panose="020B0504030103020203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748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4D5BF9-82FA-199F-3ABB-A4276E9598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6069" y="1268168"/>
            <a:ext cx="953717" cy="953717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Icons - white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974919A-4BE1-FB9C-FE75-8E8DE24838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20118" y="1268168"/>
            <a:ext cx="953717" cy="953717"/>
          </a:xfrm>
          <a:blipFill>
            <a:blip r:embed="rId4">
              <a:lum bright="10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8D93CEA-69C0-B111-81F7-F28499DF51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54167" y="1268168"/>
            <a:ext cx="953717" cy="953717"/>
          </a:xfrm>
          <a:blipFill>
            <a:blip r:embed="rId6">
              <a:lum bright="10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8AADE53-0F22-751B-D6C0-D93967D91F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88216" y="1268168"/>
            <a:ext cx="953717" cy="953717"/>
          </a:xfrm>
          <a:blipFill>
            <a:blip r:embed="rId8">
              <a:lum bright="10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148887C-296C-4B46-B78F-424BE62DB6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2265" y="1268168"/>
            <a:ext cx="953717" cy="953717"/>
          </a:xfrm>
          <a:blipFill>
            <a:blip r:embed="rId10">
              <a:lum bright="10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8C3131F-DD87-6C9F-8C2C-0A0F253F8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56316" y="1268168"/>
            <a:ext cx="953717" cy="953717"/>
          </a:xfrm>
          <a:blipFill>
            <a:blip r:embed="rId12">
              <a:lum bright="10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E45B4A44-A931-DED6-B34E-7E9C4D51FC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6069" y="2463094"/>
            <a:ext cx="953717" cy="953717"/>
          </a:xfrm>
          <a:blipFill>
            <a:blip r:embed="rId14">
              <a:lum bright="10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29AAF2DF-CCED-5045-CB38-57F5C7FBC5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20119" y="2463094"/>
            <a:ext cx="953717" cy="953717"/>
          </a:xfrm>
          <a:blipFill>
            <a:blip r:embed="rId16">
              <a:lum bright="100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6DEB07A2-DA5F-4751-A513-8F7E90117C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4169" y="2463094"/>
            <a:ext cx="953717" cy="953717"/>
          </a:xfrm>
          <a:blipFill>
            <a:blip r:embed="rId18">
              <a:lum bright="100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500DF612-5548-EDA1-9DFA-53A428392B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88219" y="2463094"/>
            <a:ext cx="953717" cy="953717"/>
          </a:xfrm>
          <a:blipFill>
            <a:blip r:embed="rId20">
              <a:lum bright="100000"/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7F56CCC8-9E7B-D2B8-8255-E695690661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2269" y="2463094"/>
            <a:ext cx="953717" cy="953717"/>
          </a:xfrm>
          <a:blipFill>
            <a:blip r:embed="rId22">
              <a:lum bright="100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97E99047-A8F7-05AA-C506-8E60282D39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317" y="2463094"/>
            <a:ext cx="953717" cy="953717"/>
          </a:xfrm>
          <a:blipFill>
            <a:blip r:embed="rId24">
              <a:lum bright="100000"/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  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707E560-8800-ED21-01E0-1F04766D6934}"/>
              </a:ext>
            </a:extLst>
          </p:cNvPr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277296" y="4721575"/>
            <a:ext cx="318829" cy="144000"/>
          </a:xfrm>
          <a:blipFill>
            <a:blip r:embed="rId2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0E30F-7B9A-A790-F619-4A724BDE9172}"/>
              </a:ext>
            </a:extLst>
          </p:cNvPr>
          <p:cNvSpPr txBox="1"/>
          <p:nvPr userDrawn="1"/>
        </p:nvSpPr>
        <p:spPr>
          <a:xfrm>
            <a:off x="712892" y="3752096"/>
            <a:ext cx="766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noProof="0" dirty="0">
                <a:latin typeface="Saans" panose="020B0504030103020203" pitchFamily="34" charset="77"/>
              </a:rPr>
              <a:t>Click the logo or icon you want to use, make a duplicate of it (CTRL-D) </a:t>
            </a:r>
            <a:br>
              <a:rPr lang="en-US" sz="1200" b="0" i="0" noProof="0" dirty="0">
                <a:latin typeface="Saans" panose="020B0504030103020203" pitchFamily="34" charset="77"/>
              </a:rPr>
            </a:br>
            <a:r>
              <a:rPr lang="en-US" sz="1200" b="0" i="0" noProof="0" dirty="0">
                <a:latin typeface="Saans" panose="020B0504030103020203" pitchFamily="34" charset="77"/>
              </a:rPr>
              <a:t>and then copy/paste the duplicate of the logo/avatar or icon to the slide where you want to use it. </a:t>
            </a:r>
          </a:p>
        </p:txBody>
      </p:sp>
    </p:spTree>
    <p:extLst>
      <p:ext uri="{BB962C8B-B14F-4D97-AF65-F5344CB8AC3E}">
        <p14:creationId xmlns:p14="http://schemas.microsoft.com/office/powerpoint/2010/main" val="10177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F0B842-F815-886B-A38D-E90E89C7F42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5260" y="0"/>
            <a:ext cx="143990" cy="72000"/>
            <a:chOff x="677333" y="268492"/>
            <a:chExt cx="7199502" cy="36000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E8583EF-C53F-BA2D-3EBA-9FEB15C6A211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CB27416-C9BD-1E80-F85A-EDF886151277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4428A-F64B-DA0C-7321-D7ACDE6C87A6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4505260" y="5069934"/>
            <a:ext cx="143990" cy="72000"/>
            <a:chOff x="677333" y="268492"/>
            <a:chExt cx="7199502" cy="3600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DA29C81-7105-DE03-16FA-ED1FB20E99A0}"/>
                </a:ext>
              </a:extLst>
            </p:cNvPr>
            <p:cNvSpPr/>
            <p:nvPr userDrawn="1"/>
          </p:nvSpPr>
          <p:spPr>
            <a:xfrm>
              <a:off x="4276835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C0F3CC2-5AD5-3FA1-FE5E-E4FC1E887CAC}"/>
                </a:ext>
              </a:extLst>
            </p:cNvPr>
            <p:cNvSpPr/>
            <p:nvPr userDrawn="1"/>
          </p:nvSpPr>
          <p:spPr>
            <a:xfrm flipH="1">
              <a:off x="677333" y="268492"/>
              <a:ext cx="3600000" cy="360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0 w 3600000"/>
                <a:gd name="connsiteY2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3600000" y="0"/>
                  </a:lnTo>
                  <a:cubicBezTo>
                    <a:pt x="1611775" y="0"/>
                    <a:pt x="0" y="1611775"/>
                    <a:pt x="0" y="36000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9CCA3A78-E910-7291-2E68-B3F19B1887FC}"/>
              </a:ext>
            </a:extLst>
          </p:cNvPr>
          <p:cNvSpPr/>
          <p:nvPr userDrawn="1"/>
        </p:nvSpPr>
        <p:spPr>
          <a:xfrm>
            <a:off x="4580409" y="0"/>
            <a:ext cx="4572000" cy="5144400"/>
          </a:xfrm>
          <a:custGeom>
            <a:avLst/>
            <a:gdLst>
              <a:gd name="connsiteX0" fmla="*/ 71999 w 4572000"/>
              <a:gd name="connsiteY0" fmla="*/ 0 h 5144400"/>
              <a:gd name="connsiteX1" fmla="*/ 4500001 w 4572000"/>
              <a:gd name="connsiteY1" fmla="*/ 0 h 5144400"/>
              <a:gd name="connsiteX2" fmla="*/ 4528026 w 4572000"/>
              <a:gd name="connsiteY2" fmla="*/ 5658 h 5144400"/>
              <a:gd name="connsiteX3" fmla="*/ 4572000 w 4572000"/>
              <a:gd name="connsiteY3" fmla="*/ 72000 h 5144400"/>
              <a:gd name="connsiteX4" fmla="*/ 4572000 w 4572000"/>
              <a:gd name="connsiteY4" fmla="*/ 5072400 h 5144400"/>
              <a:gd name="connsiteX5" fmla="*/ 4500000 w 4572000"/>
              <a:gd name="connsiteY5" fmla="*/ 5144400 h 5144400"/>
              <a:gd name="connsiteX6" fmla="*/ 72000 w 4572000"/>
              <a:gd name="connsiteY6" fmla="*/ 5144400 h 5144400"/>
              <a:gd name="connsiteX7" fmla="*/ 0 w 4572000"/>
              <a:gd name="connsiteY7" fmla="*/ 5072400 h 5144400"/>
              <a:gd name="connsiteX8" fmla="*/ 0 w 4572000"/>
              <a:gd name="connsiteY8" fmla="*/ 72000 h 5144400"/>
              <a:gd name="connsiteX9" fmla="*/ 43975 w 4572000"/>
              <a:gd name="connsiteY9" fmla="*/ 5658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5144400">
                <a:moveTo>
                  <a:pt x="71999" y="0"/>
                </a:moveTo>
                <a:lnTo>
                  <a:pt x="4500001" y="0"/>
                </a:lnTo>
                <a:lnTo>
                  <a:pt x="4528026" y="5658"/>
                </a:lnTo>
                <a:cubicBezTo>
                  <a:pt x="4553868" y="16589"/>
                  <a:pt x="4572000" y="42177"/>
                  <a:pt x="4572000" y="72000"/>
                </a:cubicBezTo>
                <a:lnTo>
                  <a:pt x="4572000" y="5072400"/>
                </a:lnTo>
                <a:cubicBezTo>
                  <a:pt x="4572000" y="5112165"/>
                  <a:pt x="4539765" y="5144400"/>
                  <a:pt x="4500000" y="5144400"/>
                </a:cubicBezTo>
                <a:lnTo>
                  <a:pt x="72000" y="5144400"/>
                </a:lnTo>
                <a:cubicBezTo>
                  <a:pt x="32236" y="5144400"/>
                  <a:pt x="0" y="5112165"/>
                  <a:pt x="0" y="5072400"/>
                </a:cubicBezTo>
                <a:lnTo>
                  <a:pt x="0" y="72000"/>
                </a:lnTo>
                <a:cubicBezTo>
                  <a:pt x="0" y="42177"/>
                  <a:pt x="18133" y="16588"/>
                  <a:pt x="43975" y="5658"/>
                </a:cubicBezTo>
                <a:close/>
              </a:path>
            </a:pathLst>
          </a:custGeom>
          <a:solidFill>
            <a:schemeClr val="bg2"/>
          </a:solidFill>
          <a:ln w="127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525043-4CFB-6B16-B2BF-F08B25E996A2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2286000" y="1782000"/>
            <a:ext cx="1422000" cy="1584000"/>
          </a:xfrm>
          <a:custGeom>
            <a:avLst/>
            <a:gdLst>
              <a:gd name="connsiteX0" fmla="*/ 630000 w 1422000"/>
              <a:gd name="connsiteY0" fmla="*/ 0 h 1584000"/>
              <a:gd name="connsiteX1" fmla="*/ 1422000 w 1422000"/>
              <a:gd name="connsiteY1" fmla="*/ 792000 h 1584000"/>
              <a:gd name="connsiteX2" fmla="*/ 630000 w 1422000"/>
              <a:gd name="connsiteY2" fmla="*/ 1584000 h 1584000"/>
              <a:gd name="connsiteX3" fmla="*/ 69971 w 1422000"/>
              <a:gd name="connsiteY3" fmla="*/ 1352029 h 1584000"/>
              <a:gd name="connsiteX4" fmla="*/ 0 w 1422000"/>
              <a:gd name="connsiteY4" fmla="*/ 1267223 h 1584000"/>
              <a:gd name="connsiteX5" fmla="*/ 26739 w 1422000"/>
              <a:gd name="connsiteY5" fmla="*/ 1234815 h 1584000"/>
              <a:gd name="connsiteX6" fmla="*/ 162000 w 1422000"/>
              <a:gd name="connsiteY6" fmla="*/ 792000 h 1584000"/>
              <a:gd name="connsiteX7" fmla="*/ 26739 w 1422000"/>
              <a:gd name="connsiteY7" fmla="*/ 349185 h 1584000"/>
              <a:gd name="connsiteX8" fmla="*/ 0 w 1422000"/>
              <a:gd name="connsiteY8" fmla="*/ 316777 h 1584000"/>
              <a:gd name="connsiteX9" fmla="*/ 69971 w 1422000"/>
              <a:gd name="connsiteY9" fmla="*/ 231971 h 1584000"/>
              <a:gd name="connsiteX10" fmla="*/ 630000 w 1422000"/>
              <a:gd name="connsiteY10" fmla="*/ 0 h 158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2000" h="1584000">
                <a:moveTo>
                  <a:pt x="630000" y="0"/>
                </a:moveTo>
                <a:cubicBezTo>
                  <a:pt x="1067410" y="0"/>
                  <a:pt x="1422000" y="354590"/>
                  <a:pt x="1422000" y="792000"/>
                </a:cubicBezTo>
                <a:cubicBezTo>
                  <a:pt x="1422000" y="1229410"/>
                  <a:pt x="1067410" y="1584000"/>
                  <a:pt x="630000" y="1584000"/>
                </a:cubicBezTo>
                <a:cubicBezTo>
                  <a:pt x="411295" y="1584000"/>
                  <a:pt x="213295" y="1495353"/>
                  <a:pt x="69971" y="1352029"/>
                </a:cubicBezTo>
                <a:lnTo>
                  <a:pt x="0" y="1267223"/>
                </a:lnTo>
                <a:lnTo>
                  <a:pt x="26739" y="1234815"/>
                </a:lnTo>
                <a:cubicBezTo>
                  <a:pt x="112136" y="1108411"/>
                  <a:pt x="162000" y="956029"/>
                  <a:pt x="162000" y="792000"/>
                </a:cubicBezTo>
                <a:cubicBezTo>
                  <a:pt x="162000" y="627971"/>
                  <a:pt x="112136" y="475589"/>
                  <a:pt x="26739" y="349185"/>
                </a:cubicBezTo>
                <a:lnTo>
                  <a:pt x="0" y="316777"/>
                </a:lnTo>
                <a:lnTo>
                  <a:pt x="69971" y="231971"/>
                </a:lnTo>
                <a:cubicBezTo>
                  <a:pt x="213295" y="88648"/>
                  <a:pt x="411295" y="0"/>
                  <a:pt x="63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08000" tIns="288000" rIns="288000" bIns="36000" numCol="1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</a:t>
            </a:r>
            <a:br>
              <a:rPr lang="en-US" noProof="0"/>
            </a:br>
            <a:r>
              <a:rPr lang="en-US" noProof="0"/>
              <a:t>to add picture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DCF474-BC4D-BDE8-BCA9-F5C9F6744FE8}"/>
              </a:ext>
            </a:extLst>
          </p:cNvPr>
          <p:cNvSpPr/>
          <p:nvPr userDrawn="1"/>
        </p:nvSpPr>
        <p:spPr>
          <a:xfrm>
            <a:off x="864000" y="1782000"/>
            <a:ext cx="1584000" cy="158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9A409D9-3992-6681-A053-97DAD9B4C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000" y="2405029"/>
            <a:ext cx="900000" cy="273913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F87B2DD-E36F-D072-5ADC-C38B6A8243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000" y="270000"/>
            <a:ext cx="3940818" cy="12600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2400" b="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2400" b="0">
                <a:solidFill>
                  <a:schemeClr val="tx2">
                    <a:alpha val="29988"/>
                  </a:schemeClr>
                </a:solidFill>
              </a:defRPr>
            </a:lvl2pPr>
            <a:lvl3pPr marL="0" indent="0">
              <a:lnSpc>
                <a:spcPct val="85000"/>
              </a:lnSpc>
              <a:buFontTx/>
              <a:buNone/>
              <a:defRPr sz="2400" b="0">
                <a:solidFill>
                  <a:schemeClr val="tx2"/>
                </a:solidFill>
              </a:defRPr>
            </a:lvl3pPr>
            <a:lvl4pPr>
              <a:lnSpc>
                <a:spcPct val="85000"/>
              </a:lnSpc>
              <a:buFontTx/>
              <a:buNone/>
              <a:defRPr sz="2400" b="0">
                <a:solidFill>
                  <a:schemeClr val="tx2"/>
                </a:solidFill>
              </a:defRPr>
            </a:lvl4pPr>
            <a:lvl5pPr marL="0" indent="0">
              <a:lnSpc>
                <a:spcPct val="85000"/>
              </a:lnSpc>
              <a:buFontTx/>
              <a:buNone/>
              <a:defRPr sz="2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title 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B9EEB14-A70B-2B50-C574-9B49A556AF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95997" y="4572000"/>
            <a:ext cx="1835999" cy="324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9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chemeClr val="tx2">
                    <a:alpha val="19562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tx2"/>
                </a:solidFill>
              </a:defRPr>
            </a:lvl3pPr>
            <a:lvl4pPr>
              <a:buFontTx/>
              <a:buNone/>
              <a:defRPr sz="1100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Author Name</a:t>
            </a:r>
          </a:p>
          <a:p>
            <a:pPr lvl="1"/>
            <a:r>
              <a:rPr lang="en-US" noProof="0"/>
              <a:t>Position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7B25EB5-EAF3-70C4-6DF7-9914739D72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82818" y="4572000"/>
            <a:ext cx="1854000" cy="32400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9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900">
                <a:solidFill>
                  <a:schemeClr val="tx2">
                    <a:alpha val="20000"/>
                  </a:schemeClr>
                </a:solidFill>
              </a:defRPr>
            </a:lvl2pPr>
            <a:lvl3pPr marL="0" indent="0">
              <a:buFontTx/>
              <a:buNone/>
              <a:defRPr sz="900">
                <a:solidFill>
                  <a:schemeClr val="tx2"/>
                </a:solidFill>
              </a:defRPr>
            </a:lvl3pPr>
            <a:lvl4pPr>
              <a:buFontTx/>
              <a:buNone/>
              <a:defRPr sz="900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BU / Department</a:t>
            </a:r>
          </a:p>
          <a:p>
            <a:pPr lvl="1"/>
            <a:r>
              <a:rPr lang="en-US" noProof="0"/>
              <a:t>© SITA Complete Date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74C345C-C4F7-E05D-632E-82A20D345BE2}"/>
              </a:ext>
            </a:extLst>
          </p:cNvPr>
          <p:cNvSpPr/>
          <p:nvPr userDrawn="1"/>
        </p:nvSpPr>
        <p:spPr>
          <a:xfrm flipH="1">
            <a:off x="9066738" y="0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C5AD931-EF80-39B2-8FA8-DA777B5F8D16}"/>
              </a:ext>
            </a:extLst>
          </p:cNvPr>
          <p:cNvSpPr/>
          <p:nvPr userDrawn="1"/>
        </p:nvSpPr>
        <p:spPr>
          <a:xfrm flipH="1" flipV="1">
            <a:off x="9066738" y="5066238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200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97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405D19-8A2C-1696-5180-911437B6FD76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512B5A23-FEEC-AF0A-D85E-092741BF0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7237" y="261766"/>
            <a:ext cx="7560000" cy="710162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buFontTx/>
              <a:buNone/>
              <a:defRPr sz="2200">
                <a:solidFill>
                  <a:schemeClr val="tx2"/>
                </a:solidFill>
              </a:defRPr>
            </a:lvl1pPr>
            <a:lvl2pPr marL="0" indent="0">
              <a:lnSpc>
                <a:spcPct val="80000"/>
              </a:lnSpc>
              <a:spcAft>
                <a:spcPts val="0"/>
              </a:spcAft>
              <a:buFontTx/>
              <a:buNone/>
              <a:defRPr sz="2200">
                <a:solidFill>
                  <a:schemeClr val="tx2">
                    <a:alpha val="29668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title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2D6DF6-3D27-FDCB-9804-AA52AC922FC6}"/>
              </a:ext>
            </a:extLst>
          </p:cNvPr>
          <p:cNvSpPr/>
          <p:nvPr userDrawn="1"/>
        </p:nvSpPr>
        <p:spPr>
          <a:xfrm>
            <a:off x="277296" y="1698171"/>
            <a:ext cx="8554001" cy="2804160"/>
          </a:xfrm>
          <a:prstGeom prst="roundRect">
            <a:avLst>
              <a:gd name="adj" fmla="val 2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6DB74A-9201-6046-08C8-735DB89D1C9B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597307" y="2216042"/>
            <a:ext cx="1441681" cy="582142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1D22BF-11B5-E202-38CA-B3F04AB5B2FA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596125" y="2935385"/>
            <a:ext cx="1441681" cy="1445026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CF0FD95-12F0-28C0-F73E-8AFC337CF052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596125" y="1020507"/>
            <a:ext cx="1067212" cy="10672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DDF1F31-B426-600A-59CD-412802C7BD5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2256290" y="2219466"/>
            <a:ext cx="1441681" cy="582142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0729AC6-DCD8-4EF1-441E-6B1A6B7663D6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2255108" y="2938809"/>
            <a:ext cx="1441681" cy="1445026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BAC208F3-0B81-E7E4-CA9D-1B555C658ED7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2255108" y="1023931"/>
            <a:ext cx="1067212" cy="10672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FB4D0DF-016B-378E-FC74-00197E209C1D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3915273" y="2222890"/>
            <a:ext cx="1441681" cy="582142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939BDE8-01F8-AC26-ECBE-3D71BAB3C767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914091" y="2942233"/>
            <a:ext cx="1441681" cy="1445026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789BB2B-E9CB-47F2-D517-844DAF75CE32}"/>
              </a:ext>
            </a:extLst>
          </p:cNvPr>
          <p:cNvSpPr>
            <a:spLocks noGrp="1"/>
          </p:cNvSpPr>
          <p:nvPr>
            <p:ph type="pic" idx="25"/>
          </p:nvPr>
        </p:nvSpPr>
        <p:spPr>
          <a:xfrm>
            <a:off x="3914091" y="1027355"/>
            <a:ext cx="1067212" cy="10672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01260BA-46B3-73A7-992C-D7DB5AF2FFFF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5574256" y="2226314"/>
            <a:ext cx="1441681" cy="582142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9B12517-D489-FADF-AF1F-30E8436D165D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5573074" y="2945657"/>
            <a:ext cx="1441681" cy="1445026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54B8E00-D1E6-B9C9-2C2D-51FFAAE24A4C}"/>
              </a:ext>
            </a:extLst>
          </p:cNvPr>
          <p:cNvSpPr>
            <a:spLocks noGrp="1"/>
          </p:cNvSpPr>
          <p:nvPr>
            <p:ph type="pic" idx="28"/>
          </p:nvPr>
        </p:nvSpPr>
        <p:spPr>
          <a:xfrm>
            <a:off x="5573074" y="1030779"/>
            <a:ext cx="1067212" cy="10672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8C901F5-EA56-1864-A7C9-1AAFD2908A83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7233239" y="2229738"/>
            <a:ext cx="1441681" cy="582142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tx2"/>
                </a:solidFill>
                <a:latin typeface="Saans" panose="020B0504030103020203" pitchFamily="34" charset="77"/>
                <a:ea typeface="Favorit" panose="02000006030000020004" pitchFamily="2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8C80FAC2-253A-9152-B892-9E3D0367D4F2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7232057" y="2949081"/>
            <a:ext cx="1441681" cy="1445026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4047FD7-9DA5-F79A-5B5D-E0ED0F20284D}"/>
              </a:ext>
            </a:extLst>
          </p:cNvPr>
          <p:cNvSpPr>
            <a:spLocks noGrp="1"/>
          </p:cNvSpPr>
          <p:nvPr>
            <p:ph type="pic" idx="31"/>
          </p:nvPr>
        </p:nvSpPr>
        <p:spPr>
          <a:xfrm>
            <a:off x="7232057" y="1034203"/>
            <a:ext cx="1067212" cy="10672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lIns="36000" tIns="36000" rIns="36000" bIns="36000" numCol="1" anchor="t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97" y="4734000"/>
            <a:ext cx="288000" cy="144000"/>
          </a:xfrm>
        </p:spPr>
        <p:txBody>
          <a:bodyPr/>
          <a:lstStyle>
            <a:lvl1pPr>
              <a:defRPr b="0" i="0"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405D19-8A2C-1696-5180-911437B6FD76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512B5A23-FEEC-AF0A-D85E-092741BF0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7237" y="261766"/>
            <a:ext cx="7560000" cy="710162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buFontTx/>
              <a:buNone/>
              <a:defRPr sz="2200">
                <a:solidFill>
                  <a:schemeClr val="tx2"/>
                </a:solidFill>
              </a:defRPr>
            </a:lvl1pPr>
            <a:lvl2pPr marL="0" indent="0">
              <a:lnSpc>
                <a:spcPct val="80000"/>
              </a:lnSpc>
              <a:spcAft>
                <a:spcPts val="0"/>
              </a:spcAft>
              <a:buFontTx/>
              <a:buNone/>
              <a:defRPr sz="2200">
                <a:solidFill>
                  <a:schemeClr val="tx2">
                    <a:alpha val="29668"/>
                  </a:schemeClr>
                </a:solidFill>
              </a:defRPr>
            </a:lvl2pPr>
            <a:lvl3pPr marL="0" indent="0">
              <a:buFontTx/>
              <a:buNone/>
              <a:defRPr sz="1100">
                <a:solidFill>
                  <a:schemeClr val="bg1"/>
                </a:solidFill>
              </a:defRPr>
            </a:lvl3pPr>
            <a:lvl4pPr>
              <a:buFontTx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title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39EBEC8F-42D9-698B-4D9C-F11A4E5DBA27}"/>
              </a:ext>
            </a:extLst>
          </p:cNvPr>
          <p:cNvSpPr>
            <a:spLocks noGrp="1"/>
          </p:cNvSpPr>
          <p:nvPr>
            <p:ph type="tbl" sz="quarter" idx="19" hasCustomPrompt="1"/>
          </p:nvPr>
        </p:nvSpPr>
        <p:spPr>
          <a:xfrm>
            <a:off x="307975" y="1183342"/>
            <a:ext cx="8523288" cy="3250346"/>
          </a:xfrm>
        </p:spPr>
        <p:txBody>
          <a:bodyPr tIns="21600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3470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1872000"/>
            <a:ext cx="7920000" cy="1300134"/>
          </a:xfrm>
        </p:spPr>
        <p:txBody>
          <a:bodyPr anchor="ctr" anchorCtr="0"/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section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2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ED47D7-22CA-2A87-1A0F-A22EED2B72AC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9A9DAEA-3917-5D10-8AA8-6ACB95BB5B7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0" y="0"/>
            <a:ext cx="9147768" cy="5142750"/>
          </a:xfrm>
          <a:custGeom>
            <a:avLst/>
            <a:gdLst>
              <a:gd name="connsiteX0" fmla="*/ 72000 w 9147768"/>
              <a:gd name="connsiteY0" fmla="*/ 0 h 5142750"/>
              <a:gd name="connsiteX1" fmla="*/ 9075768 w 9147768"/>
              <a:gd name="connsiteY1" fmla="*/ 0 h 5142750"/>
              <a:gd name="connsiteX2" fmla="*/ 9147768 w 9147768"/>
              <a:gd name="connsiteY2" fmla="*/ 72000 h 5142750"/>
              <a:gd name="connsiteX3" fmla="*/ 9147768 w 9147768"/>
              <a:gd name="connsiteY3" fmla="*/ 5070750 h 5142750"/>
              <a:gd name="connsiteX4" fmla="*/ 9075768 w 9147768"/>
              <a:gd name="connsiteY4" fmla="*/ 5142750 h 5142750"/>
              <a:gd name="connsiteX5" fmla="*/ 72000 w 9147768"/>
              <a:gd name="connsiteY5" fmla="*/ 5142750 h 5142750"/>
              <a:gd name="connsiteX6" fmla="*/ 0 w 9147768"/>
              <a:gd name="connsiteY6" fmla="*/ 5070750 h 5142750"/>
              <a:gd name="connsiteX7" fmla="*/ 0 w 9147768"/>
              <a:gd name="connsiteY7" fmla="*/ 72000 h 5142750"/>
              <a:gd name="connsiteX8" fmla="*/ 72000 w 9147768"/>
              <a:gd name="connsiteY8" fmla="*/ 0 h 514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768" h="5142750">
                <a:moveTo>
                  <a:pt x="72000" y="0"/>
                </a:moveTo>
                <a:lnTo>
                  <a:pt x="9075768" y="0"/>
                </a:lnTo>
                <a:cubicBezTo>
                  <a:pt x="9115532" y="0"/>
                  <a:pt x="9147768" y="32236"/>
                  <a:pt x="9147768" y="72000"/>
                </a:cubicBezTo>
                <a:lnTo>
                  <a:pt x="9147768" y="5070750"/>
                </a:lnTo>
                <a:cubicBezTo>
                  <a:pt x="9147768" y="5110514"/>
                  <a:pt x="9115532" y="5142750"/>
                  <a:pt x="9075768" y="5142750"/>
                </a:cubicBezTo>
                <a:lnTo>
                  <a:pt x="72000" y="5142750"/>
                </a:lnTo>
                <a:cubicBezTo>
                  <a:pt x="32236" y="5142750"/>
                  <a:pt x="0" y="5110514"/>
                  <a:pt x="0" y="5070750"/>
                </a:cubicBezTo>
                <a:lnTo>
                  <a:pt x="0" y="72000"/>
                </a:lnTo>
                <a:cubicBezTo>
                  <a:pt x="0" y="32236"/>
                  <a:pt x="32236" y="0"/>
                  <a:pt x="72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540000">
            <a:no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Click the rectangle -&gt; Go to Insert -&gt; Picture -&gt; Picture from file, to insert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1872000"/>
            <a:ext cx="7920000" cy="1300134"/>
          </a:xfrm>
        </p:spPr>
        <p:txBody>
          <a:bodyPr anchor="ctr" anchorCtr="0"/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section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BC9342D-DC8A-217D-17FD-247145192723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277296" y="4721575"/>
            <a:ext cx="318829" cy="144000"/>
          </a:xfrm>
          <a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642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181" y="266809"/>
            <a:ext cx="8532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181" y="1007268"/>
            <a:ext cx="8531999" cy="3168000"/>
          </a:xfrm>
          <a:prstGeom prst="rect">
            <a:avLst/>
          </a:prstGeom>
        </p:spPr>
        <p:txBody>
          <a:bodyPr vert="horz" lIns="0" tIns="0" rIns="0" bIns="0" numCol="1" spcCol="28800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80" y="4735190"/>
            <a:ext cx="324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 b="0" i="0">
                <a:solidFill>
                  <a:schemeClr val="tx1"/>
                </a:solidFill>
                <a:latin typeface="Saans" panose="020B0504030103020203" pitchFamily="34" charset="77"/>
              </a:defRPr>
            </a:lvl1pPr>
          </a:lstStyle>
          <a:p>
            <a:r>
              <a:rPr lang="en-US" noProof="0"/>
              <a:t>Presentation Title       DD/MM/YYYY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1180" y="4734000"/>
            <a:ext cx="288000" cy="144000"/>
          </a:xfrm>
          <a:prstGeom prst="roundRect">
            <a:avLst>
              <a:gd name="adj" fmla="val 41824"/>
            </a:avLst>
          </a:prstGeom>
          <a:ln w="6350"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ctr">
              <a:defRPr sz="700" b="0" i="0">
                <a:solidFill>
                  <a:schemeClr val="tx1"/>
                </a:solidFill>
                <a:latin typeface="Saans" panose="020B0504030103020203" pitchFamily="34" charset="77"/>
              </a:defRPr>
            </a:lvl1pPr>
          </a:lstStyle>
          <a:p>
            <a:fld id="{14F762CC-E26B-C842-AA66-20B198660116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5F26328-1A80-090E-7CF8-A101F2904FBA}"/>
              </a:ext>
            </a:extLst>
          </p:cNvPr>
          <p:cNvSpPr/>
          <p:nvPr userDrawn="1"/>
        </p:nvSpPr>
        <p:spPr>
          <a:xfrm>
            <a:off x="0" y="0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F7B3CB-EAD7-47A1-D36E-98EF4A269E6C}"/>
              </a:ext>
            </a:extLst>
          </p:cNvPr>
          <p:cNvSpPr/>
          <p:nvPr userDrawn="1"/>
        </p:nvSpPr>
        <p:spPr>
          <a:xfrm flipH="1">
            <a:off x="9066738" y="0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BAB5CD6-836D-670E-FBA0-B307D03DB8C0}"/>
              </a:ext>
            </a:extLst>
          </p:cNvPr>
          <p:cNvSpPr/>
          <p:nvPr userDrawn="1"/>
        </p:nvSpPr>
        <p:spPr>
          <a:xfrm flipH="1" flipV="1">
            <a:off x="9066738" y="5066238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0FC326-82F8-45A9-71E7-29861903E7A0}"/>
              </a:ext>
            </a:extLst>
          </p:cNvPr>
          <p:cNvSpPr/>
          <p:nvPr userDrawn="1"/>
        </p:nvSpPr>
        <p:spPr>
          <a:xfrm flipV="1">
            <a:off x="0" y="5066238"/>
            <a:ext cx="77262" cy="77262"/>
          </a:xfrm>
          <a:custGeom>
            <a:avLst/>
            <a:gdLst>
              <a:gd name="connsiteX0" fmla="*/ 0 w 77262"/>
              <a:gd name="connsiteY0" fmla="*/ 0 h 77262"/>
              <a:gd name="connsiteX1" fmla="*/ 77262 w 77262"/>
              <a:gd name="connsiteY1" fmla="*/ 0 h 77262"/>
              <a:gd name="connsiteX2" fmla="*/ 0 w 77262"/>
              <a:gd name="connsiteY2" fmla="*/ 77262 h 77262"/>
              <a:gd name="connsiteX3" fmla="*/ 0 w 77262"/>
              <a:gd name="connsiteY3" fmla="*/ 0 h 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2" h="77262">
                <a:moveTo>
                  <a:pt x="0" y="0"/>
                </a:moveTo>
                <a:lnTo>
                  <a:pt x="77262" y="0"/>
                </a:lnTo>
                <a:cubicBezTo>
                  <a:pt x="34591" y="0"/>
                  <a:pt x="0" y="34591"/>
                  <a:pt x="0" y="77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 noProof="0">
              <a:latin typeface="Saans" panose="020B0504030103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8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82" r:id="rId3"/>
    <p:sldLayoutId id="2147483683" r:id="rId4"/>
    <p:sldLayoutId id="2147483684" r:id="rId5"/>
    <p:sldLayoutId id="2147483711" r:id="rId6"/>
    <p:sldLayoutId id="2147483710" r:id="rId7"/>
    <p:sldLayoutId id="2147483663" r:id="rId8"/>
    <p:sldLayoutId id="2147483673" r:id="rId9"/>
    <p:sldLayoutId id="2147483662" r:id="rId10"/>
    <p:sldLayoutId id="2147483676" r:id="rId11"/>
    <p:sldLayoutId id="2147483677" r:id="rId12"/>
    <p:sldLayoutId id="2147483678" r:id="rId13"/>
    <p:sldLayoutId id="2147483712" r:id="rId14"/>
    <p:sldLayoutId id="2147483679" r:id="rId15"/>
    <p:sldLayoutId id="2147483664" r:id="rId16"/>
    <p:sldLayoutId id="2147483702" r:id="rId17"/>
    <p:sldLayoutId id="2147483699" r:id="rId18"/>
    <p:sldLayoutId id="2147483700" r:id="rId19"/>
    <p:sldLayoutId id="2147483681" r:id="rId20"/>
    <p:sldLayoutId id="2147483685" r:id="rId21"/>
    <p:sldLayoutId id="2147483686" r:id="rId22"/>
    <p:sldLayoutId id="2147483689" r:id="rId23"/>
    <p:sldLayoutId id="2147483687" r:id="rId24"/>
    <p:sldLayoutId id="2147483707" r:id="rId25"/>
    <p:sldLayoutId id="2147483690" r:id="rId26"/>
    <p:sldLayoutId id="2147483691" r:id="rId27"/>
    <p:sldLayoutId id="2147483692" r:id="rId28"/>
    <p:sldLayoutId id="2147483701" r:id="rId29"/>
    <p:sldLayoutId id="2147483694" r:id="rId30"/>
    <p:sldLayoutId id="2147483693" r:id="rId31"/>
    <p:sldLayoutId id="2147483695" r:id="rId32"/>
    <p:sldLayoutId id="2147483696" r:id="rId33"/>
    <p:sldLayoutId id="2147483697" r:id="rId34"/>
    <p:sldLayoutId id="2147483698" r:id="rId35"/>
    <p:sldLayoutId id="2147483709" r:id="rId36"/>
    <p:sldLayoutId id="2147483667" r:id="rId37"/>
    <p:sldLayoutId id="2147483674" r:id="rId38"/>
    <p:sldLayoutId id="2147483708" r:id="rId39"/>
    <p:sldLayoutId id="2147483703" r:id="rId40"/>
    <p:sldLayoutId id="2147483705" r:id="rId41"/>
    <p:sldLayoutId id="2147483706" r:id="rId42"/>
  </p:sldLayoutIdLst>
  <p:hf hd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200" b="0" i="0" kern="1200">
          <a:solidFill>
            <a:schemeClr val="tx2"/>
          </a:solidFill>
          <a:latin typeface="Saans" panose="020B0504030103020203" pitchFamily="34" charset="77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400" b="0" i="0" kern="1200">
          <a:solidFill>
            <a:schemeClr val="tx2"/>
          </a:solidFill>
          <a:latin typeface="Saans" panose="020B0504030103020203" pitchFamily="34" charset="77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Saans" panose="020B0504030103020203" pitchFamily="34" charset="77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Saans" panose="020B0504030103020203" pitchFamily="34" charset="77"/>
          <a:ea typeface="+mn-ea"/>
          <a:cs typeface="+mn-cs"/>
        </a:defRPr>
      </a:lvl3pPr>
      <a:lvl4pPr marL="0" indent="0" algn="l" defTabSz="685800" rtl="0" eaLnBrk="1" latinLnBrk="0" hangingPunct="1">
        <a:lnSpc>
          <a:spcPct val="100000"/>
        </a:lnSpc>
        <a:spcBef>
          <a:spcPts val="0"/>
        </a:spcBef>
        <a:buFontTx/>
        <a:buNone/>
        <a:defRPr sz="1100" b="0" i="0" kern="1200">
          <a:solidFill>
            <a:schemeClr val="tx2"/>
          </a:solidFill>
          <a:latin typeface="Saans" panose="020B0504030103020203" pitchFamily="34" charset="77"/>
          <a:ea typeface="+mn-ea"/>
          <a:cs typeface="+mn-cs"/>
        </a:defRPr>
      </a:lvl4pPr>
      <a:lvl5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100" b="0" i="0" kern="1200">
          <a:solidFill>
            <a:schemeClr val="tx2"/>
          </a:solidFill>
          <a:latin typeface="Saans" panose="020B0504030103020203" pitchFamily="34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dallah.el-hidali@sita.ae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hyperlink" Target="mailto:abdallah.elhidali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11A52-EBC0-ED19-1B09-44AD55BF3A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9" y="270000"/>
            <a:ext cx="4702629" cy="1260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b="1" dirty="0">
                <a:solidFill>
                  <a:srgbClr val="2B3E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UPEC – L2 DS</a:t>
            </a:r>
            <a:endParaRPr lang="fr-FR" sz="2800" b="1" dirty="0">
              <a:solidFill>
                <a:srgbClr val="2B3E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fr-FR" sz="3600" dirty="0">
                <a:solidFill>
                  <a:srgbClr val="1E1E1E"/>
                </a:solidFill>
              </a:rPr>
              <a:t>Power BI: Projet2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766B08-9934-BEF2-B6C8-0482CF158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97362" y="4448250"/>
            <a:ext cx="2012515" cy="571500"/>
          </a:xfrm>
        </p:spPr>
        <p:txBody>
          <a:bodyPr/>
          <a:lstStyle/>
          <a:p>
            <a:r>
              <a:rPr lang="fr-FR" b="1" dirty="0">
                <a:solidFill>
                  <a:srgbClr val="2B3E2B"/>
                </a:solidFill>
              </a:rPr>
              <a:t>Abdallah EL HIDALI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Tech Lead Sita For Aircraft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3"/>
              </a:rPr>
              <a:t>abdallah.el-hidali@sita.aero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abdallah.elhidali@gmail.com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05FD04-653F-FF86-622E-15F469FD2E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b="1" dirty="0">
                <a:solidFill>
                  <a:srgbClr val="2B3E2B"/>
                </a:solidFill>
              </a:rPr>
              <a:t>UPEC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2024/2025</a:t>
            </a:r>
          </a:p>
        </p:txBody>
      </p:sp>
      <p:pic>
        <p:nvPicPr>
          <p:cNvPr id="12" name="Espace réservé pour une image  1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518FA0FA-5C52-902F-D064-3C8033C8BF0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/>
          <a:srcRect l="11544" r="11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1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1DEE-6E06-C77E-A9A1-CCDBECD92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E4CD0-37D7-F0E1-DB62-F24D7ADF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38DF4CC-8982-E07C-CA56-59FA5B949E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9F68EB-B21F-3F18-D779-4F24390A7B1C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92D1581-1CE4-4A1D-332E-8DE58419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53" y="413344"/>
            <a:ext cx="1827350" cy="43082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DD4BA2-442C-BCF3-733C-B687C9355D30}"/>
              </a:ext>
            </a:extLst>
          </p:cNvPr>
          <p:cNvSpPr txBox="1"/>
          <p:nvPr/>
        </p:nvSpPr>
        <p:spPr>
          <a:xfrm>
            <a:off x="5156144" y="745760"/>
            <a:ext cx="309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Changez la taille du </a:t>
            </a:r>
            <a:r>
              <a:rPr lang="fr-FR" sz="1400" dirty="0" err="1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dashboard</a:t>
            </a:r>
            <a:endParaRPr lang="fr-FR" sz="1400" dirty="0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548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29547-0782-815F-1BAC-DCC4299A5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203EF4-1F28-A323-B4A4-0E3A72B3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DA89AC6-4AF8-14F6-708D-FA86F345C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C3FB88-C200-FD6E-25D6-3DEB38EDC1A0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EBE19B4-DDA2-F18B-A8EC-9ACCC530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2" y="609600"/>
            <a:ext cx="4711470" cy="35345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4B33FA-7DD1-878F-8CA0-B47D22D8B0D7}"/>
              </a:ext>
            </a:extLst>
          </p:cNvPr>
          <p:cNvSpPr txBox="1"/>
          <p:nvPr/>
        </p:nvSpPr>
        <p:spPr>
          <a:xfrm>
            <a:off x="8153399" y="3231496"/>
            <a:ext cx="91440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#0385C6</a:t>
            </a:r>
          </a:p>
          <a:p>
            <a:r>
              <a:rPr lang="fr-FR" dirty="0"/>
              <a:t>#00AA8F</a:t>
            </a:r>
          </a:p>
          <a:p>
            <a:r>
              <a:rPr lang="fr-FR" dirty="0"/>
              <a:t>#FDC209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4839E16-9943-FAC2-363D-CCF6C6AF6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351" y="843573"/>
            <a:ext cx="3214077" cy="16694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A987F-D008-C3D7-385F-E53F858E4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43" y="2234249"/>
            <a:ext cx="2111901" cy="2571751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353011C-02D5-4AEE-4114-D30534D72D55}"/>
              </a:ext>
            </a:extLst>
          </p:cNvPr>
          <p:cNvCxnSpPr/>
          <p:nvPr/>
        </p:nvCxnSpPr>
        <p:spPr>
          <a:xfrm flipH="1">
            <a:off x="6482862" y="3405554"/>
            <a:ext cx="1670537" cy="894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0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1F13-5353-B303-A082-9CFDBC46B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04B8FE-8A96-F948-2827-E66B37CC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05A3739-112B-1D17-B6D2-24235480BE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0E4524-3866-3258-DD5C-337EA1898C68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13B526E-EA08-0116-1224-E775FE27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7" y="0"/>
            <a:ext cx="5914043" cy="5143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26E2C9E-6320-A856-9878-07B717AD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239" y="804985"/>
            <a:ext cx="2440130" cy="224887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D10E96-12F5-8D97-7AFB-F1BE4153D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296" y="2878993"/>
            <a:ext cx="1427387" cy="11185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DCF231-4F13-B76A-4F29-7AB3E5B22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50" y="3675589"/>
            <a:ext cx="1422866" cy="13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8961-F1EB-EEB0-9896-AA20A54C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B4DBB5-0704-FDF1-C4A6-C582C58A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43B83A-A5F3-41FA-8A36-73856E76F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3FCFB8-682D-620A-50E5-9D49C0DF7051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034D9DD-9377-ADD9-1A8D-0085FDC2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0" y="728501"/>
            <a:ext cx="7772400" cy="1775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1572D4-25E3-9B3D-BBD5-697F2F6D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7" y="2705802"/>
            <a:ext cx="2349500" cy="1854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19BC029-7898-A266-ADD3-128FC3E6B75F}"/>
              </a:ext>
            </a:extLst>
          </p:cNvPr>
          <p:cNvSpPr txBox="1"/>
          <p:nvPr/>
        </p:nvSpPr>
        <p:spPr>
          <a:xfrm>
            <a:off x="3938954" y="3141785"/>
            <a:ext cx="4402015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Ici on a compté le nombre total des médailles </a:t>
            </a:r>
          </a:p>
          <a:p>
            <a:pPr algn="l">
              <a:spcAft>
                <a:spcPts val="400"/>
              </a:spcAft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Faites la même chose pour les médailles Gold, Silver et Bronze</a:t>
            </a:r>
          </a:p>
        </p:txBody>
      </p:sp>
    </p:spTree>
    <p:extLst>
      <p:ext uri="{BB962C8B-B14F-4D97-AF65-F5344CB8AC3E}">
        <p14:creationId xmlns:p14="http://schemas.microsoft.com/office/powerpoint/2010/main" val="114620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B486F-D8AC-ED3B-BE6F-AE7600D9E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B35C7-A2E3-637A-D6BF-4102274B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BB94769-24C3-6304-5549-1C6476218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7B7B62-4CFB-2A61-D7F7-819263A9832C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C5C78C5-8FDC-0697-9ED1-1AED3B86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875739"/>
            <a:ext cx="6845300" cy="736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30F9F6-1754-3EB7-2DFE-CCD9D14D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2886614"/>
            <a:ext cx="6900346" cy="7775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35260EE-21BB-3F99-9680-47C180C9F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1778747"/>
            <a:ext cx="6900346" cy="941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23CACE-EDED-1DCA-6797-8314BBCF4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711" y="1708380"/>
            <a:ext cx="1677039" cy="12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8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F8D2D-C457-9817-8C87-64C85170C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C360F1-0BA1-01DB-9770-9894E04E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5648E98-0E29-5CCA-8A2A-63515AD2C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8001F3-19A3-FC16-5620-C0E3DD0B4AA7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53A05A-0868-E933-BD7D-C66649EFBFB6}"/>
              </a:ext>
            </a:extLst>
          </p:cNvPr>
          <p:cNvSpPr txBox="1"/>
          <p:nvPr/>
        </p:nvSpPr>
        <p:spPr>
          <a:xfrm>
            <a:off x="1201614" y="2171640"/>
            <a:ext cx="740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Calculez le nombre total des athlètes (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athlète est défini par son ID</a:t>
            </a:r>
            <a:r>
              <a:rPr lang="fr-FR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093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7C38-3BAC-4551-920D-E05B9289B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2A35B4-C554-785C-75FC-DD14D75B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13376C1-3C98-9D46-BDA6-291B7DE75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FEA05D-16FD-A49B-74B0-ED9029055675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64780D-ADCD-417E-A4D2-E73F7A83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38" y="2184400"/>
            <a:ext cx="4038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1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D1670-F26B-D7A2-D1E1-2255B600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BAF106-9272-D1BD-180C-94D2889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31229B2-24E5-F7DD-146C-F623C2987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F88ED1-3605-C71F-D794-E2ED65CE5A83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46F261-1E27-8D6B-6CA5-B2FCFB9B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7" y="1378805"/>
            <a:ext cx="7857295" cy="205605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6A6048E-724A-4EDA-550D-2F3C4BD17180}"/>
              </a:ext>
            </a:extLst>
          </p:cNvPr>
          <p:cNvSpPr txBox="1"/>
          <p:nvPr/>
        </p:nvSpPr>
        <p:spPr>
          <a:xfrm>
            <a:off x="991231" y="861466"/>
            <a:ext cx="740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Objectif: création de KPI (key performance </a:t>
            </a:r>
            <a:r>
              <a:rPr lang="fr-FR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indicator</a:t>
            </a:r>
            <a:r>
              <a:rPr lang="fr-FR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620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53D92-8AE1-BD95-89A1-FDC2D0ACE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54BE22-D782-1DEA-7DB7-3F104288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35C739A-7A84-33D0-7E19-CFE38356C4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B7939A-89CE-7248-B3F8-18DF5796E809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0E5F6E5-FF04-88C9-1D30-D0A3EAB0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1" y="926124"/>
            <a:ext cx="2092436" cy="244426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7D5C2DA-994D-0688-E12E-DC472BF8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50" y="394189"/>
            <a:ext cx="1318846" cy="424961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16EBF13-1954-67EE-FEC3-389A8E99E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51" y="394190"/>
            <a:ext cx="1539813" cy="4249614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E21FB3D-7E65-4FDE-13A9-5066D02A7A8C}"/>
              </a:ext>
            </a:extLst>
          </p:cNvPr>
          <p:cNvCxnSpPr/>
          <p:nvPr/>
        </p:nvCxnSpPr>
        <p:spPr>
          <a:xfrm flipH="1">
            <a:off x="4123673" y="2936631"/>
            <a:ext cx="336284" cy="2872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2F543D5-1FE8-F608-AF4F-1C4A68C89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333" y="394189"/>
            <a:ext cx="1143001" cy="17653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1F69E-4215-5176-AE59-CCC2B5E9C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319" y="2878503"/>
            <a:ext cx="1136177" cy="17653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881648-93D2-3034-FDEA-73F875DE3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951" y="1498600"/>
            <a:ext cx="1052672" cy="19264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566A96E-C078-094D-0E68-E1D35E686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4440" y="446943"/>
            <a:ext cx="1650055" cy="42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3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15CD-2638-F817-636B-2DC7B88DF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99D84A-317B-FEBB-A8D3-98705A3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E94E0F-BAFA-0320-4B3E-769AC9A5C3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61803C-8279-FF2C-C6DE-D4173C700F05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7612785-B03F-A266-8284-58DD9FE00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9" y="1733550"/>
            <a:ext cx="1303361" cy="289690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6E70E77-D6DE-D08B-7661-1710C5B8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2" y="568569"/>
            <a:ext cx="7772400" cy="10738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47CAB2C-C408-567F-F09A-5557A4432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08" y="2402584"/>
            <a:ext cx="5926015" cy="15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326F8-8AC8-F756-353D-5D012914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2169577"/>
            <a:ext cx="8532000" cy="804345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chemeClr val="bg1">
                    <a:lumMod val="95000"/>
                  </a:schemeClr>
                </a:solidFill>
              </a:rPr>
              <a:t>I. Business Intelligence (BI) :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3530E2-781C-70E4-8139-7EFBDCB8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b="1" noProof="0" smtClean="0">
                <a:solidFill>
                  <a:schemeClr val="bg1"/>
                </a:solidFill>
              </a:rPr>
              <a:pPr/>
              <a:t>2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EFFE90-8650-D220-D2DB-B79688EC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7" y="72721"/>
            <a:ext cx="1121025" cy="5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2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0708B-EFDA-FDFA-7045-E1DFA0AE7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630274-B1E0-4FAF-D77F-8C631101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045BE20-49B5-B77D-40C8-0A76E7538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09A272-D507-D5B0-A2BA-5883EB8D1CCE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ADCD8D2-2ABA-D893-F58B-4BD7505B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70" y="486507"/>
            <a:ext cx="5046015" cy="403581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8B48A62-C597-73E9-EE96-E125EEAC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85" y="822081"/>
            <a:ext cx="3060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4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7C15-DBE4-7D8C-4F64-A38FCD0E5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1605F6-2BD6-2922-88B9-82423111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9994E85-FDD0-1035-34AE-67F49F813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94B2BD-36D9-0891-D27D-6BF29DCF18BE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09205A-D47B-BCBF-56D5-F8FEC01F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6242"/>
            <a:ext cx="7772400" cy="37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F5D4A-12E2-D8F3-451A-157D9ED0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E9A7D0-8811-7904-FA0F-D0E8D13A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54ACF46-BBF8-4460-4EAF-455783269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478CEE-022A-89B2-7D32-5F7F128D66A3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03A6975-FD8C-2E54-B8BC-7649C87E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3575"/>
            <a:ext cx="7772400" cy="45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76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2F26-4572-2E19-FA73-69DC1B542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1DAD10-100D-CD5B-BD5B-770736B9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030E55A-5810-9B48-BA18-EAA390210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30C53-9AEF-B87B-6969-4F1F3496A2C1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8DA8DA7-E946-6864-8F59-19C3A991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2" y="0"/>
            <a:ext cx="1730986" cy="5143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9F019F8-E066-736A-C619-839E59070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062" y="0"/>
            <a:ext cx="1742153" cy="51435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C6AD6EE-00B7-EE9F-E694-2B2A7DC7C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705" y="109904"/>
            <a:ext cx="3576047" cy="18754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840C7C-0072-CE98-CF1B-30E5A7692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613" y="2571750"/>
            <a:ext cx="1351856" cy="2461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BE4C1E-9066-ACC3-9752-A17F7D5BE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242" y="46893"/>
            <a:ext cx="1285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7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DD33F1-F216-A9ED-57D5-8176648D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1C8644-290A-2045-BF1C-35197D891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DBEB0E-B6C4-710D-D5AD-DD67104B5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04195"/>
            <a:ext cx="7772400" cy="35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71A3C-BEA4-4F1D-8192-2E60E34E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5D216-2015-B173-10B1-8F14F790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D0D01E-DA5A-E436-C7B6-F8E2E9837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A05A5B-8520-BAED-B30A-6F75793F778B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6E81E-C9C5-5637-DDDE-874DD61A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8" y="691661"/>
            <a:ext cx="5599664" cy="392723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8DC05B-73AE-F89F-583B-FEA0F9FEC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5" y="2948354"/>
            <a:ext cx="2770065" cy="1154823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D0A4C7F-1716-EE5E-C814-F5FFF58D80F9}"/>
              </a:ext>
            </a:extLst>
          </p:cNvPr>
          <p:cNvCxnSpPr/>
          <p:nvPr/>
        </p:nvCxnSpPr>
        <p:spPr>
          <a:xfrm flipH="1">
            <a:off x="2590800" y="2520462"/>
            <a:ext cx="932380" cy="107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5E88003-1569-5CEA-9175-38797456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93" y="2520462"/>
            <a:ext cx="2700030" cy="1716942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9799028-B106-03A9-BED4-69D00B849CCB}"/>
              </a:ext>
            </a:extLst>
          </p:cNvPr>
          <p:cNvCxnSpPr/>
          <p:nvPr/>
        </p:nvCxnSpPr>
        <p:spPr>
          <a:xfrm>
            <a:off x="5081954" y="2848708"/>
            <a:ext cx="2286000" cy="4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2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A047F-DF65-6506-C415-73105D2AA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69C79B-DFB7-2793-C19F-D5F44745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A4A3FD4-D701-A2F2-0263-5CEBBB92B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0F8B917-07D3-CC75-BCD0-D8A8A5DF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8573"/>
            <a:ext cx="7772400" cy="30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4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7B10-61B6-2ECD-B2E9-351332CE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EEF2D7-1227-089B-7D62-8B983915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7D5940D-4ABF-88EF-EAFC-DFCB87D71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1B8034-A783-5046-797F-0A05670E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78549"/>
            <a:ext cx="7772400" cy="29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9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8E50D-2097-CE21-B2AD-D33AD6B58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1D21E6-14A1-0979-6923-FA8470E1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CE26DF7-4E2B-A8CA-5195-462D4031B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85EB30C-7794-D9DA-ECD6-D85E124A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931"/>
            <a:ext cx="7772400" cy="4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4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0233B-1F9C-2CD3-8B32-A88AF04DE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9028A0-1178-4F31-7BBC-93BDC9BE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62A8F68-5F23-CC79-2555-7F2363400B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DB99CF-7354-A07B-AF08-FE0EAE2E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66" y="1549888"/>
            <a:ext cx="5092700" cy="1727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77FB542-784F-2B02-B6F2-C59723D73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77" y="1223108"/>
            <a:ext cx="2235200" cy="21463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392CB24-7080-8F16-154A-9B6FC87C8D2A}"/>
              </a:ext>
            </a:extLst>
          </p:cNvPr>
          <p:cNvSpPr txBox="1"/>
          <p:nvPr/>
        </p:nvSpPr>
        <p:spPr>
          <a:xfrm>
            <a:off x="3197469" y="915331"/>
            <a:ext cx="274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On ajoute une nouvelle colonne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F61F0B7-B04E-91ED-5C4F-4EADD93CDBB6}"/>
              </a:ext>
            </a:extLst>
          </p:cNvPr>
          <p:cNvCxnSpPr>
            <a:stCxn id="4" idx="2"/>
          </p:cNvCxnSpPr>
          <p:nvPr/>
        </p:nvCxnSpPr>
        <p:spPr>
          <a:xfrm>
            <a:off x="4572000" y="1223108"/>
            <a:ext cx="1781908" cy="76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2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B56DF-3413-D42A-1B2A-FACE2A96E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ECE0E5-B50D-0944-7C84-A517A601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4AB70D-D088-C40D-05E0-AD83C08B8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9F28EB-2680-754A-C9D2-0A6092E9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204"/>
            <a:ext cx="7772400" cy="40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7CF80-34C9-ACC3-039B-8F9B030F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7ED79C-0A66-F9FA-31D6-C805A81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CF37ADF-28E3-363A-1B8B-EE0B9107A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77D7667-A6BD-B59B-4E78-1AD75463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303"/>
            <a:ext cx="7772400" cy="46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16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6C7F9-61AA-F36B-F525-D2EA22D08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76E23A-3069-E601-31AD-6ACCD269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85941A6-3973-0121-85BF-68386BD62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2D67E37-22C8-F5F5-36E6-ACD9B625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4204"/>
            <a:ext cx="7772400" cy="40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0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52451-D839-244C-4578-5C34E0C2B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7C4534-14C0-47F0-A11D-112B2883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3791824-C44D-E52E-BE62-9CDE6D04D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5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D48FA2-7ECB-A9EA-A0F2-0588660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4E1BEFD-C7BC-7D55-04EF-C16468251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F89C56-CCC2-601C-F477-2FB4E7AC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63" y="898281"/>
            <a:ext cx="2011515" cy="33469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A38D751-AFFB-722A-4FF8-39509A78CE99}"/>
              </a:ext>
            </a:extLst>
          </p:cNvPr>
          <p:cNvSpPr txBox="1"/>
          <p:nvPr/>
        </p:nvSpPr>
        <p:spPr>
          <a:xfrm>
            <a:off x="5357446" y="1660235"/>
            <a:ext cx="226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Puis vous chargez le fichier  </a:t>
            </a:r>
            <a:r>
              <a:rPr lang="fr-FR" sz="1400" b="1" dirty="0" err="1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athlete.csv</a:t>
            </a:r>
            <a:endParaRPr lang="fr-FR" sz="1400" b="1" dirty="0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375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B75A-B597-BF76-035E-C401CF180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E826EC-3B2E-F478-0766-84CF7F04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494D7AC-B391-737F-30CA-7DDCA5C62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8BA94B-614F-7B54-C398-19BEE934B328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66ED41-CC30-1E9A-BB4A-53294DD5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03" y="0"/>
            <a:ext cx="68775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25FD-573D-C2C7-4372-F0FE7D8C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740AB7-C1FF-5A48-3D53-4CED79F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8D34995-5272-21E6-07D1-825A3DB28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87DDA9-C9B9-305B-21F0-4B8A44097EA5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0660506-B1CD-4435-84E6-D0A0A788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5" y="593272"/>
            <a:ext cx="3885293" cy="29083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D42E174-77B4-F0FA-A214-E816012722DC}"/>
              </a:ext>
            </a:extLst>
          </p:cNvPr>
          <p:cNvSpPr txBox="1"/>
          <p:nvPr/>
        </p:nvSpPr>
        <p:spPr>
          <a:xfrm>
            <a:off x="5109029" y="2082800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Changez le type des colonnes: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Age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Height</a:t>
            </a:r>
            <a:endParaRPr lang="fr-FR" sz="1400" dirty="0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Weight</a:t>
            </a:r>
            <a:endParaRPr lang="fr-FR" sz="1400" dirty="0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245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7BC1-F7E7-06E9-A199-83C823AB5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56A4E5-A9FC-CF58-61A3-ED7DEA43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8B5B2E5-0E81-522D-F3DE-07BD7ED33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AF223C-63C3-DC20-AD78-1B1D9C1AD9B0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BDA159-9C11-B414-C5F5-B2289A86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0" y="761093"/>
            <a:ext cx="3170333" cy="362131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61A2E4-CE0F-3C0B-96D9-43A63382B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3" y="1107688"/>
            <a:ext cx="4350657" cy="15175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2391BA-0B0A-41ED-A81F-E81F78A3049B}"/>
              </a:ext>
            </a:extLst>
          </p:cNvPr>
          <p:cNvSpPr txBox="1"/>
          <p:nvPr/>
        </p:nvSpPr>
        <p:spPr>
          <a:xfrm>
            <a:off x="4200523" y="2815771"/>
            <a:ext cx="42032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Remplacez </a:t>
            </a:r>
            <a:r>
              <a:rPr lang="fr-FR" sz="1400" dirty="0" err="1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Error</a:t>
            </a: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 par </a:t>
            </a:r>
            <a:r>
              <a:rPr lang="fr-FR" sz="1400" dirty="0" err="1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null</a:t>
            </a: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 dans les colonnes 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Age</a:t>
            </a: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Height</a:t>
            </a:r>
            <a:endParaRPr lang="fr-FR" sz="1400" dirty="0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  <a:p>
            <a:pPr marL="285750" indent="-28575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Weight</a:t>
            </a:r>
            <a:endParaRPr lang="fr-FR" sz="1400" dirty="0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26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B032C-3583-E991-CF45-24D630AE8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F820C-9DFA-804B-173A-42ED3136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94BCAC8-511B-327A-EC57-AAF9FD496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C7C91-DC40-F474-29E3-3D7C65C7265F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59D7F5F-2B71-429C-B476-58114777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6889"/>
            <a:ext cx="7772400" cy="39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2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4C6FD-56B9-564C-C52F-AFBE7D507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936E7E-ACFA-3FFD-B9B8-A75BF92F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67C330-82C7-C0E9-C759-0450B2908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598668-292B-0605-1B0B-FD64E92F44A8}"/>
              </a:ext>
            </a:extLst>
          </p:cNvPr>
          <p:cNvSpPr txBox="1"/>
          <p:nvPr/>
        </p:nvSpPr>
        <p:spPr>
          <a:xfrm>
            <a:off x="1345580" y="11076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400"/>
              </a:spcAft>
            </a:pPr>
            <a:endParaRPr lang="fr-FR" sz="1400" dirty="0" err="1">
              <a:solidFill>
                <a:schemeClr val="tx2"/>
              </a:solidFill>
              <a:latin typeface="Saans" panose="020B0504030103020203" pitchFamily="34" charset="77"/>
              <a:cs typeface="Saans" panose="020B0504030103020203" pitchFamily="34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555D6D5-CD04-C921-9335-BC53B815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0" y="415632"/>
            <a:ext cx="3848929" cy="439036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848F90F-1679-3E4A-6634-F32887C1DEA0}"/>
              </a:ext>
            </a:extLst>
          </p:cNvPr>
          <p:cNvSpPr txBox="1"/>
          <p:nvPr/>
        </p:nvSpPr>
        <p:spPr>
          <a:xfrm>
            <a:off x="5156144" y="745760"/>
            <a:ext cx="309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00"/>
              </a:spcAft>
            </a:pPr>
            <a:r>
              <a:rPr lang="fr-FR" sz="1400" dirty="0">
                <a:solidFill>
                  <a:schemeClr val="tx2"/>
                </a:solidFill>
                <a:latin typeface="Saans" panose="020B0504030103020203" pitchFamily="34" charset="77"/>
                <a:cs typeface="Saans" panose="020B0504030103020203" pitchFamily="34" charset="77"/>
              </a:rPr>
              <a:t>Changez la couleur du background</a:t>
            </a:r>
          </a:p>
        </p:txBody>
      </p:sp>
    </p:spTree>
    <p:extLst>
      <p:ext uri="{BB962C8B-B14F-4D97-AF65-F5344CB8AC3E}">
        <p14:creationId xmlns:p14="http://schemas.microsoft.com/office/powerpoint/2010/main" val="3837559538"/>
      </p:ext>
    </p:extLst>
  </p:cSld>
  <p:clrMapOvr>
    <a:masterClrMapping/>
  </p:clrMapOvr>
</p:sld>
</file>

<file path=ppt/theme/theme1.xml><?xml version="1.0" encoding="utf-8"?>
<a:theme xmlns:a="http://schemas.openxmlformats.org/drawingml/2006/main" name="SITA Theme">
  <a:themeElements>
    <a:clrScheme name="SITRA 24">
      <a:dk1>
        <a:srgbClr val="000000"/>
      </a:dk1>
      <a:lt1>
        <a:srgbClr val="FFFFFF"/>
      </a:lt1>
      <a:dk2>
        <a:srgbClr val="1E1E1E"/>
      </a:dk2>
      <a:lt2>
        <a:srgbClr val="E8E8E3"/>
      </a:lt2>
      <a:accent1>
        <a:srgbClr val="2B3E2B"/>
      </a:accent1>
      <a:accent2>
        <a:srgbClr val="AA95FF"/>
      </a:accent2>
      <a:accent3>
        <a:srgbClr val="BBE8EE"/>
      </a:accent3>
      <a:accent4>
        <a:srgbClr val="4C3DE3"/>
      </a:accent4>
      <a:accent5>
        <a:srgbClr val="FEF387"/>
      </a:accent5>
      <a:accent6>
        <a:srgbClr val="FF782D"/>
      </a:accent6>
      <a:hlink>
        <a:srgbClr val="000000"/>
      </a:hlink>
      <a:folHlink>
        <a:srgbClr val="000000"/>
      </a:folHlink>
    </a:clrScheme>
    <a:fontScheme name="Basis Grotesque">
      <a:majorFont>
        <a:latin typeface="Basis Grotesque"/>
        <a:ea typeface=""/>
        <a:cs typeface=""/>
      </a:majorFont>
      <a:minorFont>
        <a:latin typeface="Basis Grotesqu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44000" rIns="144000" bIns="144000" rtlCol="0" anchor="t"/>
      <a:lstStyle>
        <a:defPPr algn="l">
          <a:defRPr sz="1400" dirty="0" err="1" smtClean="0">
            <a:solidFill>
              <a:schemeClr val="bg1"/>
            </a:solidFill>
            <a:latin typeface="Saans" panose="020B0504030103020203" pitchFamily="34" charset="77"/>
            <a:cs typeface="Saans" panose="020B0504030103020203" pitchFamily="34" charset="7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spcAft>
            <a:spcPts val="400"/>
          </a:spcAft>
          <a:defRPr sz="1400" dirty="0" err="1" smtClean="0">
            <a:solidFill>
              <a:schemeClr val="tx2"/>
            </a:solidFill>
            <a:latin typeface="Saans" panose="020B0504030103020203" pitchFamily="34" charset="77"/>
            <a:cs typeface="Saans" panose="020B0504030103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TA PPT template V. 1.0" id="{779E49AA-45E2-4687-8A2B-3A3D82D6E3C9}" vid="{EED64E6C-A162-486E-A71D-F38C29916900}"/>
    </a:ext>
  </a:extLst>
</a:theme>
</file>

<file path=ppt/theme/theme2.xml><?xml version="1.0" encoding="utf-8"?>
<a:theme xmlns:a="http://schemas.openxmlformats.org/drawingml/2006/main" name="Office Theme">
  <a:themeElements>
    <a:clrScheme name="SITA Handout">
      <a:dk1>
        <a:srgbClr val="000000"/>
      </a:dk1>
      <a:lt1>
        <a:srgbClr val="FFFFFF"/>
      </a:lt1>
      <a:dk2>
        <a:srgbClr val="1E1E1E"/>
      </a:dk2>
      <a:lt2>
        <a:srgbClr val="E8E8E3"/>
      </a:lt2>
      <a:accent1>
        <a:srgbClr val="2B3E2B"/>
      </a:accent1>
      <a:accent2>
        <a:srgbClr val="AA95FF"/>
      </a:accent2>
      <a:accent3>
        <a:srgbClr val="BBE8EE"/>
      </a:accent3>
      <a:accent4>
        <a:srgbClr val="4C3CE3"/>
      </a:accent4>
      <a:accent5>
        <a:srgbClr val="FEF387"/>
      </a:accent5>
      <a:accent6>
        <a:srgbClr val="FF782C"/>
      </a:accent6>
      <a:hlink>
        <a:srgbClr val="0000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ITA Notes">
      <a:dk1>
        <a:srgbClr val="000000"/>
      </a:dk1>
      <a:lt1>
        <a:srgbClr val="FFFFFF"/>
      </a:lt1>
      <a:dk2>
        <a:srgbClr val="1E1E1E"/>
      </a:dk2>
      <a:lt2>
        <a:srgbClr val="E8E8E3"/>
      </a:lt2>
      <a:accent1>
        <a:srgbClr val="2B3E2B"/>
      </a:accent1>
      <a:accent2>
        <a:srgbClr val="AA95FF"/>
      </a:accent2>
      <a:accent3>
        <a:srgbClr val="BBE8EE"/>
      </a:accent3>
      <a:accent4>
        <a:srgbClr val="4C3CE3"/>
      </a:accent4>
      <a:accent5>
        <a:srgbClr val="FEF387"/>
      </a:accent5>
      <a:accent6>
        <a:srgbClr val="FF782C"/>
      </a:accent6>
      <a:hlink>
        <a:srgbClr val="000000"/>
      </a:hlink>
      <a:folHlink>
        <a:srgbClr val="0000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D3312318B23F46A0C8D40A0D2313B5" ma:contentTypeVersion="4" ma:contentTypeDescription="Create a new document." ma:contentTypeScope="" ma:versionID="088dac6731acc14e8ea5ef46c645ff48">
  <xsd:schema xmlns:xsd="http://www.w3.org/2001/XMLSchema" xmlns:xs="http://www.w3.org/2001/XMLSchema" xmlns:p="http://schemas.microsoft.com/office/2006/metadata/properties" xmlns:ns2="d5c69960-4c12-43ec-81b3-8d35953acb2b" targetNamespace="http://schemas.microsoft.com/office/2006/metadata/properties" ma:root="true" ma:fieldsID="c398f6f8eeca2b6381ece192926e007e" ns2:_="">
    <xsd:import namespace="d5c69960-4c12-43ec-81b3-8d35953acb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69960-4c12-43ec-81b3-8d35953acb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70C2CA-E6D2-4AAF-9708-689A949FB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c69960-4c12-43ec-81b3-8d35953acb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673570-7597-4CEF-8E04-E61473BD8C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EE280C-C755-4E6C-8974-5FAF66E71CF9}">
  <ds:schemaRefs>
    <ds:schemaRef ds:uri="http://schemas.microsoft.com/office/2006/documentManagement/types"/>
    <ds:schemaRef ds:uri="http://purl.org/dc/elements/1.1/"/>
    <ds:schemaRef ds:uri="http://purl.org/dc/dcmitype/"/>
    <ds:schemaRef ds:uri="d5c69960-4c12-43ec-81b3-8d35953acb2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SITA PPT template V. 1.0</Template>
  <TotalTime>8854</TotalTime>
  <Words>166</Words>
  <Application>Microsoft Macintosh PowerPoint</Application>
  <PresentationFormat>Affichage à l'écran (16:9)</PresentationFormat>
  <Paragraphs>60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Saans</vt:lpstr>
      <vt:lpstr>System Font Regular</vt:lpstr>
      <vt:lpstr>Wingdings</vt:lpstr>
      <vt:lpstr>SITA Theme</vt:lpstr>
      <vt:lpstr>Présentation PowerPoint</vt:lpstr>
      <vt:lpstr>I. Business Intelligence (BI)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Anas Abid</dc:creator>
  <cp:keywords/>
  <dc:description>SITA Presentation - version 1 - February 2024
Design: Base Design
Template: Ton Persoon</dc:description>
  <cp:lastModifiedBy>Abdallah El_Hidali</cp:lastModifiedBy>
  <cp:revision>339</cp:revision>
  <dcterms:created xsi:type="dcterms:W3CDTF">2024-06-03T14:42:38Z</dcterms:created>
  <dcterms:modified xsi:type="dcterms:W3CDTF">2025-02-14T07:56:46Z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0x0101001DD3312318B23F46A0C8D40A0D2313B5</vt:lpwstr>
  </property>
  <property fmtid="{D5CDD505-2E9C-101B-9397-08002B2CF9AE}" pid="3" name="MediaServiceImageTags">
    <vt:lpwstr/>
  </property>
</Properties>
</file>