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6353"/>
    <p:restoredTop sz="86422"/>
  </p:normalViewPr>
  <p:slideViewPr>
    <p:cSldViewPr snapToGrid="0" snapToObjects="1">
      <p:cViewPr>
        <p:scale>
          <a:sx n="92" d="100"/>
          <a:sy n="92" d="100"/>
        </p:scale>
        <p:origin x="7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D3EAA-60E8-424E-8BED-2DB439F3851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4A1A-8E95-FA46-9837-82360767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4A1A-8E95-FA46-9837-823607675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4A1A-8E95-FA46-9837-823607675A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D91F-4579-EF45-8C86-4E8B74A5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85E1C-8767-FE4F-9164-CADC337B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2F9A-9F06-7241-993F-A7619D29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CCA3-C131-4F47-B46F-7B8E7F7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AAFB-1BC1-A749-9116-4641FAEA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A397-C8D3-C746-8171-102F8523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33BB4-4343-A542-931C-AB73984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2FD3-A98B-A249-B59D-37775A6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2286-4641-1B40-9A7B-1B560D6A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4C79-54FF-2C4B-B5CA-B20B6D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BF11A-03B8-0240-A7A2-C8BACD21F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5B0A8-8293-4644-B8E6-5CB790F5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07AF-C1E7-8F4B-881D-8F6DD17C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458F-5466-0F4A-A684-860B5AB4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4663-606B-C945-A144-7D0EE1A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B4A-BC01-6241-89A6-830D845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219A-8338-C84F-AC36-9BECFC61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BAA3-DFC0-6B4D-9B6C-571FAF44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8BF-6741-5C41-BD53-A8CABBB9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78E3-08A6-A849-8515-DAEB0382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C2D-8FDA-004C-9CC1-C0C8673F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F141-0622-C44F-AB87-2B38BF72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6B4F-4B57-8C4E-82B8-2EBE3FB0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A6F0-1D61-D44C-A639-B6FD302A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4ACB-DC70-8941-9AA0-D508EBE4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70E5-B335-2948-A976-DB2BCAFE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9F31-6F4F-FD43-B2B0-9DFF3A27A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6700D-DD80-614A-9A4C-1B0250FB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FDACF-DF89-FD4C-9A66-51B50365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FD326-68B0-F248-B40E-DD7F1097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7D487-0DAD-194D-AA17-C3B10D38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24C1-09B9-D649-817A-41955E5A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1D07-2FFE-7648-8827-00A58595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C7516-C889-7041-8D5F-A75EF0E0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0F856-4DB4-A74C-8D7B-63CEA43F2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37969-DE30-4D43-9C38-0327E3239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F02A3-4758-644C-BF16-8F261EE4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E7E6F-0E67-5B4A-A0DE-71A38A4C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C1052-DF01-AF4D-B7DF-A9950D1D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9B5-9D5D-1D46-8CDA-98111918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59E0F-0DDB-EC45-BF02-35174427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5952-D87C-4748-95C8-908AD494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116E-030B-3043-AC1B-22216892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9583B-F235-6048-9CA6-21C60872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F33AD-9F47-714A-B789-2E83D8B4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8F8BC-E066-C64F-822B-19113AD1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2111-024F-C14E-849A-5A6AE3B1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965E-4095-7545-A5A9-2A3F3BE8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5DE2-4F22-AB4B-8DF1-0D4ADDA7C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4022-A4AA-1444-BF80-801A4615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DDD0D-A186-F945-B001-BAE9F259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1FE4-2A86-7946-A5B1-ADEB8A4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4AC9-FF6F-9C45-9A69-946DB037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61264-C65C-E645-AD0B-AD8140A5D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B9334-3311-8E4A-ABB6-61AF3299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7052-07BA-3F43-B3CD-65992AD0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733F-01E8-F843-81C9-6B40AB0A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500D8-4927-1C48-B76D-C848D0B4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37B2C-7604-3F4B-B9EF-03D1AA47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55A8E-80BF-A74A-8220-0B552E1B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615D-9300-9B44-9745-58DDC2A9B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77C08-75B1-8D47-BD57-56307D9599F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0D483-AA59-334E-9EDD-A31C09AF8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58C7-2496-3242-A167-BEFAFEC0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B85E-5F25-B74F-89EC-7AEE469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8AF289-F40D-DB40-833D-7FBBEA835F18}"/>
              </a:ext>
            </a:extLst>
          </p:cNvPr>
          <p:cNvSpPr/>
          <p:nvPr/>
        </p:nvSpPr>
        <p:spPr>
          <a:xfrm>
            <a:off x="2229633" y="2329841"/>
            <a:ext cx="1265128" cy="179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A5E15-3898-6849-94D9-227FBAB83E2C}"/>
              </a:ext>
            </a:extLst>
          </p:cNvPr>
          <p:cNvSpPr/>
          <p:nvPr/>
        </p:nvSpPr>
        <p:spPr>
          <a:xfrm>
            <a:off x="7114786" y="2329841"/>
            <a:ext cx="1265128" cy="179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A63E0-CFC1-E74D-8B0A-A5F7ADBA1469}"/>
              </a:ext>
            </a:extLst>
          </p:cNvPr>
          <p:cNvSpPr/>
          <p:nvPr/>
        </p:nvSpPr>
        <p:spPr>
          <a:xfrm>
            <a:off x="4137765" y="2329841"/>
            <a:ext cx="1265128" cy="179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77072-8476-A24E-83A3-188EC133D8FF}"/>
              </a:ext>
            </a:extLst>
          </p:cNvPr>
          <p:cNvSpPr/>
          <p:nvPr/>
        </p:nvSpPr>
        <p:spPr>
          <a:xfrm>
            <a:off x="6045897" y="1111685"/>
            <a:ext cx="425885" cy="121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7796775-1C2F-7448-AEBE-2AACBDD4AEE4}"/>
              </a:ext>
            </a:extLst>
          </p:cNvPr>
          <p:cNvSpPr/>
          <p:nvPr/>
        </p:nvSpPr>
        <p:spPr>
          <a:xfrm>
            <a:off x="2893512" y="1916482"/>
            <a:ext cx="1578280" cy="2580362"/>
          </a:xfrm>
          <a:custGeom>
            <a:avLst/>
            <a:gdLst>
              <a:gd name="connsiteX0" fmla="*/ 0 w 1578280"/>
              <a:gd name="connsiteY0" fmla="*/ 2179529 h 2580362"/>
              <a:gd name="connsiteX1" fmla="*/ 12526 w 1578280"/>
              <a:gd name="connsiteY1" fmla="*/ 2354893 h 2580362"/>
              <a:gd name="connsiteX2" fmla="*/ 87683 w 1578280"/>
              <a:gd name="connsiteY2" fmla="*/ 2480154 h 2580362"/>
              <a:gd name="connsiteX3" fmla="*/ 162839 w 1578280"/>
              <a:gd name="connsiteY3" fmla="*/ 2530258 h 2580362"/>
              <a:gd name="connsiteX4" fmla="*/ 200417 w 1578280"/>
              <a:gd name="connsiteY4" fmla="*/ 2555310 h 2580362"/>
              <a:gd name="connsiteX5" fmla="*/ 275573 w 1578280"/>
              <a:gd name="connsiteY5" fmla="*/ 2580362 h 2580362"/>
              <a:gd name="connsiteX6" fmla="*/ 463463 w 1578280"/>
              <a:gd name="connsiteY6" fmla="*/ 2567836 h 2580362"/>
              <a:gd name="connsiteX7" fmla="*/ 538620 w 1578280"/>
              <a:gd name="connsiteY7" fmla="*/ 2555310 h 2580362"/>
              <a:gd name="connsiteX8" fmla="*/ 688932 w 1578280"/>
              <a:gd name="connsiteY8" fmla="*/ 2480154 h 2580362"/>
              <a:gd name="connsiteX9" fmla="*/ 801666 w 1578280"/>
              <a:gd name="connsiteY9" fmla="*/ 2342367 h 2580362"/>
              <a:gd name="connsiteX10" fmla="*/ 826718 w 1578280"/>
              <a:gd name="connsiteY10" fmla="*/ 2304789 h 2580362"/>
              <a:gd name="connsiteX11" fmla="*/ 826718 w 1578280"/>
              <a:gd name="connsiteY11" fmla="*/ 1678488 h 2580362"/>
              <a:gd name="connsiteX12" fmla="*/ 814192 w 1578280"/>
              <a:gd name="connsiteY12" fmla="*/ 1628384 h 2580362"/>
              <a:gd name="connsiteX13" fmla="*/ 801666 w 1578280"/>
              <a:gd name="connsiteY13" fmla="*/ 1553228 h 2580362"/>
              <a:gd name="connsiteX14" fmla="*/ 789140 w 1578280"/>
              <a:gd name="connsiteY14" fmla="*/ 1490597 h 2580362"/>
              <a:gd name="connsiteX15" fmla="*/ 801666 w 1578280"/>
              <a:gd name="connsiteY15" fmla="*/ 526093 h 2580362"/>
              <a:gd name="connsiteX16" fmla="*/ 814192 w 1578280"/>
              <a:gd name="connsiteY16" fmla="*/ 475989 h 2580362"/>
              <a:gd name="connsiteX17" fmla="*/ 826718 w 1578280"/>
              <a:gd name="connsiteY17" fmla="*/ 388307 h 2580362"/>
              <a:gd name="connsiteX18" fmla="*/ 839244 w 1578280"/>
              <a:gd name="connsiteY18" fmla="*/ 237995 h 2580362"/>
              <a:gd name="connsiteX19" fmla="*/ 914400 w 1578280"/>
              <a:gd name="connsiteY19" fmla="*/ 137786 h 2580362"/>
              <a:gd name="connsiteX20" fmla="*/ 951978 w 1578280"/>
              <a:gd name="connsiteY20" fmla="*/ 112734 h 2580362"/>
              <a:gd name="connsiteX21" fmla="*/ 1027135 w 1578280"/>
              <a:gd name="connsiteY21" fmla="*/ 62630 h 2580362"/>
              <a:gd name="connsiteX22" fmla="*/ 1139869 w 1578280"/>
              <a:gd name="connsiteY22" fmla="*/ 12526 h 2580362"/>
              <a:gd name="connsiteX23" fmla="*/ 1177447 w 1578280"/>
              <a:gd name="connsiteY23" fmla="*/ 0 h 2580362"/>
              <a:gd name="connsiteX24" fmla="*/ 1340285 w 1578280"/>
              <a:gd name="connsiteY24" fmla="*/ 25052 h 2580362"/>
              <a:gd name="connsiteX25" fmla="*/ 1453020 w 1578280"/>
              <a:gd name="connsiteY25" fmla="*/ 87682 h 2580362"/>
              <a:gd name="connsiteX26" fmla="*/ 1528176 w 1578280"/>
              <a:gd name="connsiteY26" fmla="*/ 187891 h 2580362"/>
              <a:gd name="connsiteX27" fmla="*/ 1540702 w 1578280"/>
              <a:gd name="connsiteY27" fmla="*/ 425885 h 2580362"/>
              <a:gd name="connsiteX28" fmla="*/ 1440493 w 1578280"/>
              <a:gd name="connsiteY28" fmla="*/ 350729 h 2580362"/>
              <a:gd name="connsiteX29" fmla="*/ 1453020 w 1578280"/>
              <a:gd name="connsiteY29" fmla="*/ 325677 h 2580362"/>
              <a:gd name="connsiteX30" fmla="*/ 1490598 w 1578280"/>
              <a:gd name="connsiteY30" fmla="*/ 350729 h 2580362"/>
              <a:gd name="connsiteX31" fmla="*/ 1515650 w 1578280"/>
              <a:gd name="connsiteY31" fmla="*/ 388307 h 2580362"/>
              <a:gd name="connsiteX32" fmla="*/ 1553228 w 1578280"/>
              <a:gd name="connsiteY32" fmla="*/ 363255 h 2580362"/>
              <a:gd name="connsiteX33" fmla="*/ 1578280 w 1578280"/>
              <a:gd name="connsiteY33" fmla="*/ 313151 h 25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78280" h="2580362">
                <a:moveTo>
                  <a:pt x="0" y="2179529"/>
                </a:moveTo>
                <a:cubicBezTo>
                  <a:pt x="4175" y="2237984"/>
                  <a:pt x="2892" y="2297087"/>
                  <a:pt x="12526" y="2354893"/>
                </a:cubicBezTo>
                <a:cubicBezTo>
                  <a:pt x="16480" y="2378616"/>
                  <a:pt x="82953" y="2475424"/>
                  <a:pt x="87683" y="2480154"/>
                </a:cubicBezTo>
                <a:cubicBezTo>
                  <a:pt x="158918" y="2551389"/>
                  <a:pt x="90328" y="2494002"/>
                  <a:pt x="162839" y="2530258"/>
                </a:cubicBezTo>
                <a:cubicBezTo>
                  <a:pt x="176304" y="2536991"/>
                  <a:pt x="186660" y="2549196"/>
                  <a:pt x="200417" y="2555310"/>
                </a:cubicBezTo>
                <a:cubicBezTo>
                  <a:pt x="224548" y="2566035"/>
                  <a:pt x="275573" y="2580362"/>
                  <a:pt x="275573" y="2580362"/>
                </a:cubicBezTo>
                <a:cubicBezTo>
                  <a:pt x="338203" y="2576187"/>
                  <a:pt x="400977" y="2573787"/>
                  <a:pt x="463463" y="2567836"/>
                </a:cubicBezTo>
                <a:cubicBezTo>
                  <a:pt x="488746" y="2565428"/>
                  <a:pt x="513980" y="2561470"/>
                  <a:pt x="538620" y="2555310"/>
                </a:cubicBezTo>
                <a:cubicBezTo>
                  <a:pt x="592954" y="2541727"/>
                  <a:pt x="648113" y="2520974"/>
                  <a:pt x="688932" y="2480154"/>
                </a:cubicBezTo>
                <a:cubicBezTo>
                  <a:pt x="772852" y="2396233"/>
                  <a:pt x="735185" y="2442089"/>
                  <a:pt x="801666" y="2342367"/>
                </a:cubicBezTo>
                <a:lnTo>
                  <a:pt x="826718" y="2304789"/>
                </a:lnTo>
                <a:cubicBezTo>
                  <a:pt x="838980" y="1998245"/>
                  <a:pt x="847859" y="1985032"/>
                  <a:pt x="826718" y="1678488"/>
                </a:cubicBezTo>
                <a:cubicBezTo>
                  <a:pt x="825534" y="1661313"/>
                  <a:pt x="817568" y="1645265"/>
                  <a:pt x="814192" y="1628384"/>
                </a:cubicBezTo>
                <a:cubicBezTo>
                  <a:pt x="809211" y="1603480"/>
                  <a:pt x="806209" y="1578216"/>
                  <a:pt x="801666" y="1553228"/>
                </a:cubicBezTo>
                <a:cubicBezTo>
                  <a:pt x="797857" y="1532281"/>
                  <a:pt x="793315" y="1511474"/>
                  <a:pt x="789140" y="1490597"/>
                </a:cubicBezTo>
                <a:cubicBezTo>
                  <a:pt x="793315" y="1169096"/>
                  <a:pt x="793729" y="847523"/>
                  <a:pt x="801666" y="526093"/>
                </a:cubicBezTo>
                <a:cubicBezTo>
                  <a:pt x="802091" y="508883"/>
                  <a:pt x="811112" y="492927"/>
                  <a:pt x="814192" y="475989"/>
                </a:cubicBezTo>
                <a:cubicBezTo>
                  <a:pt x="819473" y="446941"/>
                  <a:pt x="823627" y="417669"/>
                  <a:pt x="826718" y="388307"/>
                </a:cubicBezTo>
                <a:cubicBezTo>
                  <a:pt x="831981" y="338306"/>
                  <a:pt x="825787" y="286438"/>
                  <a:pt x="839244" y="237995"/>
                </a:cubicBezTo>
                <a:cubicBezTo>
                  <a:pt x="844967" y="217391"/>
                  <a:pt x="888036" y="158878"/>
                  <a:pt x="914400" y="137786"/>
                </a:cubicBezTo>
                <a:cubicBezTo>
                  <a:pt x="926155" y="128381"/>
                  <a:pt x="940413" y="122372"/>
                  <a:pt x="951978" y="112734"/>
                </a:cubicBezTo>
                <a:cubicBezTo>
                  <a:pt x="1014530" y="60607"/>
                  <a:pt x="961094" y="84643"/>
                  <a:pt x="1027135" y="62630"/>
                </a:cubicBezTo>
                <a:cubicBezTo>
                  <a:pt x="1086685" y="22930"/>
                  <a:pt x="1050431" y="42339"/>
                  <a:pt x="1139869" y="12526"/>
                </a:cubicBezTo>
                <a:lnTo>
                  <a:pt x="1177447" y="0"/>
                </a:lnTo>
                <a:cubicBezTo>
                  <a:pt x="1195876" y="1843"/>
                  <a:pt x="1300648" y="3032"/>
                  <a:pt x="1340285" y="25052"/>
                </a:cubicBezTo>
                <a:cubicBezTo>
                  <a:pt x="1469497" y="96836"/>
                  <a:pt x="1367990" y="59339"/>
                  <a:pt x="1453020" y="87682"/>
                </a:cubicBezTo>
                <a:cubicBezTo>
                  <a:pt x="1524986" y="159649"/>
                  <a:pt x="1506314" y="122304"/>
                  <a:pt x="1528176" y="187891"/>
                </a:cubicBezTo>
                <a:cubicBezTo>
                  <a:pt x="1532351" y="267222"/>
                  <a:pt x="1565823" y="350521"/>
                  <a:pt x="1540702" y="425885"/>
                </a:cubicBezTo>
                <a:cubicBezTo>
                  <a:pt x="1535989" y="440025"/>
                  <a:pt x="1455352" y="369302"/>
                  <a:pt x="1440493" y="350729"/>
                </a:cubicBezTo>
                <a:cubicBezTo>
                  <a:pt x="1399286" y="299221"/>
                  <a:pt x="1408905" y="310972"/>
                  <a:pt x="1453020" y="325677"/>
                </a:cubicBezTo>
                <a:cubicBezTo>
                  <a:pt x="1465546" y="334028"/>
                  <a:pt x="1479953" y="340084"/>
                  <a:pt x="1490598" y="350729"/>
                </a:cubicBezTo>
                <a:cubicBezTo>
                  <a:pt x="1501243" y="361374"/>
                  <a:pt x="1500888" y="385355"/>
                  <a:pt x="1515650" y="388307"/>
                </a:cubicBezTo>
                <a:cubicBezTo>
                  <a:pt x="1530412" y="391259"/>
                  <a:pt x="1540702" y="371606"/>
                  <a:pt x="1553228" y="363255"/>
                </a:cubicBezTo>
                <a:cubicBezTo>
                  <a:pt x="1567621" y="320075"/>
                  <a:pt x="1556418" y="335013"/>
                  <a:pt x="1578280" y="313151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C227868-81B4-A243-A92D-BA45C15E5D37}"/>
              </a:ext>
            </a:extLst>
          </p:cNvPr>
          <p:cNvSpPr/>
          <p:nvPr/>
        </p:nvSpPr>
        <p:spPr>
          <a:xfrm>
            <a:off x="5073041" y="2338894"/>
            <a:ext cx="1127343" cy="2220580"/>
          </a:xfrm>
          <a:custGeom>
            <a:avLst/>
            <a:gdLst>
              <a:gd name="connsiteX0" fmla="*/ 0 w 1127343"/>
              <a:gd name="connsiteY0" fmla="*/ 1794695 h 2220580"/>
              <a:gd name="connsiteX1" fmla="*/ 12526 w 1127343"/>
              <a:gd name="connsiteY1" fmla="*/ 1995111 h 2220580"/>
              <a:gd name="connsiteX2" fmla="*/ 87682 w 1127343"/>
              <a:gd name="connsiteY2" fmla="*/ 2145424 h 2220580"/>
              <a:gd name="connsiteX3" fmla="*/ 150312 w 1127343"/>
              <a:gd name="connsiteY3" fmla="*/ 2208054 h 2220580"/>
              <a:gd name="connsiteX4" fmla="*/ 187891 w 1127343"/>
              <a:gd name="connsiteY4" fmla="*/ 2220580 h 2220580"/>
              <a:gd name="connsiteX5" fmla="*/ 350729 w 1127343"/>
              <a:gd name="connsiteY5" fmla="*/ 2208054 h 2220580"/>
              <a:gd name="connsiteX6" fmla="*/ 463463 w 1127343"/>
              <a:gd name="connsiteY6" fmla="*/ 2145424 h 2220580"/>
              <a:gd name="connsiteX7" fmla="*/ 501041 w 1127343"/>
              <a:gd name="connsiteY7" fmla="*/ 2107846 h 2220580"/>
              <a:gd name="connsiteX8" fmla="*/ 551145 w 1127343"/>
              <a:gd name="connsiteY8" fmla="*/ 2032690 h 2220580"/>
              <a:gd name="connsiteX9" fmla="*/ 588723 w 1127343"/>
              <a:gd name="connsiteY9" fmla="*/ 1819747 h 2220580"/>
              <a:gd name="connsiteX10" fmla="*/ 576197 w 1127343"/>
              <a:gd name="connsiteY10" fmla="*/ 1231024 h 2220580"/>
              <a:gd name="connsiteX11" fmla="*/ 601249 w 1127343"/>
              <a:gd name="connsiteY11" fmla="*/ 892821 h 2220580"/>
              <a:gd name="connsiteX12" fmla="*/ 638827 w 1127343"/>
              <a:gd name="connsiteY12" fmla="*/ 755035 h 2220580"/>
              <a:gd name="connsiteX13" fmla="*/ 626301 w 1127343"/>
              <a:gd name="connsiteY13" fmla="*/ 429358 h 2220580"/>
              <a:gd name="connsiteX14" fmla="*/ 613775 w 1127343"/>
              <a:gd name="connsiteY14" fmla="*/ 366728 h 2220580"/>
              <a:gd name="connsiteX15" fmla="*/ 588723 w 1127343"/>
              <a:gd name="connsiteY15" fmla="*/ 153785 h 2220580"/>
              <a:gd name="connsiteX16" fmla="*/ 663880 w 1127343"/>
              <a:gd name="connsiteY16" fmla="*/ 141259 h 2220580"/>
              <a:gd name="connsiteX17" fmla="*/ 701458 w 1127343"/>
              <a:gd name="connsiteY17" fmla="*/ 128733 h 2220580"/>
              <a:gd name="connsiteX18" fmla="*/ 926926 w 1127343"/>
              <a:gd name="connsiteY18" fmla="*/ 141259 h 2220580"/>
              <a:gd name="connsiteX19" fmla="*/ 1064712 w 1127343"/>
              <a:gd name="connsiteY19" fmla="*/ 128733 h 2220580"/>
              <a:gd name="connsiteX20" fmla="*/ 1052186 w 1127343"/>
              <a:gd name="connsiteY20" fmla="*/ 3473 h 2220580"/>
              <a:gd name="connsiteX21" fmla="*/ 977030 w 1127343"/>
              <a:gd name="connsiteY21" fmla="*/ 53577 h 2220580"/>
              <a:gd name="connsiteX22" fmla="*/ 1039660 w 1127343"/>
              <a:gd name="connsiteY22" fmla="*/ 3473 h 2220580"/>
              <a:gd name="connsiteX23" fmla="*/ 1077238 w 1127343"/>
              <a:gd name="connsiteY23" fmla="*/ 15999 h 2220580"/>
              <a:gd name="connsiteX24" fmla="*/ 1127343 w 1127343"/>
              <a:gd name="connsiteY24" fmla="*/ 66103 h 22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27343" h="2220580">
                <a:moveTo>
                  <a:pt x="0" y="1794695"/>
                </a:moveTo>
                <a:cubicBezTo>
                  <a:pt x="4175" y="1861500"/>
                  <a:pt x="3482" y="1928789"/>
                  <a:pt x="12526" y="1995111"/>
                </a:cubicBezTo>
                <a:cubicBezTo>
                  <a:pt x="21416" y="2060308"/>
                  <a:pt x="52212" y="2092219"/>
                  <a:pt x="87682" y="2145424"/>
                </a:cubicBezTo>
                <a:cubicBezTo>
                  <a:pt x="112734" y="2183002"/>
                  <a:pt x="108559" y="2187178"/>
                  <a:pt x="150312" y="2208054"/>
                </a:cubicBezTo>
                <a:cubicBezTo>
                  <a:pt x="162122" y="2213959"/>
                  <a:pt x="175365" y="2216405"/>
                  <a:pt x="187891" y="2220580"/>
                </a:cubicBezTo>
                <a:cubicBezTo>
                  <a:pt x="242170" y="2216405"/>
                  <a:pt x="296710" y="2214806"/>
                  <a:pt x="350729" y="2208054"/>
                </a:cubicBezTo>
                <a:cubicBezTo>
                  <a:pt x="386732" y="2203554"/>
                  <a:pt x="446048" y="2162839"/>
                  <a:pt x="463463" y="2145424"/>
                </a:cubicBezTo>
                <a:cubicBezTo>
                  <a:pt x="475989" y="2132898"/>
                  <a:pt x="490165" y="2121829"/>
                  <a:pt x="501041" y="2107846"/>
                </a:cubicBezTo>
                <a:cubicBezTo>
                  <a:pt x="519526" y="2084080"/>
                  <a:pt x="551145" y="2032690"/>
                  <a:pt x="551145" y="2032690"/>
                </a:cubicBezTo>
                <a:cubicBezTo>
                  <a:pt x="581987" y="1878478"/>
                  <a:pt x="570175" y="1949582"/>
                  <a:pt x="588723" y="1819747"/>
                </a:cubicBezTo>
                <a:cubicBezTo>
                  <a:pt x="584548" y="1623506"/>
                  <a:pt x="576197" y="1427309"/>
                  <a:pt x="576197" y="1231024"/>
                </a:cubicBezTo>
                <a:cubicBezTo>
                  <a:pt x="576197" y="1158937"/>
                  <a:pt x="581842" y="989855"/>
                  <a:pt x="601249" y="892821"/>
                </a:cubicBezTo>
                <a:cubicBezTo>
                  <a:pt x="615376" y="822185"/>
                  <a:pt x="620831" y="809024"/>
                  <a:pt x="638827" y="755035"/>
                </a:cubicBezTo>
                <a:cubicBezTo>
                  <a:pt x="634652" y="646476"/>
                  <a:pt x="633295" y="537772"/>
                  <a:pt x="626301" y="429358"/>
                </a:cubicBezTo>
                <a:cubicBezTo>
                  <a:pt x="624930" y="408112"/>
                  <a:pt x="617012" y="387771"/>
                  <a:pt x="613775" y="366728"/>
                </a:cubicBezTo>
                <a:cubicBezTo>
                  <a:pt x="606888" y="321965"/>
                  <a:pt x="593365" y="195562"/>
                  <a:pt x="588723" y="153785"/>
                </a:cubicBezTo>
                <a:cubicBezTo>
                  <a:pt x="613775" y="149610"/>
                  <a:pt x="639087" y="146769"/>
                  <a:pt x="663880" y="141259"/>
                </a:cubicBezTo>
                <a:cubicBezTo>
                  <a:pt x="676769" y="138395"/>
                  <a:pt x="688254" y="128733"/>
                  <a:pt x="701458" y="128733"/>
                </a:cubicBezTo>
                <a:cubicBezTo>
                  <a:pt x="776730" y="128733"/>
                  <a:pt x="851770" y="137084"/>
                  <a:pt x="926926" y="141259"/>
                </a:cubicBezTo>
                <a:cubicBezTo>
                  <a:pt x="972855" y="137084"/>
                  <a:pt x="1033690" y="162858"/>
                  <a:pt x="1064712" y="128733"/>
                </a:cubicBezTo>
                <a:cubicBezTo>
                  <a:pt x="1092938" y="97684"/>
                  <a:pt x="1084046" y="30781"/>
                  <a:pt x="1052186" y="3473"/>
                </a:cubicBezTo>
                <a:cubicBezTo>
                  <a:pt x="1029326" y="-16122"/>
                  <a:pt x="977030" y="53577"/>
                  <a:pt x="977030" y="53577"/>
                </a:cubicBezTo>
                <a:cubicBezTo>
                  <a:pt x="996266" y="24723"/>
                  <a:pt x="999325" y="3473"/>
                  <a:pt x="1039660" y="3473"/>
                </a:cubicBezTo>
                <a:cubicBezTo>
                  <a:pt x="1052864" y="3473"/>
                  <a:pt x="1064712" y="11824"/>
                  <a:pt x="1077238" y="15999"/>
                </a:cubicBezTo>
                <a:lnTo>
                  <a:pt x="1127343" y="661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2DBCED8-B1A8-5241-8CED-1E5DD936DEBC}"/>
              </a:ext>
            </a:extLst>
          </p:cNvPr>
          <p:cNvSpPr/>
          <p:nvPr/>
        </p:nvSpPr>
        <p:spPr>
          <a:xfrm>
            <a:off x="4981253" y="914400"/>
            <a:ext cx="1269235" cy="1415441"/>
          </a:xfrm>
          <a:custGeom>
            <a:avLst/>
            <a:gdLst>
              <a:gd name="connsiteX0" fmla="*/ 1269235 w 1269235"/>
              <a:gd name="connsiteY0" fmla="*/ 200416 h 1415441"/>
              <a:gd name="connsiteX1" fmla="*/ 1244183 w 1269235"/>
              <a:gd name="connsiteY1" fmla="*/ 62630 h 1415441"/>
              <a:gd name="connsiteX2" fmla="*/ 1206605 w 1269235"/>
              <a:gd name="connsiteY2" fmla="*/ 25052 h 1415441"/>
              <a:gd name="connsiteX3" fmla="*/ 1131448 w 1269235"/>
              <a:gd name="connsiteY3" fmla="*/ 0 h 1415441"/>
              <a:gd name="connsiteX4" fmla="*/ 855876 w 1269235"/>
              <a:gd name="connsiteY4" fmla="*/ 12526 h 1415441"/>
              <a:gd name="connsiteX5" fmla="*/ 743142 w 1269235"/>
              <a:gd name="connsiteY5" fmla="*/ 25052 h 1415441"/>
              <a:gd name="connsiteX6" fmla="*/ 492621 w 1269235"/>
              <a:gd name="connsiteY6" fmla="*/ 37578 h 1415441"/>
              <a:gd name="connsiteX7" fmla="*/ 379887 w 1269235"/>
              <a:gd name="connsiteY7" fmla="*/ 50104 h 1415441"/>
              <a:gd name="connsiteX8" fmla="*/ 342309 w 1269235"/>
              <a:gd name="connsiteY8" fmla="*/ 62630 h 1415441"/>
              <a:gd name="connsiteX9" fmla="*/ 304731 w 1269235"/>
              <a:gd name="connsiteY9" fmla="*/ 187890 h 1415441"/>
              <a:gd name="connsiteX10" fmla="*/ 279679 w 1269235"/>
              <a:gd name="connsiteY10" fmla="*/ 263047 h 1415441"/>
              <a:gd name="connsiteX11" fmla="*/ 267152 w 1269235"/>
              <a:gd name="connsiteY11" fmla="*/ 313151 h 1415441"/>
              <a:gd name="connsiteX12" fmla="*/ 242100 w 1269235"/>
              <a:gd name="connsiteY12" fmla="*/ 388307 h 1415441"/>
              <a:gd name="connsiteX13" fmla="*/ 217048 w 1269235"/>
              <a:gd name="connsiteY13" fmla="*/ 576197 h 1415441"/>
              <a:gd name="connsiteX14" fmla="*/ 191996 w 1269235"/>
              <a:gd name="connsiteY14" fmla="*/ 751562 h 1415441"/>
              <a:gd name="connsiteX15" fmla="*/ 179470 w 1269235"/>
              <a:gd name="connsiteY15" fmla="*/ 789140 h 1415441"/>
              <a:gd name="connsiteX16" fmla="*/ 154418 w 1269235"/>
              <a:gd name="connsiteY16" fmla="*/ 914400 h 1415441"/>
              <a:gd name="connsiteX17" fmla="*/ 141892 w 1269235"/>
              <a:gd name="connsiteY17" fmla="*/ 1064712 h 1415441"/>
              <a:gd name="connsiteX18" fmla="*/ 129366 w 1269235"/>
              <a:gd name="connsiteY18" fmla="*/ 1139868 h 1415441"/>
              <a:gd name="connsiteX19" fmla="*/ 116840 w 1269235"/>
              <a:gd name="connsiteY19" fmla="*/ 1415441 h 1415441"/>
              <a:gd name="connsiteX20" fmla="*/ 66736 w 1269235"/>
              <a:gd name="connsiteY20" fmla="*/ 1340285 h 1415441"/>
              <a:gd name="connsiteX21" fmla="*/ 29158 w 1269235"/>
              <a:gd name="connsiteY21" fmla="*/ 1302707 h 1415441"/>
              <a:gd name="connsiteX22" fmla="*/ 4106 w 1269235"/>
              <a:gd name="connsiteY22" fmla="*/ 1265129 h 1415441"/>
              <a:gd name="connsiteX23" fmla="*/ 41684 w 1269235"/>
              <a:gd name="connsiteY23" fmla="*/ 1302707 h 1415441"/>
              <a:gd name="connsiteX24" fmla="*/ 79262 w 1269235"/>
              <a:gd name="connsiteY24" fmla="*/ 1327759 h 1415441"/>
              <a:gd name="connsiteX25" fmla="*/ 154418 w 1269235"/>
              <a:gd name="connsiteY25" fmla="*/ 1377863 h 1415441"/>
              <a:gd name="connsiteX26" fmla="*/ 191996 w 1269235"/>
              <a:gd name="connsiteY26" fmla="*/ 1302707 h 1415441"/>
              <a:gd name="connsiteX27" fmla="*/ 242100 w 1269235"/>
              <a:gd name="connsiteY27" fmla="*/ 1252603 h 14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69235" h="1415441">
                <a:moveTo>
                  <a:pt x="1269235" y="200416"/>
                </a:moveTo>
                <a:cubicBezTo>
                  <a:pt x="1268704" y="196168"/>
                  <a:pt x="1262007" y="89366"/>
                  <a:pt x="1244183" y="62630"/>
                </a:cubicBezTo>
                <a:cubicBezTo>
                  <a:pt x="1234357" y="47891"/>
                  <a:pt x="1222090" y="33655"/>
                  <a:pt x="1206605" y="25052"/>
                </a:cubicBezTo>
                <a:cubicBezTo>
                  <a:pt x="1183521" y="12227"/>
                  <a:pt x="1131448" y="0"/>
                  <a:pt x="1131448" y="0"/>
                </a:cubicBezTo>
                <a:lnTo>
                  <a:pt x="855876" y="12526"/>
                </a:lnTo>
                <a:cubicBezTo>
                  <a:pt x="818145" y="14960"/>
                  <a:pt x="780862" y="22451"/>
                  <a:pt x="743142" y="25052"/>
                </a:cubicBezTo>
                <a:cubicBezTo>
                  <a:pt x="659729" y="30805"/>
                  <a:pt x="576128" y="33403"/>
                  <a:pt x="492621" y="37578"/>
                </a:cubicBezTo>
                <a:cubicBezTo>
                  <a:pt x="455043" y="41753"/>
                  <a:pt x="417182" y="43888"/>
                  <a:pt x="379887" y="50104"/>
                </a:cubicBezTo>
                <a:cubicBezTo>
                  <a:pt x="366863" y="52275"/>
                  <a:pt x="349983" y="51886"/>
                  <a:pt x="342309" y="62630"/>
                </a:cubicBezTo>
                <a:cubicBezTo>
                  <a:pt x="327038" y="84009"/>
                  <a:pt x="313736" y="157873"/>
                  <a:pt x="304731" y="187890"/>
                </a:cubicBezTo>
                <a:cubicBezTo>
                  <a:pt x="297143" y="213184"/>
                  <a:pt x="286084" y="237428"/>
                  <a:pt x="279679" y="263047"/>
                </a:cubicBezTo>
                <a:cubicBezTo>
                  <a:pt x="275503" y="279748"/>
                  <a:pt x="272099" y="296662"/>
                  <a:pt x="267152" y="313151"/>
                </a:cubicBezTo>
                <a:cubicBezTo>
                  <a:pt x="259564" y="338444"/>
                  <a:pt x="247279" y="362413"/>
                  <a:pt x="242100" y="388307"/>
                </a:cubicBezTo>
                <a:cubicBezTo>
                  <a:pt x="216391" y="516850"/>
                  <a:pt x="241455" y="380939"/>
                  <a:pt x="217048" y="576197"/>
                </a:cubicBezTo>
                <a:cubicBezTo>
                  <a:pt x="209724" y="634789"/>
                  <a:pt x="210669" y="695544"/>
                  <a:pt x="191996" y="751562"/>
                </a:cubicBezTo>
                <a:cubicBezTo>
                  <a:pt x="187821" y="764088"/>
                  <a:pt x="182439" y="776275"/>
                  <a:pt x="179470" y="789140"/>
                </a:cubicBezTo>
                <a:cubicBezTo>
                  <a:pt x="169895" y="830630"/>
                  <a:pt x="154418" y="914400"/>
                  <a:pt x="154418" y="914400"/>
                </a:cubicBezTo>
                <a:cubicBezTo>
                  <a:pt x="150243" y="964504"/>
                  <a:pt x="147444" y="1014742"/>
                  <a:pt x="141892" y="1064712"/>
                </a:cubicBezTo>
                <a:cubicBezTo>
                  <a:pt x="139087" y="1089954"/>
                  <a:pt x="131175" y="1114535"/>
                  <a:pt x="129366" y="1139868"/>
                </a:cubicBezTo>
                <a:cubicBezTo>
                  <a:pt x="122815" y="1231587"/>
                  <a:pt x="121015" y="1323583"/>
                  <a:pt x="116840" y="1415441"/>
                </a:cubicBezTo>
                <a:cubicBezTo>
                  <a:pt x="-3037" y="1295564"/>
                  <a:pt x="139247" y="1449052"/>
                  <a:pt x="66736" y="1340285"/>
                </a:cubicBezTo>
                <a:cubicBezTo>
                  <a:pt x="56910" y="1325546"/>
                  <a:pt x="40499" y="1316316"/>
                  <a:pt x="29158" y="1302707"/>
                </a:cubicBezTo>
                <a:cubicBezTo>
                  <a:pt x="19520" y="1291142"/>
                  <a:pt x="-10948" y="1265129"/>
                  <a:pt x="4106" y="1265129"/>
                </a:cubicBezTo>
                <a:cubicBezTo>
                  <a:pt x="21820" y="1265129"/>
                  <a:pt x="28075" y="1291366"/>
                  <a:pt x="41684" y="1302707"/>
                </a:cubicBezTo>
                <a:cubicBezTo>
                  <a:pt x="53249" y="1312345"/>
                  <a:pt x="67697" y="1318121"/>
                  <a:pt x="79262" y="1327759"/>
                </a:cubicBezTo>
                <a:cubicBezTo>
                  <a:pt x="141814" y="1379886"/>
                  <a:pt x="88379" y="1355850"/>
                  <a:pt x="154418" y="1377863"/>
                </a:cubicBezTo>
                <a:cubicBezTo>
                  <a:pt x="164606" y="1347300"/>
                  <a:pt x="167714" y="1326989"/>
                  <a:pt x="191996" y="1302707"/>
                </a:cubicBezTo>
                <a:cubicBezTo>
                  <a:pt x="252458" y="1242245"/>
                  <a:pt x="213467" y="1309868"/>
                  <a:pt x="242100" y="12526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E6CD6B3-44E5-6143-9F4F-EF47B13B08BC}"/>
              </a:ext>
            </a:extLst>
          </p:cNvPr>
          <p:cNvSpPr/>
          <p:nvPr/>
        </p:nvSpPr>
        <p:spPr>
          <a:xfrm>
            <a:off x="5511452" y="1891430"/>
            <a:ext cx="2179529" cy="2668044"/>
          </a:xfrm>
          <a:custGeom>
            <a:avLst/>
            <a:gdLst>
              <a:gd name="connsiteX0" fmla="*/ 0 w 2179529"/>
              <a:gd name="connsiteY0" fmla="*/ 2642992 h 2668044"/>
              <a:gd name="connsiteX1" fmla="*/ 87682 w 2179529"/>
              <a:gd name="connsiteY1" fmla="*/ 2655518 h 2668044"/>
              <a:gd name="connsiteX2" fmla="*/ 413359 w 2179529"/>
              <a:gd name="connsiteY2" fmla="*/ 2668044 h 2668044"/>
              <a:gd name="connsiteX3" fmla="*/ 1027134 w 2179529"/>
              <a:gd name="connsiteY3" fmla="*/ 2642992 h 2668044"/>
              <a:gd name="connsiteX4" fmla="*/ 1064712 w 2179529"/>
              <a:gd name="connsiteY4" fmla="*/ 2617940 h 2668044"/>
              <a:gd name="connsiteX5" fmla="*/ 1127343 w 2179529"/>
              <a:gd name="connsiteY5" fmla="*/ 2542784 h 2668044"/>
              <a:gd name="connsiteX6" fmla="*/ 1152395 w 2179529"/>
              <a:gd name="connsiteY6" fmla="*/ 2455102 h 2668044"/>
              <a:gd name="connsiteX7" fmla="*/ 1189973 w 2179529"/>
              <a:gd name="connsiteY7" fmla="*/ 2329841 h 2668044"/>
              <a:gd name="connsiteX8" fmla="*/ 1202499 w 2179529"/>
              <a:gd name="connsiteY8" fmla="*/ 2192055 h 2668044"/>
              <a:gd name="connsiteX9" fmla="*/ 1227551 w 2179529"/>
              <a:gd name="connsiteY9" fmla="*/ 2079321 h 2668044"/>
              <a:gd name="connsiteX10" fmla="*/ 1240077 w 2179529"/>
              <a:gd name="connsiteY10" fmla="*/ 1803748 h 2668044"/>
              <a:gd name="connsiteX11" fmla="*/ 1252603 w 2179529"/>
              <a:gd name="connsiteY11" fmla="*/ 1741118 h 2668044"/>
              <a:gd name="connsiteX12" fmla="*/ 1277655 w 2179529"/>
              <a:gd name="connsiteY12" fmla="*/ 1590806 h 2668044"/>
              <a:gd name="connsiteX13" fmla="*/ 1290181 w 2179529"/>
              <a:gd name="connsiteY13" fmla="*/ 1377863 h 2668044"/>
              <a:gd name="connsiteX14" fmla="*/ 1302707 w 2179529"/>
              <a:gd name="connsiteY14" fmla="*/ 1189973 h 2668044"/>
              <a:gd name="connsiteX15" fmla="*/ 1315233 w 2179529"/>
              <a:gd name="connsiteY15" fmla="*/ 901874 h 2668044"/>
              <a:gd name="connsiteX16" fmla="*/ 1327759 w 2179529"/>
              <a:gd name="connsiteY16" fmla="*/ 538619 h 2668044"/>
              <a:gd name="connsiteX17" fmla="*/ 1340285 w 2179529"/>
              <a:gd name="connsiteY17" fmla="*/ 488515 h 2668044"/>
              <a:gd name="connsiteX18" fmla="*/ 1352811 w 2179529"/>
              <a:gd name="connsiteY18" fmla="*/ 388307 h 2668044"/>
              <a:gd name="connsiteX19" fmla="*/ 1365337 w 2179529"/>
              <a:gd name="connsiteY19" fmla="*/ 313151 h 2668044"/>
              <a:gd name="connsiteX20" fmla="*/ 1390389 w 2179529"/>
              <a:gd name="connsiteY20" fmla="*/ 212943 h 2668044"/>
              <a:gd name="connsiteX21" fmla="*/ 1440493 w 2179529"/>
              <a:gd name="connsiteY21" fmla="*/ 150312 h 2668044"/>
              <a:gd name="connsiteX22" fmla="*/ 1540701 w 2179529"/>
              <a:gd name="connsiteY22" fmla="*/ 62630 h 2668044"/>
              <a:gd name="connsiteX23" fmla="*/ 1578280 w 2179529"/>
              <a:gd name="connsiteY23" fmla="*/ 50104 h 2668044"/>
              <a:gd name="connsiteX24" fmla="*/ 1803748 w 2179529"/>
              <a:gd name="connsiteY24" fmla="*/ 25052 h 2668044"/>
              <a:gd name="connsiteX25" fmla="*/ 1891430 w 2179529"/>
              <a:gd name="connsiteY25" fmla="*/ 0 h 2668044"/>
              <a:gd name="connsiteX26" fmla="*/ 2016690 w 2179529"/>
              <a:gd name="connsiteY26" fmla="*/ 12526 h 2668044"/>
              <a:gd name="connsiteX27" fmla="*/ 2041743 w 2179529"/>
              <a:gd name="connsiteY27" fmla="*/ 37578 h 2668044"/>
              <a:gd name="connsiteX28" fmla="*/ 2079321 w 2179529"/>
              <a:gd name="connsiteY28" fmla="*/ 62630 h 2668044"/>
              <a:gd name="connsiteX29" fmla="*/ 2116899 w 2179529"/>
              <a:gd name="connsiteY29" fmla="*/ 137786 h 2668044"/>
              <a:gd name="connsiteX30" fmla="*/ 2104373 w 2179529"/>
              <a:gd name="connsiteY30" fmla="*/ 413359 h 2668044"/>
              <a:gd name="connsiteX31" fmla="*/ 2029216 w 2179529"/>
              <a:gd name="connsiteY31" fmla="*/ 363255 h 2668044"/>
              <a:gd name="connsiteX32" fmla="*/ 2016690 w 2179529"/>
              <a:gd name="connsiteY32" fmla="*/ 325677 h 2668044"/>
              <a:gd name="connsiteX33" fmla="*/ 2041743 w 2179529"/>
              <a:gd name="connsiteY33" fmla="*/ 350729 h 2668044"/>
              <a:gd name="connsiteX34" fmla="*/ 2066795 w 2179529"/>
              <a:gd name="connsiteY34" fmla="*/ 388307 h 2668044"/>
              <a:gd name="connsiteX35" fmla="*/ 2104373 w 2179529"/>
              <a:gd name="connsiteY35" fmla="*/ 400833 h 2668044"/>
              <a:gd name="connsiteX36" fmla="*/ 2129425 w 2179529"/>
              <a:gd name="connsiteY36" fmla="*/ 363255 h 2668044"/>
              <a:gd name="connsiteX37" fmla="*/ 2141951 w 2179529"/>
              <a:gd name="connsiteY37" fmla="*/ 325677 h 2668044"/>
              <a:gd name="connsiteX38" fmla="*/ 2179529 w 2179529"/>
              <a:gd name="connsiteY38" fmla="*/ 275573 h 266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179529" h="2668044">
                <a:moveTo>
                  <a:pt x="0" y="2642992"/>
                </a:moveTo>
                <a:cubicBezTo>
                  <a:pt x="29227" y="2647167"/>
                  <a:pt x="58212" y="2653732"/>
                  <a:pt x="87682" y="2655518"/>
                </a:cubicBezTo>
                <a:cubicBezTo>
                  <a:pt x="196122" y="2662090"/>
                  <a:pt x="304720" y="2668044"/>
                  <a:pt x="413359" y="2668044"/>
                </a:cubicBezTo>
                <a:cubicBezTo>
                  <a:pt x="607747" y="2668044"/>
                  <a:pt x="828803" y="2654010"/>
                  <a:pt x="1027134" y="2642992"/>
                </a:cubicBezTo>
                <a:cubicBezTo>
                  <a:pt x="1039660" y="2634641"/>
                  <a:pt x="1053147" y="2627578"/>
                  <a:pt x="1064712" y="2617940"/>
                </a:cubicBezTo>
                <a:cubicBezTo>
                  <a:pt x="1100878" y="2587801"/>
                  <a:pt x="1102710" y="2579732"/>
                  <a:pt x="1127343" y="2542784"/>
                </a:cubicBezTo>
                <a:cubicBezTo>
                  <a:pt x="1169436" y="2416504"/>
                  <a:pt x="1105214" y="2612374"/>
                  <a:pt x="1152395" y="2455102"/>
                </a:cubicBezTo>
                <a:cubicBezTo>
                  <a:pt x="1198139" y="2302621"/>
                  <a:pt x="1161102" y="2445325"/>
                  <a:pt x="1189973" y="2329841"/>
                </a:cubicBezTo>
                <a:cubicBezTo>
                  <a:pt x="1194148" y="2283912"/>
                  <a:pt x="1196779" y="2237817"/>
                  <a:pt x="1202499" y="2192055"/>
                </a:cubicBezTo>
                <a:cubicBezTo>
                  <a:pt x="1206475" y="2160251"/>
                  <a:pt x="1219505" y="2111504"/>
                  <a:pt x="1227551" y="2079321"/>
                </a:cubicBezTo>
                <a:cubicBezTo>
                  <a:pt x="1231726" y="1987463"/>
                  <a:pt x="1233284" y="1895449"/>
                  <a:pt x="1240077" y="1803748"/>
                </a:cubicBezTo>
                <a:cubicBezTo>
                  <a:pt x="1241650" y="1782516"/>
                  <a:pt x="1249592" y="1762194"/>
                  <a:pt x="1252603" y="1741118"/>
                </a:cubicBezTo>
                <a:cubicBezTo>
                  <a:pt x="1273579" y="1594285"/>
                  <a:pt x="1250731" y="1671578"/>
                  <a:pt x="1277655" y="1590806"/>
                </a:cubicBezTo>
                <a:cubicBezTo>
                  <a:pt x="1281830" y="1519825"/>
                  <a:pt x="1285746" y="1448828"/>
                  <a:pt x="1290181" y="1377863"/>
                </a:cubicBezTo>
                <a:cubicBezTo>
                  <a:pt x="1294096" y="1315216"/>
                  <a:pt x="1299408" y="1252655"/>
                  <a:pt x="1302707" y="1189973"/>
                </a:cubicBezTo>
                <a:cubicBezTo>
                  <a:pt x="1307759" y="1093982"/>
                  <a:pt x="1311539" y="997927"/>
                  <a:pt x="1315233" y="901874"/>
                </a:cubicBezTo>
                <a:cubicBezTo>
                  <a:pt x="1319889" y="780807"/>
                  <a:pt x="1320430" y="659554"/>
                  <a:pt x="1327759" y="538619"/>
                </a:cubicBezTo>
                <a:cubicBezTo>
                  <a:pt x="1328800" y="521435"/>
                  <a:pt x="1337455" y="505496"/>
                  <a:pt x="1340285" y="488515"/>
                </a:cubicBezTo>
                <a:cubicBezTo>
                  <a:pt x="1345819" y="455310"/>
                  <a:pt x="1348050" y="421631"/>
                  <a:pt x="1352811" y="388307"/>
                </a:cubicBezTo>
                <a:cubicBezTo>
                  <a:pt x="1356403" y="363165"/>
                  <a:pt x="1360794" y="338139"/>
                  <a:pt x="1365337" y="313151"/>
                </a:cubicBezTo>
                <a:cubicBezTo>
                  <a:pt x="1369421" y="290691"/>
                  <a:pt x="1377972" y="237777"/>
                  <a:pt x="1390389" y="212943"/>
                </a:cubicBezTo>
                <a:cubicBezTo>
                  <a:pt x="1416090" y="161541"/>
                  <a:pt x="1409426" y="189146"/>
                  <a:pt x="1440493" y="150312"/>
                </a:cubicBezTo>
                <a:cubicBezTo>
                  <a:pt x="1477690" y="103815"/>
                  <a:pt x="1462131" y="88819"/>
                  <a:pt x="1540701" y="62630"/>
                </a:cubicBezTo>
                <a:cubicBezTo>
                  <a:pt x="1553227" y="58455"/>
                  <a:pt x="1565391" y="52968"/>
                  <a:pt x="1578280" y="50104"/>
                </a:cubicBezTo>
                <a:cubicBezTo>
                  <a:pt x="1653131" y="33471"/>
                  <a:pt x="1726907" y="31455"/>
                  <a:pt x="1803748" y="25052"/>
                </a:cubicBezTo>
                <a:cubicBezTo>
                  <a:pt x="1821469" y="19145"/>
                  <a:pt x="1875702" y="0"/>
                  <a:pt x="1891430" y="0"/>
                </a:cubicBezTo>
                <a:cubicBezTo>
                  <a:pt x="1933392" y="0"/>
                  <a:pt x="1974937" y="8351"/>
                  <a:pt x="2016690" y="12526"/>
                </a:cubicBezTo>
                <a:cubicBezTo>
                  <a:pt x="2025041" y="20877"/>
                  <a:pt x="2032521" y="30201"/>
                  <a:pt x="2041743" y="37578"/>
                </a:cubicBezTo>
                <a:cubicBezTo>
                  <a:pt x="2053499" y="46982"/>
                  <a:pt x="2068676" y="51985"/>
                  <a:pt x="2079321" y="62630"/>
                </a:cubicBezTo>
                <a:cubicBezTo>
                  <a:pt x="2103603" y="86912"/>
                  <a:pt x="2106711" y="107223"/>
                  <a:pt x="2116899" y="137786"/>
                </a:cubicBezTo>
                <a:cubicBezTo>
                  <a:pt x="2112724" y="229644"/>
                  <a:pt x="2137701" y="327659"/>
                  <a:pt x="2104373" y="413359"/>
                </a:cubicBezTo>
                <a:cubicBezTo>
                  <a:pt x="2093460" y="441421"/>
                  <a:pt x="2029216" y="363255"/>
                  <a:pt x="2029216" y="363255"/>
                </a:cubicBezTo>
                <a:cubicBezTo>
                  <a:pt x="2025041" y="350729"/>
                  <a:pt x="2007353" y="335013"/>
                  <a:pt x="2016690" y="325677"/>
                </a:cubicBezTo>
                <a:cubicBezTo>
                  <a:pt x="2025041" y="317326"/>
                  <a:pt x="2034365" y="341507"/>
                  <a:pt x="2041743" y="350729"/>
                </a:cubicBezTo>
                <a:cubicBezTo>
                  <a:pt x="2051148" y="362484"/>
                  <a:pt x="2055040" y="378903"/>
                  <a:pt x="2066795" y="388307"/>
                </a:cubicBezTo>
                <a:cubicBezTo>
                  <a:pt x="2077105" y="396555"/>
                  <a:pt x="2091847" y="396658"/>
                  <a:pt x="2104373" y="400833"/>
                </a:cubicBezTo>
                <a:cubicBezTo>
                  <a:pt x="2112724" y="388307"/>
                  <a:pt x="2122692" y="376720"/>
                  <a:pt x="2129425" y="363255"/>
                </a:cubicBezTo>
                <a:cubicBezTo>
                  <a:pt x="2135330" y="351445"/>
                  <a:pt x="2136046" y="337487"/>
                  <a:pt x="2141951" y="325677"/>
                </a:cubicBezTo>
                <a:cubicBezTo>
                  <a:pt x="2156115" y="297350"/>
                  <a:pt x="2161913" y="293189"/>
                  <a:pt x="2179529" y="275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BF7B7C5-BF5E-934D-A58B-F5B7914045FE}"/>
              </a:ext>
            </a:extLst>
          </p:cNvPr>
          <p:cNvSpPr/>
          <p:nvPr/>
        </p:nvSpPr>
        <p:spPr>
          <a:xfrm>
            <a:off x="7853819" y="4108537"/>
            <a:ext cx="1427967" cy="889348"/>
          </a:xfrm>
          <a:custGeom>
            <a:avLst/>
            <a:gdLst>
              <a:gd name="connsiteX0" fmla="*/ 0 w 1427967"/>
              <a:gd name="connsiteY0" fmla="*/ 0 h 889348"/>
              <a:gd name="connsiteX1" fmla="*/ 12526 w 1427967"/>
              <a:gd name="connsiteY1" fmla="*/ 375781 h 889348"/>
              <a:gd name="connsiteX2" fmla="*/ 25052 w 1427967"/>
              <a:gd name="connsiteY2" fmla="*/ 438411 h 889348"/>
              <a:gd name="connsiteX3" fmla="*/ 112734 w 1427967"/>
              <a:gd name="connsiteY3" fmla="*/ 551145 h 889348"/>
              <a:gd name="connsiteX4" fmla="*/ 150313 w 1427967"/>
              <a:gd name="connsiteY4" fmla="*/ 601249 h 889348"/>
              <a:gd name="connsiteX5" fmla="*/ 212943 w 1427967"/>
              <a:gd name="connsiteY5" fmla="*/ 651353 h 889348"/>
              <a:gd name="connsiteX6" fmla="*/ 325677 w 1427967"/>
              <a:gd name="connsiteY6" fmla="*/ 701458 h 889348"/>
              <a:gd name="connsiteX7" fmla="*/ 475989 w 1427967"/>
              <a:gd name="connsiteY7" fmla="*/ 726510 h 889348"/>
              <a:gd name="connsiteX8" fmla="*/ 626302 w 1427967"/>
              <a:gd name="connsiteY8" fmla="*/ 713984 h 889348"/>
              <a:gd name="connsiteX9" fmla="*/ 701458 w 1427967"/>
              <a:gd name="connsiteY9" fmla="*/ 701458 h 889348"/>
              <a:gd name="connsiteX10" fmla="*/ 1027134 w 1427967"/>
              <a:gd name="connsiteY10" fmla="*/ 726510 h 889348"/>
              <a:gd name="connsiteX11" fmla="*/ 1227551 w 1427967"/>
              <a:gd name="connsiteY11" fmla="*/ 751562 h 889348"/>
              <a:gd name="connsiteX12" fmla="*/ 1390389 w 1427967"/>
              <a:gd name="connsiteY12" fmla="*/ 739036 h 889348"/>
              <a:gd name="connsiteX13" fmla="*/ 1315233 w 1427967"/>
              <a:gd name="connsiteY13" fmla="*/ 688931 h 889348"/>
              <a:gd name="connsiteX14" fmla="*/ 1352811 w 1427967"/>
              <a:gd name="connsiteY14" fmla="*/ 713984 h 889348"/>
              <a:gd name="connsiteX15" fmla="*/ 1390389 w 1427967"/>
              <a:gd name="connsiteY15" fmla="*/ 739036 h 889348"/>
              <a:gd name="connsiteX16" fmla="*/ 1427967 w 1427967"/>
              <a:gd name="connsiteY16" fmla="*/ 764088 h 889348"/>
              <a:gd name="connsiteX17" fmla="*/ 1340285 w 1427967"/>
              <a:gd name="connsiteY17" fmla="*/ 851770 h 889348"/>
              <a:gd name="connsiteX18" fmla="*/ 1302707 w 1427967"/>
              <a:gd name="connsiteY18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7967" h="889348">
                <a:moveTo>
                  <a:pt x="0" y="0"/>
                </a:moveTo>
                <a:cubicBezTo>
                  <a:pt x="4175" y="125260"/>
                  <a:pt x="5376" y="250655"/>
                  <a:pt x="12526" y="375781"/>
                </a:cubicBezTo>
                <a:cubicBezTo>
                  <a:pt x="13741" y="397036"/>
                  <a:pt x="14489" y="419926"/>
                  <a:pt x="25052" y="438411"/>
                </a:cubicBezTo>
                <a:cubicBezTo>
                  <a:pt x="48671" y="479745"/>
                  <a:pt x="83708" y="513411"/>
                  <a:pt x="112734" y="551145"/>
                </a:cubicBezTo>
                <a:cubicBezTo>
                  <a:pt x="125463" y="567692"/>
                  <a:pt x="134011" y="588207"/>
                  <a:pt x="150313" y="601249"/>
                </a:cubicBezTo>
                <a:cubicBezTo>
                  <a:pt x="171190" y="617950"/>
                  <a:pt x="190698" y="636523"/>
                  <a:pt x="212943" y="651353"/>
                </a:cubicBezTo>
                <a:cubicBezTo>
                  <a:pt x="230671" y="663172"/>
                  <a:pt x="308913" y="697513"/>
                  <a:pt x="325677" y="701458"/>
                </a:cubicBezTo>
                <a:cubicBezTo>
                  <a:pt x="375122" y="713092"/>
                  <a:pt x="475989" y="726510"/>
                  <a:pt x="475989" y="726510"/>
                </a:cubicBezTo>
                <a:cubicBezTo>
                  <a:pt x="526093" y="722335"/>
                  <a:pt x="576332" y="719536"/>
                  <a:pt x="626302" y="713984"/>
                </a:cubicBezTo>
                <a:cubicBezTo>
                  <a:pt x="651544" y="711179"/>
                  <a:pt x="676073" y="700665"/>
                  <a:pt x="701458" y="701458"/>
                </a:cubicBezTo>
                <a:cubicBezTo>
                  <a:pt x="810284" y="704859"/>
                  <a:pt x="918575" y="718159"/>
                  <a:pt x="1027134" y="726510"/>
                </a:cubicBezTo>
                <a:cubicBezTo>
                  <a:pt x="1089014" y="736823"/>
                  <a:pt x="1167339" y="751562"/>
                  <a:pt x="1227551" y="751562"/>
                </a:cubicBezTo>
                <a:cubicBezTo>
                  <a:pt x="1281991" y="751562"/>
                  <a:pt x="1336110" y="743211"/>
                  <a:pt x="1390389" y="739036"/>
                </a:cubicBezTo>
                <a:lnTo>
                  <a:pt x="1315233" y="688931"/>
                </a:lnTo>
                <a:lnTo>
                  <a:pt x="1352811" y="713984"/>
                </a:lnTo>
                <a:lnTo>
                  <a:pt x="1390389" y="739036"/>
                </a:lnTo>
                <a:lnTo>
                  <a:pt x="1427967" y="764088"/>
                </a:lnTo>
                <a:cubicBezTo>
                  <a:pt x="1398740" y="793315"/>
                  <a:pt x="1374677" y="828842"/>
                  <a:pt x="1340285" y="851770"/>
                </a:cubicBezTo>
                <a:cubicBezTo>
                  <a:pt x="1299233" y="879138"/>
                  <a:pt x="1302707" y="861768"/>
                  <a:pt x="1302707" y="8893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D4AC6CB-DBD1-CA4C-8292-D64F994097C5}"/>
              </a:ext>
            </a:extLst>
          </p:cNvPr>
          <p:cNvSpPr/>
          <p:nvPr/>
        </p:nvSpPr>
        <p:spPr>
          <a:xfrm>
            <a:off x="917863" y="1697182"/>
            <a:ext cx="2258291" cy="34636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CD787F-4CFC-5048-87BE-8550300A5282}"/>
              </a:ext>
            </a:extLst>
          </p:cNvPr>
          <p:cNvSpPr/>
          <p:nvPr/>
        </p:nvSpPr>
        <p:spPr>
          <a:xfrm>
            <a:off x="3973656" y="1697182"/>
            <a:ext cx="2258291" cy="34636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8BEB2D-5D06-2A44-B961-3245F267DA2E}"/>
              </a:ext>
            </a:extLst>
          </p:cNvPr>
          <p:cNvSpPr/>
          <p:nvPr/>
        </p:nvSpPr>
        <p:spPr>
          <a:xfrm>
            <a:off x="9015846" y="1697182"/>
            <a:ext cx="2258291" cy="34636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FD9918-E61A-AC41-9AA5-8642BBBD6F64}"/>
              </a:ext>
            </a:extLst>
          </p:cNvPr>
          <p:cNvSpPr/>
          <p:nvPr/>
        </p:nvSpPr>
        <p:spPr>
          <a:xfrm>
            <a:off x="6927705" y="381001"/>
            <a:ext cx="1392383" cy="23760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F93C27-EFE8-C344-AE9F-3B8571E37B82}"/>
              </a:ext>
            </a:extLst>
          </p:cNvPr>
          <p:cNvGrpSpPr/>
          <p:nvPr/>
        </p:nvGrpSpPr>
        <p:grpSpPr>
          <a:xfrm>
            <a:off x="2047008" y="1149927"/>
            <a:ext cx="3055793" cy="4599709"/>
            <a:chOff x="2047008" y="1149927"/>
            <a:chExt cx="3055793" cy="459970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B48D87-4533-F641-B9E9-3A2FEF1A4203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047008" y="5160818"/>
              <a:ext cx="1" cy="5888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28764F-EF19-6F46-B850-EA8171F1702F}"/>
                </a:ext>
              </a:extLst>
            </p:cNvPr>
            <p:cNvCxnSpPr>
              <a:cxnSpLocks/>
            </p:cNvCxnSpPr>
            <p:nvPr/>
          </p:nvCxnSpPr>
          <p:spPr>
            <a:xfrm>
              <a:off x="2047008" y="5749636"/>
              <a:ext cx="15690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16A357-6918-6C49-BDC4-E7D386D34A2C}"/>
                </a:ext>
              </a:extLst>
            </p:cNvPr>
            <p:cNvCxnSpPr/>
            <p:nvPr/>
          </p:nvCxnSpPr>
          <p:spPr>
            <a:xfrm flipV="1">
              <a:off x="3616036" y="1163782"/>
              <a:ext cx="0" cy="45858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E1FBD0-95BF-EF43-BD20-7D53ECB40E4F}"/>
                </a:ext>
              </a:extLst>
            </p:cNvPr>
            <p:cNvCxnSpPr>
              <a:cxnSpLocks/>
            </p:cNvCxnSpPr>
            <p:nvPr/>
          </p:nvCxnSpPr>
          <p:spPr>
            <a:xfrm>
              <a:off x="3616036" y="1149927"/>
              <a:ext cx="148676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8DCC72-4418-904C-A73E-ABACA47992C7}"/>
                </a:ext>
              </a:extLst>
            </p:cNvPr>
            <p:cNvCxnSpPr/>
            <p:nvPr/>
          </p:nvCxnSpPr>
          <p:spPr>
            <a:xfrm>
              <a:off x="5102801" y="1149927"/>
              <a:ext cx="0" cy="533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2280FD-628B-0C4C-85C1-1D568C8060A3}"/>
              </a:ext>
            </a:extLst>
          </p:cNvPr>
          <p:cNvGrpSpPr/>
          <p:nvPr/>
        </p:nvGrpSpPr>
        <p:grpSpPr>
          <a:xfrm>
            <a:off x="5102800" y="1149927"/>
            <a:ext cx="5042191" cy="4599709"/>
            <a:chOff x="2047008" y="1149927"/>
            <a:chExt cx="5042191" cy="459970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5C09EF-D58D-FC4F-B5C4-097BF009C83C}"/>
                </a:ext>
              </a:extLst>
            </p:cNvPr>
            <p:cNvCxnSpPr/>
            <p:nvPr/>
          </p:nvCxnSpPr>
          <p:spPr>
            <a:xfrm flipH="1">
              <a:off x="2047008" y="5160818"/>
              <a:ext cx="1" cy="5888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3D1BD6-599F-C04F-9D26-906B67E08B30}"/>
                </a:ext>
              </a:extLst>
            </p:cNvPr>
            <p:cNvCxnSpPr>
              <a:cxnSpLocks/>
            </p:cNvCxnSpPr>
            <p:nvPr/>
          </p:nvCxnSpPr>
          <p:spPr>
            <a:xfrm>
              <a:off x="2047008" y="5749636"/>
              <a:ext cx="35285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2C07E8E-675D-B148-AD5B-393B258FDDD0}"/>
                </a:ext>
              </a:extLst>
            </p:cNvPr>
            <p:cNvCxnSpPr/>
            <p:nvPr/>
          </p:nvCxnSpPr>
          <p:spPr>
            <a:xfrm flipV="1">
              <a:off x="5602434" y="1163782"/>
              <a:ext cx="0" cy="45858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0EDEDE-4A18-4843-BB19-AE2DD5B5B6FD}"/>
                </a:ext>
              </a:extLst>
            </p:cNvPr>
            <p:cNvCxnSpPr>
              <a:cxnSpLocks/>
            </p:cNvCxnSpPr>
            <p:nvPr/>
          </p:nvCxnSpPr>
          <p:spPr>
            <a:xfrm>
              <a:off x="5602434" y="1149927"/>
              <a:ext cx="148676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FB2DD50-8703-AC4D-8C4A-B7D2328621D0}"/>
                </a:ext>
              </a:extLst>
            </p:cNvPr>
            <p:cNvCxnSpPr/>
            <p:nvPr/>
          </p:nvCxnSpPr>
          <p:spPr>
            <a:xfrm>
              <a:off x="7089199" y="1149927"/>
              <a:ext cx="0" cy="533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AA77DF-18DB-D44D-89BD-6BB23D12B93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23896" y="2757055"/>
            <a:ext cx="1" cy="2992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C3E71D-664B-0F4E-9913-6475E0A482FC}"/>
              </a:ext>
            </a:extLst>
          </p:cNvPr>
          <p:cNvGrpSpPr/>
          <p:nvPr/>
        </p:nvGrpSpPr>
        <p:grpSpPr>
          <a:xfrm>
            <a:off x="5102800" y="623455"/>
            <a:ext cx="1824905" cy="526472"/>
            <a:chOff x="5102800" y="623455"/>
            <a:chExt cx="1824905" cy="52647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04AC14-6932-5044-8953-8505F79AE772}"/>
                </a:ext>
              </a:extLst>
            </p:cNvPr>
            <p:cNvCxnSpPr/>
            <p:nvPr/>
          </p:nvCxnSpPr>
          <p:spPr>
            <a:xfrm>
              <a:off x="5106263" y="623455"/>
              <a:ext cx="0" cy="526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BC7FA5-7ABA-5B4F-AE6D-5EFB54754CF6}"/>
                </a:ext>
              </a:extLst>
            </p:cNvPr>
            <p:cNvCxnSpPr/>
            <p:nvPr/>
          </p:nvCxnSpPr>
          <p:spPr>
            <a:xfrm>
              <a:off x="5102800" y="637309"/>
              <a:ext cx="182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B29EA8-D1D6-9547-93F9-91B52B32A715}"/>
              </a:ext>
            </a:extLst>
          </p:cNvPr>
          <p:cNvGrpSpPr/>
          <p:nvPr/>
        </p:nvGrpSpPr>
        <p:grpSpPr>
          <a:xfrm>
            <a:off x="10144991" y="5160818"/>
            <a:ext cx="1129146" cy="588818"/>
            <a:chOff x="10144991" y="5160818"/>
            <a:chExt cx="1129146" cy="58881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B5A55D-4E1F-F841-B60F-F4AE7BA77F34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10144991" y="5160818"/>
              <a:ext cx="1" cy="588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EE1A15E-4BCB-594C-AC6E-A9DF6F6DF13E}"/>
                </a:ext>
              </a:extLst>
            </p:cNvPr>
            <p:cNvCxnSpPr/>
            <p:nvPr/>
          </p:nvCxnSpPr>
          <p:spPr>
            <a:xfrm>
              <a:off x="10144991" y="5749636"/>
              <a:ext cx="11291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79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8AF289-F40D-DB40-833D-7FBBEA835F18}"/>
              </a:ext>
            </a:extLst>
          </p:cNvPr>
          <p:cNvSpPr/>
          <p:nvPr/>
        </p:nvSpPr>
        <p:spPr>
          <a:xfrm>
            <a:off x="2229633" y="2329841"/>
            <a:ext cx="1265128" cy="179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A5E15-3898-6849-94D9-227FBAB83E2C}"/>
              </a:ext>
            </a:extLst>
          </p:cNvPr>
          <p:cNvSpPr/>
          <p:nvPr/>
        </p:nvSpPr>
        <p:spPr>
          <a:xfrm>
            <a:off x="7114786" y="2329841"/>
            <a:ext cx="1265128" cy="179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A63E0-CFC1-E74D-8B0A-A5F7ADBA1469}"/>
              </a:ext>
            </a:extLst>
          </p:cNvPr>
          <p:cNvSpPr/>
          <p:nvPr/>
        </p:nvSpPr>
        <p:spPr>
          <a:xfrm>
            <a:off x="4137765" y="2329841"/>
            <a:ext cx="1265128" cy="179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77072-8476-A24E-83A3-188EC133D8FF}"/>
              </a:ext>
            </a:extLst>
          </p:cNvPr>
          <p:cNvSpPr/>
          <p:nvPr/>
        </p:nvSpPr>
        <p:spPr>
          <a:xfrm>
            <a:off x="6045897" y="1111685"/>
            <a:ext cx="425885" cy="121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A8236-0480-9649-8484-C1DDFF6F17AC}"/>
              </a:ext>
            </a:extLst>
          </p:cNvPr>
          <p:cNvSpPr/>
          <p:nvPr/>
        </p:nvSpPr>
        <p:spPr>
          <a:xfrm>
            <a:off x="3018771" y="3557391"/>
            <a:ext cx="263047" cy="17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34D64-D025-7D41-9258-D56804AD35A9}"/>
              </a:ext>
            </a:extLst>
          </p:cNvPr>
          <p:cNvSpPr/>
          <p:nvPr/>
        </p:nvSpPr>
        <p:spPr>
          <a:xfrm>
            <a:off x="6534412" y="891434"/>
            <a:ext cx="263047" cy="17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509AF-1FCB-2940-9719-E5CABD6EC5D9}"/>
              </a:ext>
            </a:extLst>
          </p:cNvPr>
          <p:cNvSpPr/>
          <p:nvPr/>
        </p:nvSpPr>
        <p:spPr>
          <a:xfrm>
            <a:off x="5832953" y="891434"/>
            <a:ext cx="263047" cy="17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1B694-3967-3743-825E-E5CDE4208A74}"/>
              </a:ext>
            </a:extLst>
          </p:cNvPr>
          <p:cNvSpPr/>
          <p:nvPr/>
        </p:nvSpPr>
        <p:spPr>
          <a:xfrm>
            <a:off x="4943607" y="2858021"/>
            <a:ext cx="263047" cy="17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41D7C-1063-4740-BF06-F8BCD899980B}"/>
              </a:ext>
            </a:extLst>
          </p:cNvPr>
          <p:cNvSpPr/>
          <p:nvPr/>
        </p:nvSpPr>
        <p:spPr>
          <a:xfrm>
            <a:off x="4943606" y="3557391"/>
            <a:ext cx="263047" cy="17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C7A35-6192-354B-A611-95F6929AF6EE}"/>
              </a:ext>
            </a:extLst>
          </p:cNvPr>
          <p:cNvSpPr/>
          <p:nvPr/>
        </p:nvSpPr>
        <p:spPr>
          <a:xfrm>
            <a:off x="6127315" y="1843413"/>
            <a:ext cx="263047" cy="17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45392-348D-124D-94EA-FDFA9D4C6B17}"/>
              </a:ext>
            </a:extLst>
          </p:cNvPr>
          <p:cNvSpPr/>
          <p:nvPr/>
        </p:nvSpPr>
        <p:spPr>
          <a:xfrm>
            <a:off x="7893484" y="3463445"/>
            <a:ext cx="263047" cy="17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37FA6-4A6F-6F4A-924B-228378657C33}"/>
              </a:ext>
            </a:extLst>
          </p:cNvPr>
          <p:cNvSpPr/>
          <p:nvPr/>
        </p:nvSpPr>
        <p:spPr>
          <a:xfrm>
            <a:off x="7064681" y="4749452"/>
            <a:ext cx="263047" cy="17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</dc:creator>
  <cp:lastModifiedBy>Matt S</cp:lastModifiedBy>
  <cp:revision>2</cp:revision>
  <dcterms:created xsi:type="dcterms:W3CDTF">2022-04-10T12:54:41Z</dcterms:created>
  <dcterms:modified xsi:type="dcterms:W3CDTF">2022-04-13T00:51:41Z</dcterms:modified>
</cp:coreProperties>
</file>