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70hSF0KQTP4W06VbSNQ1s0Z3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3" name="Google Shape;133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8" name="Google Shape;138;p27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1152144" y="3547872"/>
            <a:ext cx="8825659" cy="247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8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48" name="Google Shape;148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4" name="Google Shape;154;p2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5" name="Google Shape;155;p28"/>
          <p:cNvSpPr txBox="1"/>
          <p:nvPr/>
        </p:nvSpPr>
        <p:spPr>
          <a:xfrm>
            <a:off x="898295" y="596767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9715063" y="2629300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1945945" y="3679987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2"/>
          </p:nvPr>
        </p:nvSpPr>
        <p:spPr>
          <a:xfrm>
            <a:off x="1154954" y="5029198"/>
            <a:ext cx="8825659" cy="99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9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6" name="Google Shape;166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2" name="Google Shape;172;p2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2"/>
          </p:nvPr>
        </p:nvSpPr>
        <p:spPr>
          <a:xfrm>
            <a:off x="1154954" y="3179764"/>
            <a:ext cx="3129168" cy="284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5380" cy="57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4"/>
          </p:nvPr>
        </p:nvSpPr>
        <p:spPr>
          <a:xfrm>
            <a:off x="4512721" y="3179764"/>
            <a:ext cx="3145380" cy="284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5"/>
          </p:nvPr>
        </p:nvSpPr>
        <p:spPr>
          <a:xfrm>
            <a:off x="7886700" y="2595032"/>
            <a:ext cx="3161029" cy="58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6"/>
          </p:nvPr>
        </p:nvSpPr>
        <p:spPr>
          <a:xfrm>
            <a:off x="7886700" y="3179764"/>
            <a:ext cx="3161029" cy="284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87" name="Google Shape;187;p30"/>
          <p:cNvCxnSpPr/>
          <p:nvPr/>
        </p:nvCxnSpPr>
        <p:spPr>
          <a:xfrm>
            <a:off x="4384991" y="2603500"/>
            <a:ext cx="32564" cy="3423554"/>
          </a:xfrm>
          <a:prstGeom prst="straightConnector1">
            <a:avLst/>
          </a:prstGeom>
          <a:noFill/>
          <a:ln w="12700" cap="flat" cmpd="sng">
            <a:solidFill>
              <a:schemeClr val="dk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30"/>
          <p:cNvCxnSpPr/>
          <p:nvPr/>
        </p:nvCxnSpPr>
        <p:spPr>
          <a:xfrm>
            <a:off x="7775824" y="2603500"/>
            <a:ext cx="0" cy="3423554"/>
          </a:xfrm>
          <a:prstGeom prst="straightConnector1">
            <a:avLst/>
          </a:prstGeom>
          <a:noFill/>
          <a:ln w="12700" cap="flat" cmpd="sng">
            <a:solidFill>
              <a:schemeClr val="dk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30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31"/>
          <p:cNvSpPr>
            <a:spLocks noGrp="1"/>
          </p:cNvSpPr>
          <p:nvPr>
            <p:ph type="pic" idx="2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1154954" y="5109107"/>
            <a:ext cx="3050438" cy="91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4"/>
          </p:nvPr>
        </p:nvSpPr>
        <p:spPr>
          <a:xfrm>
            <a:off x="4568865" y="4532842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31"/>
          <p:cNvSpPr>
            <a:spLocks noGrp="1"/>
          </p:cNvSpPr>
          <p:nvPr>
            <p:ph type="pic" idx="5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99" name="Google Shape;199;p31"/>
          <p:cNvSpPr txBox="1">
            <a:spLocks noGrp="1"/>
          </p:cNvSpPr>
          <p:nvPr>
            <p:ph type="body" idx="6"/>
          </p:nvPr>
        </p:nvSpPr>
        <p:spPr>
          <a:xfrm>
            <a:off x="4568865" y="5109108"/>
            <a:ext cx="3050438" cy="91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7"/>
          </p:nvPr>
        </p:nvSpPr>
        <p:spPr>
          <a:xfrm>
            <a:off x="7983433" y="4532842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1" name="Google Shape;201;p31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02" name="Google Shape;202;p31"/>
          <p:cNvSpPr txBox="1">
            <a:spLocks noGrp="1"/>
          </p:cNvSpPr>
          <p:nvPr>
            <p:ph type="body" idx="9"/>
          </p:nvPr>
        </p:nvSpPr>
        <p:spPr>
          <a:xfrm>
            <a:off x="7983433" y="5109107"/>
            <a:ext cx="3050438" cy="91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3" name="Google Shape;203;p31"/>
          <p:cNvCxnSpPr/>
          <p:nvPr/>
        </p:nvCxnSpPr>
        <p:spPr>
          <a:xfrm>
            <a:off x="4384245" y="2603500"/>
            <a:ext cx="1" cy="3461811"/>
          </a:xfrm>
          <a:prstGeom prst="straightConnector1">
            <a:avLst/>
          </a:prstGeom>
          <a:noFill/>
          <a:ln w="12700" cap="flat" cmpd="sng">
            <a:solidFill>
              <a:schemeClr val="dk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31"/>
          <p:cNvCxnSpPr/>
          <p:nvPr/>
        </p:nvCxnSpPr>
        <p:spPr>
          <a:xfrm>
            <a:off x="7807352" y="2603500"/>
            <a:ext cx="0" cy="3461811"/>
          </a:xfrm>
          <a:prstGeom prst="straightConnector1">
            <a:avLst/>
          </a:prstGeom>
          <a:noFill/>
          <a:ln w="12700" cap="flat" cmpd="sng">
            <a:solidFill>
              <a:schemeClr val="dk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31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 rot="5400000">
            <a:off x="3855400" y="-105412"/>
            <a:ext cx="3424768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3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16" name="Google Shape;216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3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23" name="Google Shape;223;p3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 rot="5400000">
            <a:off x="6923244" y="2931978"/>
            <a:ext cx="4748591" cy="144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8"/>
            <a:ext cx="4748591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9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41" name="Google Shape;41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9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9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9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9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9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8032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2"/>
          </p:nvPr>
        </p:nvSpPr>
        <p:spPr>
          <a:xfrm>
            <a:off x="6208776" y="2603500"/>
            <a:ext cx="482803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2"/>
          </p:nvPr>
        </p:nvSpPr>
        <p:spPr>
          <a:xfrm>
            <a:off x="1154954" y="3198448"/>
            <a:ext cx="4828032" cy="284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3"/>
          </p:nvPr>
        </p:nvSpPr>
        <p:spPr>
          <a:xfrm>
            <a:off x="6208776" y="2606040"/>
            <a:ext cx="48280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4"/>
          </p:nvPr>
        </p:nvSpPr>
        <p:spPr>
          <a:xfrm>
            <a:off x="6208711" y="3187921"/>
            <a:ext cx="4825160" cy="285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4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3" name="Google Shape;83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4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9" name="Google Shape;89;p24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5779008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2793159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0" name="Google Shape;100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5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5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6" name="Google Shape;106;p25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noramic Picture with Caption">
  <p:cSld name="Panoramic Pictur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7" name="Google Shape;117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6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6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3" name="Google Shape;123;p2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xfrm>
            <a:off x="1154957" y="553666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7" name="Google Shape;7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6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6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" name="Google Shape;13;p1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dt" idx="10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ftr" idx="11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"/>
          <p:cNvSpPr txBox="1"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TESTBENCH WAVE FORM (1) Withdraw</a:t>
            </a:r>
            <a:endParaRPr/>
          </a:p>
        </p:txBody>
      </p:sp>
      <p:pic>
        <p:nvPicPr>
          <p:cNvPr id="284" name="Google Shape;284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3522" y="2649218"/>
            <a:ext cx="11904955" cy="236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 txBox="1"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TESTBENCH WAVE FORM (1) Withdraw</a:t>
            </a:r>
            <a:endParaRPr/>
          </a:p>
        </p:txBody>
      </p:sp>
      <p:sp>
        <p:nvSpPr>
          <p:cNvPr id="290" name="Google Shape;290;p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91" name="Google Shape;291;p9"/>
          <p:cNvPicPr preferRelativeResize="0"/>
          <p:nvPr/>
        </p:nvPicPr>
        <p:blipFill rotWithShape="1">
          <a:blip r:embed="rId3">
            <a:alphaModFix/>
          </a:blip>
          <a:srcRect l="42449" t="16117" r="-761" b="14755"/>
          <a:stretch/>
        </p:blipFill>
        <p:spPr>
          <a:xfrm>
            <a:off x="556334" y="2048626"/>
            <a:ext cx="11079331" cy="4662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>
            <a:spLocks noGrp="1"/>
          </p:cNvSpPr>
          <p:nvPr>
            <p:ph type="title"/>
          </p:nvPr>
        </p:nvSpPr>
        <p:spPr>
          <a:xfrm>
            <a:off x="1154954" y="911524"/>
            <a:ext cx="8825659" cy="105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TESTBENCH WAVE FORM (2) Balance information</a:t>
            </a:r>
            <a:endParaRPr/>
          </a:p>
        </p:txBody>
      </p:sp>
      <p:pic>
        <p:nvPicPr>
          <p:cNvPr id="297" name="Google Shape;297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503" y="2689308"/>
            <a:ext cx="12122497" cy="186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"/>
          <p:cNvSpPr txBox="1">
            <a:spLocks noGrp="1"/>
          </p:cNvSpPr>
          <p:nvPr>
            <p:ph type="title"/>
          </p:nvPr>
        </p:nvSpPr>
        <p:spPr>
          <a:xfrm>
            <a:off x="1154954" y="911525"/>
            <a:ext cx="8825659" cy="93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TESTBENCH WAVE FORM (2) Balance information</a:t>
            </a:r>
            <a:endParaRPr/>
          </a:p>
        </p:txBody>
      </p:sp>
      <p:sp>
        <p:nvSpPr>
          <p:cNvPr id="303" name="Google Shape;303;p1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304" name="Google Shape;30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296" y="2130640"/>
            <a:ext cx="10092705" cy="448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"/>
          <p:cNvSpPr txBox="1"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TESTBENCH WAVE FORM (3) deposit</a:t>
            </a:r>
            <a:endParaRPr/>
          </a:p>
        </p:txBody>
      </p:sp>
      <p:sp>
        <p:nvSpPr>
          <p:cNvPr id="310" name="Google Shape;310;p1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311" name="Google Shape;31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88" y="2700679"/>
            <a:ext cx="11167023" cy="255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TESTBENCH WAVE FORM (3) deposit</a:t>
            </a:r>
            <a:endParaRPr/>
          </a:p>
        </p:txBody>
      </p:sp>
      <p:pic>
        <p:nvPicPr>
          <p:cNvPr id="317" name="Google Shape;317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4329" y="1957892"/>
            <a:ext cx="10426222" cy="537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Noto Sans Symbols</vt:lpstr>
      <vt:lpstr>Century Gothic</vt:lpstr>
      <vt:lpstr>Ion Boardroom</vt:lpstr>
      <vt:lpstr>TESTBENCH WAVE FORM (1) Withdraw</vt:lpstr>
      <vt:lpstr>TESTBENCH WAVE FORM (1) Withdraw</vt:lpstr>
      <vt:lpstr>TESTBENCH WAVE FORM (2) Balance information</vt:lpstr>
      <vt:lpstr>TESTBENCH WAVE FORM (2) Balance information</vt:lpstr>
      <vt:lpstr>TESTBENCH WAVE FORM (3) deposit</vt:lpstr>
      <vt:lpstr>TESTBENCH WAVE FORM (3) deposit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TESTBENCH WAVE FORM (1) Withdraw</dc:title>
  <dc:creator>Elhossiny Ebrahim Mohamed Elhossiny 1700278</dc:creator>
  <cp:lastModifiedBy>Elhossiny Ebrahim Mohamed Elhossiny 1700278</cp:lastModifiedBy>
  <cp:revision>1</cp:revision>
  <dcterms:created xsi:type="dcterms:W3CDTF">2022-02-07T02:03:49Z</dcterms:created>
  <dcterms:modified xsi:type="dcterms:W3CDTF">2022-04-01T17:44:05Z</dcterms:modified>
</cp:coreProperties>
</file>