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3607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8" d="100"/>
          <a:sy n="68" d="100"/>
        </p:scale>
        <p:origin x="-558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1B5E-5EC5-48A0-9C0E-9620A3384825}" type="datetimeFigureOut">
              <a:rPr lang="es-ES" smtClean="0"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1AC6-85A4-4AF4-BBF7-FB2B9DB8A1A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4282" y="71414"/>
            <a:ext cx="8501122" cy="147002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r>
              <a:rPr lang="es-MX" sz="2000" dirty="0" smtClean="0">
                <a:latin typeface="Script MT Bold" pitchFamily="66" charset="0"/>
              </a:rPr>
              <a:t>ESCUELA LIBRE DE HOMEOPATIA DE MEXICO, I.A.P.</a:t>
            </a:r>
            <a:endParaRPr lang="es-ES" sz="2000" dirty="0">
              <a:latin typeface="Script MT Bold" pitchFamily="66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0" y="2060848"/>
            <a:ext cx="8429684" cy="72008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s-MX" b="1" dirty="0" smtClean="0"/>
              <a:t>NOTICIAS</a:t>
            </a:r>
            <a:r>
              <a:rPr lang="es-MX" dirty="0" smtClean="0"/>
              <a:t> </a:t>
            </a:r>
          </a:p>
          <a:p>
            <a:r>
              <a:rPr lang="es-MX" dirty="0" smtClean="0"/>
              <a:t>(en flash)</a:t>
            </a:r>
            <a:endParaRPr lang="es-E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5720" y="214290"/>
          <a:ext cx="903593" cy="64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n" r:id="rId3" imgW="4504762" imgH="3552381" progId="MS_ClipArt_Gallery.2">
                  <p:embed/>
                </p:oleObj>
              </mc:Choice>
              <mc:Fallback>
                <p:oleObj name="Imagen" r:id="rId3" imgW="4504762" imgH="3552381" progId="MS_ClipArt_Gallery.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14290"/>
                        <a:ext cx="903593" cy="64294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3"/>
          <p:cNvGraphicFramePr>
            <a:graphicFrameLocks noChangeAspect="1"/>
          </p:cNvGraphicFramePr>
          <p:nvPr/>
        </p:nvGraphicFramePr>
        <p:xfrm>
          <a:off x="7929586" y="214290"/>
          <a:ext cx="767545" cy="66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n" r:id="rId5" imgW="9771429" imgH="2933333" progId="MS_ClipArt_Gallery.2">
                  <p:embed/>
                </p:oleObj>
              </mc:Choice>
              <mc:Fallback>
                <p:oleObj name="Imagen" r:id="rId5" imgW="9771429" imgH="293333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86" y="214290"/>
                        <a:ext cx="767545" cy="662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2690594" y="1571612"/>
            <a:ext cx="12858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SERVICIOS</a:t>
            </a:r>
            <a:endParaRPr lang="es-E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929190" y="1571612"/>
            <a:ext cx="12858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smtClean="0"/>
              <a:t>UBICACIÓN</a:t>
            </a:r>
            <a:endParaRPr lang="es-ES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429520" y="1571612"/>
            <a:ext cx="12858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CONTACTO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131840" y="5256738"/>
            <a:ext cx="558356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GALERIA DE FOTOS</a:t>
            </a:r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 smtClean="0"/>
          </a:p>
          <a:p>
            <a:pPr algn="ctr"/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85720" y="2910159"/>
            <a:ext cx="269201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ICONO</a:t>
            </a:r>
          </a:p>
          <a:p>
            <a:pPr algn="ctr"/>
            <a:r>
              <a:rPr lang="es-MX" dirty="0" smtClean="0"/>
              <a:t>CICLO ESCOLAR 2012-2013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52082" y="5256738"/>
            <a:ext cx="2703953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Q.E.P.D.</a:t>
            </a:r>
          </a:p>
          <a:p>
            <a:pPr algn="ctr"/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2082" y="6093296"/>
            <a:ext cx="817403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ICONO</a:t>
            </a:r>
          </a:p>
          <a:p>
            <a:pPr algn="ctr"/>
            <a:r>
              <a:rPr lang="es-MX" dirty="0"/>
              <a:t>F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160336" y="6099901"/>
            <a:ext cx="817403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 smtClean="0"/>
              <a:t>ICONO</a:t>
            </a:r>
          </a:p>
          <a:p>
            <a:pPr algn="ctr"/>
            <a:r>
              <a:rPr lang="es-MX" dirty="0" smtClean="0"/>
              <a:t>T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85720" y="1571613"/>
            <a:ext cx="1766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CONÓCENOS</a:t>
            </a:r>
            <a:endParaRPr lang="es-ES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85720" y="3933056"/>
            <a:ext cx="269201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ICONO</a:t>
            </a:r>
          </a:p>
          <a:p>
            <a:pPr algn="ctr"/>
            <a:r>
              <a:rPr lang="es-MX" dirty="0"/>
              <a:t>DE INFORME SOBRE EL CENTENARIO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136849" y="2910159"/>
            <a:ext cx="5583564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 smtClean="0"/>
          </a:p>
          <a:p>
            <a:pPr algn="ctr"/>
            <a:r>
              <a:rPr lang="es-MX" b="1" dirty="0" smtClean="0"/>
              <a:t>Contenido de la página</a:t>
            </a:r>
            <a:endParaRPr lang="es-MX" b="1" dirty="0"/>
          </a:p>
          <a:p>
            <a:pPr algn="ctr"/>
            <a:endParaRPr lang="es-E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41</Words>
  <Application>Microsoft Office PowerPoint</Application>
  <PresentationFormat>Presentación en pantalla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Imagen</vt:lpstr>
      <vt:lpstr>ESCUELA LIBRE DE HOMEOPATIA DE MEXICO, I.A.P.</vt:lpstr>
    </vt:vector>
  </TitlesOfParts>
  <Company>Funadacion Teleton Mexico A.C.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LIBRE DE HOMEOPATIA DE MEXICO, I.A.P.</dc:title>
  <dc:creator>Funadacion Teleton Mexico A.C.</dc:creator>
  <cp:lastModifiedBy>diseno01</cp:lastModifiedBy>
  <cp:revision>14</cp:revision>
  <cp:lastPrinted>2013-04-01T16:50:08Z</cp:lastPrinted>
  <dcterms:created xsi:type="dcterms:W3CDTF">2013-03-12T20:04:04Z</dcterms:created>
  <dcterms:modified xsi:type="dcterms:W3CDTF">2013-04-01T17:21:12Z</dcterms:modified>
</cp:coreProperties>
</file>