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3" r:id="rId6"/>
    <p:sldId id="271" r:id="rId7"/>
    <p:sldId id="272" r:id="rId8"/>
    <p:sldId id="269" r:id="rId9"/>
    <p:sldId id="270" r:id="rId10"/>
  </p:sldIdLst>
  <p:sldSz cx="10693400" cy="7562850"/>
  <p:notesSz cx="10693400" cy="756285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6"/>
  </p:normalViewPr>
  <p:slideViewPr>
    <p:cSldViewPr>
      <p:cViewPr varScale="1">
        <p:scale>
          <a:sx n="67" d="100"/>
          <a:sy n="67" d="100"/>
        </p:scale>
        <p:origin x="115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33C8E-9FBF-3642-9C0B-C1B370F6591E}" type="datetimeFigureOut">
              <a:rPr lang="en-GH" smtClean="0"/>
              <a:t>11/30/2021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FFDC-17C5-3446-8243-92156B48E61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592120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E0CF-625E-F64C-B79A-04F63F39720E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60F4E-3A71-D946-A86B-1A7C4CDE328E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36768-03E2-2745-8C09-D1B71772E70C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D056-AEE9-0544-A550-59A0E2692052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EAFC9-C9CE-A341-8710-AD983861C06E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130" cy="326390"/>
          </a:xfrm>
          <a:custGeom>
            <a:avLst/>
            <a:gdLst/>
            <a:ahLst/>
            <a:cxnLst/>
            <a:rect l="l" t="t" r="r" b="b"/>
            <a:pathLst>
              <a:path w="10692130" h="326390">
                <a:moveTo>
                  <a:pt x="0" y="326134"/>
                </a:moveTo>
                <a:lnTo>
                  <a:pt x="10692000" y="326134"/>
                </a:lnTo>
                <a:lnTo>
                  <a:pt x="10692000" y="0"/>
                </a:lnTo>
                <a:lnTo>
                  <a:pt x="0" y="0"/>
                </a:lnTo>
                <a:lnTo>
                  <a:pt x="0" y="326134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1874768"/>
            <a:ext cx="10692130" cy="5685790"/>
          </a:xfrm>
          <a:custGeom>
            <a:avLst/>
            <a:gdLst/>
            <a:ahLst/>
            <a:cxnLst/>
            <a:rect l="l" t="t" r="r" b="b"/>
            <a:pathLst>
              <a:path w="10692130" h="5685790">
                <a:moveTo>
                  <a:pt x="10691990" y="108064"/>
                </a:moveTo>
                <a:lnTo>
                  <a:pt x="0" y="108064"/>
                </a:lnTo>
                <a:lnTo>
                  <a:pt x="0" y="5685231"/>
                </a:lnTo>
                <a:lnTo>
                  <a:pt x="10691990" y="5685231"/>
                </a:lnTo>
                <a:lnTo>
                  <a:pt x="10691990" y="108064"/>
                </a:lnTo>
                <a:close/>
              </a:path>
              <a:path w="10692130" h="5685790">
                <a:moveTo>
                  <a:pt x="10691990" y="0"/>
                </a:moveTo>
                <a:lnTo>
                  <a:pt x="0" y="0"/>
                </a:lnTo>
                <a:lnTo>
                  <a:pt x="0" y="3683"/>
                </a:lnTo>
                <a:lnTo>
                  <a:pt x="10691990" y="3683"/>
                </a:lnTo>
                <a:lnTo>
                  <a:pt x="10691990" y="0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430513"/>
            <a:ext cx="10692130" cy="1444625"/>
          </a:xfrm>
          <a:custGeom>
            <a:avLst/>
            <a:gdLst/>
            <a:ahLst/>
            <a:cxnLst/>
            <a:rect l="l" t="t" r="r" b="b"/>
            <a:pathLst>
              <a:path w="10692130" h="1444625">
                <a:moveTo>
                  <a:pt x="10692000" y="0"/>
                </a:moveTo>
                <a:lnTo>
                  <a:pt x="0" y="0"/>
                </a:lnTo>
                <a:lnTo>
                  <a:pt x="0" y="1444251"/>
                </a:lnTo>
                <a:lnTo>
                  <a:pt x="10692000" y="1444251"/>
                </a:lnTo>
                <a:lnTo>
                  <a:pt x="10692000" y="0"/>
                </a:lnTo>
                <a:close/>
              </a:path>
            </a:pathLst>
          </a:custGeom>
          <a:solidFill>
            <a:srgbClr val="28278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326142"/>
            <a:ext cx="10692130" cy="1656714"/>
          </a:xfrm>
          <a:custGeom>
            <a:avLst/>
            <a:gdLst/>
            <a:ahLst/>
            <a:cxnLst/>
            <a:rect l="l" t="t" r="r" b="b"/>
            <a:pathLst>
              <a:path w="10692130" h="1656714">
                <a:moveTo>
                  <a:pt x="10691990" y="1552308"/>
                </a:moveTo>
                <a:lnTo>
                  <a:pt x="0" y="1552308"/>
                </a:lnTo>
                <a:lnTo>
                  <a:pt x="0" y="1656689"/>
                </a:lnTo>
                <a:lnTo>
                  <a:pt x="10691990" y="1656689"/>
                </a:lnTo>
                <a:lnTo>
                  <a:pt x="10691990" y="1552308"/>
                </a:lnTo>
                <a:close/>
              </a:path>
              <a:path w="10692130" h="1656714">
                <a:moveTo>
                  <a:pt x="10691990" y="0"/>
                </a:moveTo>
                <a:lnTo>
                  <a:pt x="0" y="0"/>
                </a:lnTo>
                <a:lnTo>
                  <a:pt x="0" y="104381"/>
                </a:lnTo>
                <a:lnTo>
                  <a:pt x="10691990" y="104381"/>
                </a:lnTo>
                <a:lnTo>
                  <a:pt x="10691990" y="0"/>
                </a:lnTo>
                <a:close/>
              </a:path>
            </a:pathLst>
          </a:custGeom>
          <a:solidFill>
            <a:srgbClr val="D2AB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6001" y="922297"/>
            <a:ext cx="114139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EB9FC-A3D0-3248-B021-48FB2B7476B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gorous-swirles-4b28d9.netlify.app/" TargetMode="External"/><Relationship Id="rId2" Type="http://schemas.openxmlformats.org/officeDocument/2006/relationships/hyperlink" Target="https://youtu.be/n8eBOBod_K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" y="0"/>
            <a:ext cx="10692130" cy="5039995"/>
            <a:chOff x="0" y="0"/>
            <a:chExt cx="10692130" cy="50399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692130" cy="4720590"/>
            </a:xfrm>
            <a:custGeom>
              <a:avLst/>
              <a:gdLst/>
              <a:ahLst/>
              <a:cxnLst/>
              <a:rect l="l" t="t" r="r" b="b"/>
              <a:pathLst>
                <a:path w="10692130" h="4720590">
                  <a:moveTo>
                    <a:pt x="10692000" y="0"/>
                  </a:moveTo>
                  <a:lnTo>
                    <a:pt x="0" y="0"/>
                  </a:lnTo>
                  <a:lnTo>
                    <a:pt x="0" y="4720226"/>
                  </a:lnTo>
                  <a:lnTo>
                    <a:pt x="10692000" y="4720226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28278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20226"/>
              <a:ext cx="10692130" cy="319405"/>
            </a:xfrm>
            <a:custGeom>
              <a:avLst/>
              <a:gdLst/>
              <a:ahLst/>
              <a:cxnLst/>
              <a:rect l="l" t="t" r="r" b="b"/>
              <a:pathLst>
                <a:path w="10692130" h="319404">
                  <a:moveTo>
                    <a:pt x="10692000" y="0"/>
                  </a:moveTo>
                  <a:lnTo>
                    <a:pt x="0" y="0"/>
                  </a:lnTo>
                  <a:lnTo>
                    <a:pt x="0" y="319218"/>
                  </a:lnTo>
                  <a:lnTo>
                    <a:pt x="10692000" y="319218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D2AB6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45415" y="922297"/>
            <a:ext cx="66350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lang="en-US" sz="4000" spc="-385" dirty="0"/>
              <a:t>PROJECTDE MONSTRATION</a:t>
            </a:r>
            <a:endParaRPr sz="4000"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466748" y="1684856"/>
            <a:ext cx="82759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265" dirty="0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941" y="5642528"/>
            <a:ext cx="1097474" cy="13169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92473" y="5893355"/>
            <a:ext cx="656272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400" b="1" spc="-80" dirty="0">
                <a:solidFill>
                  <a:srgbClr val="282781"/>
                </a:solidFill>
                <a:latin typeface="Arial"/>
                <a:cs typeface="Arial"/>
              </a:rPr>
              <a:t>UNIVERSITY</a:t>
            </a:r>
            <a:r>
              <a:rPr sz="4400" b="1" spc="100" dirty="0">
                <a:solidFill>
                  <a:srgbClr val="282781"/>
                </a:solidFill>
                <a:latin typeface="Arial"/>
                <a:cs typeface="Arial"/>
              </a:rPr>
              <a:t> </a:t>
            </a:r>
            <a:r>
              <a:rPr sz="4400" b="1" spc="35" dirty="0">
                <a:solidFill>
                  <a:srgbClr val="282781"/>
                </a:solidFill>
                <a:latin typeface="Arial"/>
                <a:cs typeface="Arial"/>
              </a:rPr>
              <a:t>OF</a:t>
            </a:r>
            <a:r>
              <a:rPr sz="4400" b="1" spc="105" dirty="0">
                <a:solidFill>
                  <a:srgbClr val="282781"/>
                </a:solidFill>
                <a:latin typeface="Arial"/>
                <a:cs typeface="Arial"/>
              </a:rPr>
              <a:t> </a:t>
            </a:r>
            <a:r>
              <a:rPr sz="4400" b="1" spc="160" dirty="0">
                <a:solidFill>
                  <a:srgbClr val="282781"/>
                </a:solidFill>
                <a:latin typeface="Arial"/>
                <a:cs typeface="Arial"/>
              </a:rPr>
              <a:t>GHANA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17A4D-2337-C64F-B66F-29D8718A7AD6}"/>
              </a:ext>
            </a:extLst>
          </p:cNvPr>
          <p:cNvSpPr txBox="1"/>
          <p:nvPr/>
        </p:nvSpPr>
        <p:spPr>
          <a:xfrm>
            <a:off x="2298700" y="2262750"/>
            <a:ext cx="7772400" cy="109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H" sz="3200" spc="-265" dirty="0">
                <a:solidFill>
                  <a:srgbClr val="FFFFFF"/>
                </a:solidFill>
                <a:latin typeface="Arial"/>
                <a:cs typeface="Arial"/>
              </a:rPr>
              <a:t>SOFTWARE ENGINEERING (DCIT 208)</a:t>
            </a:r>
          </a:p>
          <a:p>
            <a:pPr marL="12700">
              <a:spcBef>
                <a:spcPts val="100"/>
              </a:spcBef>
            </a:pPr>
            <a:r>
              <a:rPr lang="en-GH" sz="3200" spc="-265" dirty="0">
                <a:solidFill>
                  <a:srgbClr val="FFFFFF"/>
                </a:solidFill>
                <a:latin typeface="Arial"/>
                <a:cs typeface="Arial"/>
              </a:rPr>
              <a:t>	          OCTOBER, 2021.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90533-DEB2-A849-A125-5642D85B3CD1}"/>
              </a:ext>
            </a:extLst>
          </p:cNvPr>
          <p:cNvSpPr txBox="1"/>
          <p:nvPr/>
        </p:nvSpPr>
        <p:spPr>
          <a:xfrm>
            <a:off x="4173598" y="3857805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sz="4400" b="1" spc="-38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TEAM 23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669DFA8-96EC-794F-A4B4-E8F4F4CA8DC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9DEAD3E-96EC-474B-8F27-0E7AFC3B680E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C73E305-F164-6745-8A6D-E245A71962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35"/>
              </a:lnSpc>
            </a:pPr>
            <a:r>
              <a:rPr lang="en-GB"/>
              <a:t>UNIVERSITY </a:t>
            </a:r>
            <a:r>
              <a:rPr lang="en-GB" spc="30"/>
              <a:t>OF</a:t>
            </a:r>
            <a:r>
              <a:rPr lang="en-GB"/>
              <a:t> </a:t>
            </a:r>
            <a:r>
              <a:rPr lang="en-GB" spc="65"/>
              <a:t>GHANA</a:t>
            </a:r>
            <a:endParaRPr lang="en-GB" spc="6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67719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5" dirty="0"/>
              <a:t>THE PROJECT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639156" y="2116752"/>
            <a:ext cx="9203344" cy="1695977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7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3200" b="1" spc="-5" dirty="0">
                <a:solidFill>
                  <a:srgbClr val="282781"/>
                </a:solidFill>
                <a:latin typeface="Calibri"/>
                <a:cs typeface="Calibri"/>
              </a:rPr>
              <a:t>Team 23 is working on an online shopping website which will allow users to transact business online through buying and selling.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70514" y="6711447"/>
            <a:ext cx="2421890" cy="520700"/>
            <a:chOff x="8270514" y="6711447"/>
            <a:chExt cx="2421890" cy="520700"/>
          </a:xfrm>
        </p:grpSpPr>
        <p:sp>
          <p:nvSpPr>
            <p:cNvPr id="5" name="object 5"/>
            <p:cNvSpPr/>
            <p:nvPr/>
          </p:nvSpPr>
          <p:spPr>
            <a:xfrm>
              <a:off x="8270514" y="6711447"/>
              <a:ext cx="2421890" cy="520700"/>
            </a:xfrm>
            <a:custGeom>
              <a:avLst/>
              <a:gdLst/>
              <a:ahLst/>
              <a:cxnLst/>
              <a:rect l="l" t="t" r="r" b="b"/>
              <a:pathLst>
                <a:path w="2421890" h="520700">
                  <a:moveTo>
                    <a:pt x="2421486" y="0"/>
                  </a:moveTo>
                  <a:lnTo>
                    <a:pt x="0" y="0"/>
                  </a:lnTo>
                  <a:lnTo>
                    <a:pt x="0" y="520213"/>
                  </a:lnTo>
                  <a:lnTo>
                    <a:pt x="2421486" y="520213"/>
                  </a:lnTo>
                  <a:lnTo>
                    <a:pt x="2421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9007" y="6809791"/>
              <a:ext cx="270236" cy="3243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20B576-3A31-1244-82E1-A5067E77A3E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CDB4FE4-FDB0-AB4A-9C55-5EA69EF19A6F}" type="datetime1">
              <a:rPr lang="en-US" smtClean="0"/>
              <a:t>11/30/2021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93627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5" dirty="0"/>
              <a:t>PROJECT USERS' REQUIREMENTS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639156" y="2116752"/>
            <a:ext cx="9203344" cy="382733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7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3200" b="1" spc="-5" dirty="0">
                <a:solidFill>
                  <a:srgbClr val="282781"/>
                </a:solidFill>
                <a:latin typeface="Calibri"/>
                <a:cs typeface="Calibri"/>
              </a:rPr>
              <a:t>An electronic device with the capability of being connected to the internet. i.e. Computers, mobile devices.</a:t>
            </a:r>
          </a:p>
          <a:p>
            <a:pPr marL="469900" indent="-457834">
              <a:lnSpc>
                <a:spcPct val="100000"/>
              </a:lnSpc>
              <a:spcBef>
                <a:spcPts val="17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3200" b="1" spc="-5" dirty="0">
                <a:solidFill>
                  <a:srgbClr val="282781"/>
                </a:solidFill>
                <a:latin typeface="Calibri"/>
                <a:cs typeface="Calibri"/>
              </a:rPr>
              <a:t>A fairly stable or good internet connection.</a:t>
            </a:r>
          </a:p>
          <a:p>
            <a:pPr marL="469900" indent="-457834">
              <a:lnSpc>
                <a:spcPct val="100000"/>
              </a:lnSpc>
              <a:spcBef>
                <a:spcPts val="17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3200" b="1" spc="-5" dirty="0">
                <a:solidFill>
                  <a:srgbClr val="282781"/>
                </a:solidFill>
                <a:latin typeface="Calibri"/>
                <a:cs typeface="Calibri"/>
              </a:rPr>
              <a:t>E-mail address and Phone number.</a:t>
            </a:r>
          </a:p>
          <a:p>
            <a:pPr marL="469900" indent="-457834">
              <a:lnSpc>
                <a:spcPct val="100000"/>
              </a:lnSpc>
              <a:spcBef>
                <a:spcPts val="17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3200" b="1" spc="-5" dirty="0">
                <a:solidFill>
                  <a:srgbClr val="282781"/>
                </a:solidFill>
                <a:latin typeface="Calibri"/>
                <a:cs typeface="Calibri"/>
              </a:rPr>
              <a:t>A valid password.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270514" y="6711447"/>
            <a:ext cx="2421890" cy="520700"/>
            <a:chOff x="8270514" y="6711447"/>
            <a:chExt cx="2421890" cy="520700"/>
          </a:xfrm>
        </p:grpSpPr>
        <p:sp>
          <p:nvSpPr>
            <p:cNvPr id="5" name="object 5"/>
            <p:cNvSpPr/>
            <p:nvPr/>
          </p:nvSpPr>
          <p:spPr>
            <a:xfrm>
              <a:off x="8270514" y="6711447"/>
              <a:ext cx="2421890" cy="520700"/>
            </a:xfrm>
            <a:custGeom>
              <a:avLst/>
              <a:gdLst/>
              <a:ahLst/>
              <a:cxnLst/>
              <a:rect l="l" t="t" r="r" b="b"/>
              <a:pathLst>
                <a:path w="2421890" h="520700">
                  <a:moveTo>
                    <a:pt x="2421486" y="0"/>
                  </a:moveTo>
                  <a:lnTo>
                    <a:pt x="0" y="0"/>
                  </a:lnTo>
                  <a:lnTo>
                    <a:pt x="0" y="520213"/>
                  </a:lnTo>
                  <a:lnTo>
                    <a:pt x="2421486" y="520213"/>
                  </a:lnTo>
                  <a:lnTo>
                    <a:pt x="2421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9007" y="6809791"/>
              <a:ext cx="270236" cy="3243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7C6D32E-4064-F841-84F4-7555F7E101A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A32E55A-39B1-CB4A-956A-0747601D2ED2}" type="datetime1">
              <a:rPr lang="en-US" smtClean="0"/>
              <a:t>11/30/2021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3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67719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5" dirty="0"/>
              <a:t>PROJECT OBJECTIVES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639156" y="2116752"/>
            <a:ext cx="9203344" cy="4594206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7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3200" b="1" spc="-5" dirty="0">
                <a:solidFill>
                  <a:srgbClr val="282781"/>
                </a:solidFill>
                <a:latin typeface="Calibri"/>
                <a:cs typeface="Calibri"/>
              </a:rPr>
              <a:t>To create a fully functional website that will allow users to purchase items.</a:t>
            </a:r>
          </a:p>
          <a:p>
            <a:pPr marL="469900" indent="-457834">
              <a:lnSpc>
                <a:spcPct val="100000"/>
              </a:lnSpc>
              <a:spcBef>
                <a:spcPts val="17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3200" b="1" spc="-5" dirty="0">
                <a:solidFill>
                  <a:srgbClr val="282781"/>
                </a:solidFill>
                <a:latin typeface="Calibri"/>
                <a:cs typeface="Calibri"/>
              </a:rPr>
              <a:t>To create a website which is very efficient and user interactive and hence enriching the user experience with the website.</a:t>
            </a:r>
          </a:p>
          <a:p>
            <a:pPr marL="469900" indent="-457834">
              <a:lnSpc>
                <a:spcPct val="100000"/>
              </a:lnSpc>
              <a:spcBef>
                <a:spcPts val="17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3200" b="1" spc="-5" dirty="0">
                <a:solidFill>
                  <a:srgbClr val="282781"/>
                </a:solidFill>
                <a:latin typeface="Calibri"/>
                <a:cs typeface="Calibri"/>
              </a:rPr>
              <a:t>To create a website which will allow users to view items of our client on sale and purchase the items which are desired.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270514" y="6711447"/>
            <a:ext cx="2421890" cy="520700"/>
            <a:chOff x="8270514" y="6711447"/>
            <a:chExt cx="2421890" cy="520700"/>
          </a:xfrm>
        </p:grpSpPr>
        <p:sp>
          <p:nvSpPr>
            <p:cNvPr id="5" name="object 5"/>
            <p:cNvSpPr/>
            <p:nvPr/>
          </p:nvSpPr>
          <p:spPr>
            <a:xfrm>
              <a:off x="8270514" y="6711447"/>
              <a:ext cx="2421890" cy="520700"/>
            </a:xfrm>
            <a:custGeom>
              <a:avLst/>
              <a:gdLst/>
              <a:ahLst/>
              <a:cxnLst/>
              <a:rect l="l" t="t" r="r" b="b"/>
              <a:pathLst>
                <a:path w="2421890" h="520700">
                  <a:moveTo>
                    <a:pt x="2421486" y="0"/>
                  </a:moveTo>
                  <a:lnTo>
                    <a:pt x="0" y="0"/>
                  </a:lnTo>
                  <a:lnTo>
                    <a:pt x="0" y="520213"/>
                  </a:lnTo>
                  <a:lnTo>
                    <a:pt x="2421486" y="520213"/>
                  </a:lnTo>
                  <a:lnTo>
                    <a:pt x="2421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9007" y="6809791"/>
              <a:ext cx="270236" cy="3243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D48F431-B06A-694E-9855-8D493B2C96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DEAA2DE-FA8D-904F-B234-0B701A476DD9}" type="datetime1">
              <a:rPr lang="en-US" smtClean="0"/>
              <a:t>11/30/2021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5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856" y="501598"/>
            <a:ext cx="102574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5" dirty="0"/>
              <a:t>PROJECT FEATURES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639156" y="2116752"/>
            <a:ext cx="9203344" cy="427880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9525" indent="-6350">
              <a:lnSpc>
                <a:spcPct val="107000"/>
              </a:lnSpc>
              <a:spcAft>
                <a:spcPts val="620"/>
              </a:spcAft>
            </a:pPr>
            <a:r>
              <a:rPr lang="en-GB" sz="2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Login</a:t>
            </a:r>
            <a:r>
              <a:rPr lang="en-GB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GB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allows the user to enter into a registered account.</a:t>
            </a:r>
            <a:endParaRPr lang="en-GB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525" indent="-6350">
              <a:lnSpc>
                <a:spcPct val="107000"/>
              </a:lnSpc>
              <a:spcAft>
                <a:spcPts val="620"/>
              </a:spcAft>
            </a:pPr>
            <a:r>
              <a:rPr lang="en-GB" sz="2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View customer option</a:t>
            </a:r>
            <a:r>
              <a:rPr lang="en-GB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GB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 used to display the details of an account.</a:t>
            </a:r>
            <a:endParaRPr lang="en-GB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525" indent="-6350">
              <a:lnSpc>
                <a:spcPct val="107000"/>
              </a:lnSpc>
              <a:spcAft>
                <a:spcPts val="620"/>
              </a:spcAft>
            </a:pPr>
            <a:r>
              <a:rPr lang="en-GB" sz="2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Edit account</a:t>
            </a:r>
            <a:r>
              <a:rPr lang="en-GB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GB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user can make changes to their account details.</a:t>
            </a:r>
            <a:endParaRPr lang="en-GB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525" indent="-6350">
              <a:lnSpc>
                <a:spcPct val="107000"/>
              </a:lnSpc>
              <a:spcAft>
                <a:spcPts val="620"/>
              </a:spcAft>
            </a:pPr>
            <a:r>
              <a:rPr lang="en-GB" sz="2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Delete account</a:t>
            </a:r>
            <a:r>
              <a:rPr lang="en-GB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removes the user’s account from the website.</a:t>
            </a:r>
            <a:endParaRPr lang="en-GB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525" indent="-6350">
              <a:lnSpc>
                <a:spcPct val="107000"/>
              </a:lnSpc>
              <a:spcAft>
                <a:spcPts val="620"/>
              </a:spcAft>
            </a:pPr>
            <a:r>
              <a:rPr lang="en-GB" sz="2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 account:</a:t>
            </a:r>
            <a:r>
              <a:rPr lang="en-GB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 used to establish an account.</a:t>
            </a:r>
            <a:endParaRPr lang="en-GB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525" indent="-6350">
              <a:lnSpc>
                <a:spcPct val="107000"/>
              </a:lnSpc>
              <a:spcAft>
                <a:spcPts val="620"/>
              </a:spcAft>
            </a:pPr>
            <a:r>
              <a:rPr lang="en-GB" sz="2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Search:</a:t>
            </a:r>
            <a:r>
              <a:rPr lang="en-GB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feature that helps locate products.</a:t>
            </a:r>
            <a:endParaRPr lang="en-GB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525" indent="-6350">
              <a:lnSpc>
                <a:spcPct val="107000"/>
              </a:lnSpc>
              <a:spcAft>
                <a:spcPts val="620"/>
              </a:spcAft>
            </a:pPr>
            <a:r>
              <a:rPr lang="en-GB" sz="2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View: </a:t>
            </a:r>
            <a:r>
              <a:rPr lang="en-GB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users can see details of products through this feature.</a:t>
            </a:r>
          </a:p>
          <a:p>
            <a:pPr marL="9525" indent="-6350">
              <a:lnSpc>
                <a:spcPct val="107000"/>
              </a:lnSpc>
              <a:spcAft>
                <a:spcPts val="620"/>
              </a:spcAft>
            </a:pPr>
            <a:r>
              <a:rPr lang="en-GB" sz="2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 items to cart:</a:t>
            </a:r>
            <a:r>
              <a:rPr lang="en-GB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adds products to </a:t>
            </a:r>
            <a:r>
              <a:rPr lang="en-GB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virtual cart.</a:t>
            </a:r>
            <a:endParaRPr lang="en-GB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525" indent="-6350">
              <a:lnSpc>
                <a:spcPct val="107000"/>
              </a:lnSpc>
              <a:spcAft>
                <a:spcPts val="620"/>
              </a:spcAft>
            </a:pP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70514" y="6711447"/>
            <a:ext cx="2421890" cy="520700"/>
            <a:chOff x="8270514" y="6711447"/>
            <a:chExt cx="2421890" cy="520700"/>
          </a:xfrm>
        </p:grpSpPr>
        <p:sp>
          <p:nvSpPr>
            <p:cNvPr id="5" name="object 5"/>
            <p:cNvSpPr/>
            <p:nvPr/>
          </p:nvSpPr>
          <p:spPr>
            <a:xfrm>
              <a:off x="8270514" y="6711447"/>
              <a:ext cx="2421890" cy="520700"/>
            </a:xfrm>
            <a:custGeom>
              <a:avLst/>
              <a:gdLst/>
              <a:ahLst/>
              <a:cxnLst/>
              <a:rect l="l" t="t" r="r" b="b"/>
              <a:pathLst>
                <a:path w="2421890" h="520700">
                  <a:moveTo>
                    <a:pt x="2421486" y="0"/>
                  </a:moveTo>
                  <a:lnTo>
                    <a:pt x="0" y="0"/>
                  </a:lnTo>
                  <a:lnTo>
                    <a:pt x="0" y="520213"/>
                  </a:lnTo>
                  <a:lnTo>
                    <a:pt x="2421486" y="520213"/>
                  </a:lnTo>
                  <a:lnTo>
                    <a:pt x="2421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9007" y="6809791"/>
              <a:ext cx="270236" cy="3243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9DF1292-EE6C-AB4C-A3DE-0E3B0D1FBFE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FE753F5-16AE-9F46-A519-A66C20F77254}" type="datetime1">
              <a:rPr lang="en-US" smtClean="0"/>
              <a:t>11/30/2021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5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374-CB1B-4A7D-B5F1-8FD5BCB5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0" y="909357"/>
            <a:ext cx="3618699" cy="677108"/>
          </a:xfrm>
        </p:spPr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D279A-6035-416B-A123-A2D755842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3998659"/>
          </a:xfrm>
        </p:spPr>
        <p:txBody>
          <a:bodyPr/>
          <a:lstStyle/>
          <a:p>
            <a:pPr marL="235585" indent="-6350">
              <a:lnSpc>
                <a:spcPct val="107000"/>
              </a:lnSpc>
              <a:spcAft>
                <a:spcPts val="620"/>
              </a:spcAft>
            </a:pPr>
            <a:endParaRPr lang="en-GB" sz="1800" b="1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35585" indent="-6350">
              <a:lnSpc>
                <a:spcPct val="107000"/>
              </a:lnSpc>
              <a:spcAft>
                <a:spcPts val="620"/>
              </a:spcAft>
            </a:pPr>
            <a:r>
              <a:rPr lang="en-GB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User story 9</a:t>
            </a:r>
            <a:r>
              <a:rPr lang="en-GB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registered user realizes wants to order an item so uses the 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 order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option to place an order.  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5585" indent="-6350">
              <a:lnSpc>
                <a:spcPct val="107000"/>
              </a:lnSpc>
              <a:spcAft>
                <a:spcPts val="620"/>
              </a:spcAft>
            </a:pPr>
            <a:r>
              <a:rPr lang="en-GB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User story 10</a:t>
            </a:r>
            <a:r>
              <a:rPr lang="en-GB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registered user wants to see more details of the order so uses the 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view order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feature to see more information about the order.  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5585" indent="-6350">
              <a:lnSpc>
                <a:spcPct val="107000"/>
              </a:lnSpc>
              <a:spcAft>
                <a:spcPts val="620"/>
              </a:spcAft>
            </a:pPr>
            <a:r>
              <a:rPr lang="en-GB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User story 11</a:t>
            </a:r>
            <a:r>
              <a:rPr lang="en-GB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registered user wants to make some changes to the order so uses the 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edit order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option to edit the order.  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5585" indent="-6350">
              <a:lnSpc>
                <a:spcPct val="107000"/>
              </a:lnSpc>
              <a:spcAft>
                <a:spcPts val="620"/>
              </a:spcAft>
            </a:pPr>
            <a:r>
              <a:rPr lang="en-GB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User story 12</a:t>
            </a:r>
            <a:r>
              <a:rPr lang="en-GB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When the registered user is on a different page and wants to find locate their order, The registered user uses the 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search order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feature to find their order.  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5585" indent="-6350">
              <a:lnSpc>
                <a:spcPct val="107000"/>
              </a:lnSpc>
              <a:spcAft>
                <a:spcPts val="620"/>
              </a:spcAft>
            </a:pPr>
            <a:r>
              <a:rPr lang="en-GB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User story 13</a:t>
            </a:r>
            <a:r>
              <a:rPr lang="en-GB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registered user realizes no longer wants the order so uses the 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remove order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option to delete the order.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2D294-7073-4677-A9DD-3E1BEB0303E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35"/>
              </a:lnSpc>
            </a:pPr>
            <a:r>
              <a:rPr lang="en-GB"/>
              <a:t>UNIVERSITY </a:t>
            </a:r>
            <a:r>
              <a:rPr lang="en-GB" spc="30"/>
              <a:t>OF</a:t>
            </a:r>
            <a:r>
              <a:rPr lang="en-GB"/>
              <a:t> </a:t>
            </a:r>
            <a:r>
              <a:rPr lang="en-GB" spc="65"/>
              <a:t>GHANA</a:t>
            </a:r>
            <a:endParaRPr lang="en-GB" spc="65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C49F5-B0D8-4D59-962F-E4486DFD81D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5C60F4E-3A71-D946-A86B-1A7C4CDE328E}" type="datetime1">
              <a:rPr lang="en-US" smtClean="0"/>
              <a:t>11/30/2021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3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48CF-98CA-4D89-9EC6-15D4DCF2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0" y="885826"/>
            <a:ext cx="3048000" cy="609600"/>
          </a:xfrm>
        </p:spPr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312CD-461F-4819-9FB0-227BD5D95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3859390"/>
          </a:xfrm>
        </p:spPr>
        <p:txBody>
          <a:bodyPr/>
          <a:lstStyle/>
          <a:p>
            <a:pPr marL="235585" indent="-6350">
              <a:lnSpc>
                <a:spcPct val="107000"/>
              </a:lnSpc>
              <a:spcAft>
                <a:spcPts val="620"/>
              </a:spcAft>
            </a:pPr>
            <a:r>
              <a:rPr lang="en-GB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User story 14</a:t>
            </a:r>
            <a:r>
              <a:rPr lang="en-GB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After the registered user has added some items to the cart, The user uses the 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display bill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option to determine the exact value of the prize of the collective products The user added to the cart.  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5585" indent="-6350">
              <a:lnSpc>
                <a:spcPct val="107000"/>
              </a:lnSpc>
              <a:spcAft>
                <a:spcPts val="620"/>
              </a:spcAft>
            </a:pPr>
            <a:r>
              <a:rPr lang="en-GB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User story 15</a:t>
            </a:r>
            <a:r>
              <a:rPr lang="en-GB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registered user, wanting to finally purchase the products, uses the 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pay for items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feature to purchase them.  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5585" indent="-6350">
              <a:lnSpc>
                <a:spcPct val="107000"/>
              </a:lnSpc>
              <a:spcAft>
                <a:spcPts val="620"/>
              </a:spcAft>
            </a:pPr>
            <a:r>
              <a:rPr lang="en-GB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User story 16</a:t>
            </a:r>
            <a:r>
              <a:rPr lang="en-GB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When the registered user realizes wants to sell an item, uses 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post item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option to post the item on the website to attract buyers.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5585" indent="-6350">
              <a:lnSpc>
                <a:spcPct val="107000"/>
              </a:lnSpc>
              <a:spcAft>
                <a:spcPts val="620"/>
              </a:spcAft>
            </a:pPr>
            <a:r>
              <a:rPr lang="en-GB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User story 17</a:t>
            </a:r>
            <a:r>
              <a:rPr lang="en-GB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registered user wants to review the details about the posted item so uses the 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view item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option to see them.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5585" indent="-6350">
              <a:lnSpc>
                <a:spcPct val="105000"/>
              </a:lnSpc>
              <a:spcAft>
                <a:spcPts val="170"/>
              </a:spcAft>
            </a:pPr>
            <a:r>
              <a:rPr lang="en-GB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 story 18: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registered user wants to locate his/her posted item so uses the 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search item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find the posted item to see how it will look like to potential buyers.  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4BE9C-BD96-402F-93A0-5508B0BF75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35"/>
              </a:lnSpc>
            </a:pPr>
            <a:r>
              <a:rPr lang="en-GB"/>
              <a:t>UNIVERSITY </a:t>
            </a:r>
            <a:r>
              <a:rPr lang="en-GB" spc="30"/>
              <a:t>OF</a:t>
            </a:r>
            <a:r>
              <a:rPr lang="en-GB"/>
              <a:t> </a:t>
            </a:r>
            <a:r>
              <a:rPr lang="en-GB" spc="65"/>
              <a:t>GHANA</a:t>
            </a:r>
            <a:endParaRPr lang="en-GB" spc="65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F966A-52C5-492F-8DBE-A1C8EB91E50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5C60F4E-3A71-D946-A86B-1A7C4CDE328E}" type="datetime1">
              <a:rPr lang="en-US" smtClean="0"/>
              <a:t>11/30/2021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7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785A-3206-AA4B-83E0-D4844742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900" y="831914"/>
            <a:ext cx="6858000" cy="677108"/>
          </a:xfrm>
        </p:spPr>
        <p:txBody>
          <a:bodyPr/>
          <a:lstStyle/>
          <a:p>
            <a:r>
              <a:rPr lang="en-GH" dirty="0"/>
              <a:t>TEAM MEMBERS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7D5D5-DD35-B24E-8ADB-B086F378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670" y="2028825"/>
            <a:ext cx="9624060" cy="30162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H" sz="2800" b="1" kern="1200" spc="-5" dirty="0">
                <a:solidFill>
                  <a:srgbClr val="282781"/>
                </a:solidFill>
                <a:latin typeface="Calibri"/>
                <a:cs typeface="Calibri"/>
              </a:rPr>
              <a:t>FRIMPONG KWABENA MARFO AMPONG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H" sz="2800" b="1" kern="1200" spc="-5" dirty="0">
                <a:solidFill>
                  <a:srgbClr val="282781"/>
                </a:solidFill>
                <a:latin typeface="Calibri"/>
                <a:cs typeface="Calibri"/>
              </a:rPr>
              <a:t>APPIAH DAVID AMOAKO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H" sz="2800" b="1" kern="1200" spc="-5" dirty="0">
                <a:solidFill>
                  <a:srgbClr val="282781"/>
                </a:solidFill>
                <a:latin typeface="Calibri"/>
                <a:cs typeface="Calibri"/>
              </a:rPr>
              <a:t>PRINCE OWUSU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H" sz="2800" b="1" kern="1200" spc="-5" dirty="0">
                <a:solidFill>
                  <a:srgbClr val="282781"/>
                </a:solidFill>
                <a:latin typeface="Calibri"/>
                <a:cs typeface="Calibri"/>
              </a:rPr>
              <a:t>OWUSU GYIMAH YAW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H" sz="2800" b="1" kern="1200" spc="-5" dirty="0">
                <a:solidFill>
                  <a:srgbClr val="282781"/>
                </a:solidFill>
                <a:latin typeface="Calibri"/>
                <a:cs typeface="Calibri"/>
              </a:rPr>
              <a:t>MAJORIE TABITHA ODAMETEY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H" sz="2800" b="1" kern="1200" spc="-5" dirty="0">
                <a:solidFill>
                  <a:srgbClr val="282781"/>
                </a:solidFill>
                <a:latin typeface="Calibri"/>
                <a:cs typeface="Calibri"/>
              </a:rPr>
              <a:t>OWUSU ANSAH AMOAH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H" sz="2800" b="1" kern="1200" spc="-5" dirty="0">
              <a:solidFill>
                <a:srgbClr val="282781"/>
              </a:solidFill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3B6D4-6330-4648-916A-204E6A139B3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A44C858-E05D-B34C-AA4A-6164774F7F66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B58C-D890-6F49-82ED-BE414300FE2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35"/>
              </a:lnSpc>
            </a:pPr>
            <a:r>
              <a:rPr lang="en-GB"/>
              <a:t>UNIVERSITY </a:t>
            </a:r>
            <a:r>
              <a:rPr lang="en-GB" spc="30"/>
              <a:t>OF</a:t>
            </a:r>
            <a:r>
              <a:rPr lang="en-GB"/>
              <a:t> </a:t>
            </a:r>
            <a:r>
              <a:rPr lang="en-GB" spc="65"/>
              <a:t>GHANA</a:t>
            </a:r>
            <a:endParaRPr lang="en-GB" spc="65" dirty="0"/>
          </a:p>
        </p:txBody>
      </p:sp>
    </p:spTree>
    <p:extLst>
      <p:ext uri="{BB962C8B-B14F-4D97-AF65-F5344CB8AC3E}">
        <p14:creationId xmlns:p14="http://schemas.microsoft.com/office/powerpoint/2010/main" val="399539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8E50-D3E4-AC46-8B09-85359597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385238"/>
            <a:ext cx="7326629" cy="677108"/>
          </a:xfrm>
        </p:spPr>
        <p:txBody>
          <a:bodyPr/>
          <a:lstStyle/>
          <a:p>
            <a:r>
              <a:rPr lang="en-GH" dirty="0"/>
              <a:t>LINK TO </a:t>
            </a:r>
            <a:r>
              <a:rPr lang="en-US" dirty="0"/>
              <a:t>WEBSITE</a:t>
            </a:r>
            <a:endParaRPr lang="en-G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6EA85-D85C-6A42-AEEC-FDCBBD77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670" y="2943225"/>
            <a:ext cx="9624060" cy="1231106"/>
          </a:xfrm>
        </p:spPr>
        <p:txBody>
          <a:bodyPr/>
          <a:lstStyle/>
          <a:p>
            <a:r>
              <a:rPr lang="en-US" sz="4000" dirty="0">
                <a:hlinkClick r:id="rId2"/>
              </a:rPr>
              <a:t>CLICK HERE TO WATCH THIS PRESENTATION ON YOUTUBE</a:t>
            </a:r>
            <a:endParaRPr lang="en-G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BD5E6-A68D-B84A-B9C2-B620957A19A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35"/>
              </a:lnSpc>
            </a:pPr>
            <a:r>
              <a:rPr lang="en-GB"/>
              <a:t>UNIVERSITY </a:t>
            </a:r>
            <a:r>
              <a:rPr lang="en-GB" spc="30"/>
              <a:t>OF</a:t>
            </a:r>
            <a:r>
              <a:rPr lang="en-GB"/>
              <a:t> </a:t>
            </a:r>
            <a:r>
              <a:rPr lang="en-GB" spc="65"/>
              <a:t>GHANA</a:t>
            </a:r>
            <a:endParaRPr lang="en-GB" spc="65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0A85-FCE6-F948-B1BB-21BF0D48F99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5C60F4E-3A71-D946-A86B-1A7C4CDE328E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700" y="4391025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https://vigorous-swirles-4b28d9.netlify.app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58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619</Words>
  <Application>Microsoft Office PowerPoint</Application>
  <PresentationFormat>Custom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PROJECTDE MONSTRATION</vt:lpstr>
      <vt:lpstr>THE PROJECT</vt:lpstr>
      <vt:lpstr>PROJECT USERS' REQUIREMENTS</vt:lpstr>
      <vt:lpstr>PROJECT OBJECTIVES</vt:lpstr>
      <vt:lpstr>PROJECT FEATURES</vt:lpstr>
      <vt:lpstr>FEATURES</vt:lpstr>
      <vt:lpstr>FEATURES</vt:lpstr>
      <vt:lpstr>TEAM MEMBERS </vt:lpstr>
      <vt:lpstr>LINK TO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 Powerpoint template</dc:title>
  <dc:creator>Graham</dc:creator>
  <cp:lastModifiedBy>David Appiah</cp:lastModifiedBy>
  <cp:revision>13</cp:revision>
  <dcterms:created xsi:type="dcterms:W3CDTF">2021-10-22T11:22:48Z</dcterms:created>
  <dcterms:modified xsi:type="dcterms:W3CDTF">2021-11-30T21:32:34Z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2014-10-30T00:00:00Z</vt:filetime>
  </property>
  <property fmtid="{D5CDD505-2E9C-101B-9397-08002B2CF9AE}" pid="3" name="Creator">
    <vt:lpwstr>CorelDRAW</vt:lpwstr>
  </property>
  <property fmtid="{D5CDD505-2E9C-101B-9397-08002B2CF9AE}" pid="4" name="LastSaved">
    <vt:filetime>2021-10-22T00:00:00Z</vt:filetime>
  </property>
</Properties>
</file>