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2"/>
  </p:normalViewPr>
  <p:slideViewPr>
    <p:cSldViewPr snapToGrid="0" snapToObjects="1">
      <p:cViewPr>
        <p:scale>
          <a:sx n="80" d="100"/>
          <a:sy n="80" d="100"/>
        </p:scale>
        <p:origin x="6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20BA-F299-564B-8DF7-67399410A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D82E-2B7C-6F41-90D9-466600EDC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B835-8B13-3647-8984-1C237B08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1D71-D7B5-E140-9D37-CC208425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560F-22C8-E746-8437-DE053C8C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C6D3-C5A8-A142-9431-0AE3C875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C8D7-92D8-3E4D-9680-65F6FF45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B295-8398-B947-B7AD-8B25DFF1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6C63-97A6-424A-9D26-5DBF230D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B1FC-DBEB-3641-BC17-C3372EEA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E16AE-61DB-B642-BD68-1FF227F96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DD762-B638-AB43-8598-0FE1C7A9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724E-A304-4E45-B7E5-62DF983E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A0B6-EDE8-FB40-80EC-6D257104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FB2F-F068-3344-B571-92385DA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5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4C39-7ECA-BA43-96AF-1D9D47DB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B827-8684-A54B-9FF5-B7B61EF1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AD6E0-C1A8-424F-88C7-0E410209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A661-12CE-6549-B27C-168F9CD1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D79D-CCAA-F94F-BDFF-25E77D4E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5253-B8E3-F646-A929-0D1BA0A2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35832-0097-8D4D-B054-94B3F4ED8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277D-93FA-314D-8A50-5F59278A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7FEA-A8C0-F644-917E-A48E9C1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1063-8548-0546-8BE4-9A02C111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9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0183-18E7-4F40-8974-E9D97889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4937-0DA7-4441-B26D-60EBA2BC0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8C44F-213F-8944-A445-77139CB5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1690C-7132-0C41-9233-9CC61497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92E3-DFAB-C943-91DC-FD7FD501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289C4-8F95-B84C-B637-6F614AB3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42D7-7959-D742-93D5-FDF4AD44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BF6A-EE9B-DF44-8F78-5E1CB578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5F675-CC44-EE4C-BFA8-849E76AF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45F30-F0E2-334D-9165-E4DFDCEA0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5F6E-77CB-E94E-9A92-A2D33A656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652E3-EA62-A34B-98EB-762D07BD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A3564-33AB-244E-AD65-DB842FA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A5CE2-93CA-E246-A3EA-2F684028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6072-ECAD-5D4F-BD51-C6DC6FA6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FA04C-FB1F-654E-A29D-9725E347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036AA-F2F1-B642-B81E-F58B8D3A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49D9F-98A9-5145-90EA-9F06BC20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26A7F-32A9-C44B-BF3C-C492EEAB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42C88-492E-B941-8E8D-458622F2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A261-2F68-A247-B6C9-F2130562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3B9A-2C90-0C4C-A3B7-DBCD5585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3E1B5-5B8D-1446-9122-3A97C39C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6511B-0E6B-2849-AA29-41D471A7F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36FD-897C-1E4B-8752-5E1F8EA3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E8B0-BE17-814B-8409-199B4656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32F82-59D7-234A-BC08-0D5B7239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0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8F46-2FF0-9749-AA85-2AEA4493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E05F1-8EE9-8948-A1DA-17D723A27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263DC-6CDD-474C-AF06-738610407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1679-D786-C44A-BE87-83C40672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1904-C615-2348-96DD-024CD87A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99A7-4D50-124C-9BC8-0FA6432E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05C7D-DB8F-D74E-B5F8-B875BC41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CB14-0C68-4F45-B8DA-C43D3561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1D19D-8A9E-5D4C-9C37-E728E0DCB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9E05-8AC6-6E4C-B811-C37FA993E98D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B0DD-EF24-724F-8E2B-D273B859A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E644-C19E-0842-8180-2F06856B6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D9F2-64E9-464B-B55D-A2CFA73A6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71934C-8893-F945-8835-BFF75BAAF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70213"/>
              </p:ext>
            </p:extLst>
          </p:nvPr>
        </p:nvGraphicFramePr>
        <p:xfrm>
          <a:off x="731234" y="371936"/>
          <a:ext cx="31195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327">
                  <a:extLst>
                    <a:ext uri="{9D8B030D-6E8A-4147-A177-3AD203B41FA5}">
                      <a16:colId xmlns:a16="http://schemas.microsoft.com/office/drawing/2014/main" val="1501341700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val="202245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1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2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6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1FFF93-E9E3-BC49-B763-016AAF13A7B4}"/>
              </a:ext>
            </a:extLst>
          </p:cNvPr>
          <p:cNvSpPr/>
          <p:nvPr/>
        </p:nvSpPr>
        <p:spPr>
          <a:xfrm>
            <a:off x="2308538" y="1436195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94D32-46B0-3241-AEAC-45D6E1A3D738}"/>
              </a:ext>
            </a:extLst>
          </p:cNvPr>
          <p:cNvSpPr txBox="1"/>
          <p:nvPr/>
        </p:nvSpPr>
        <p:spPr>
          <a:xfrm>
            <a:off x="2308539" y="182302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&lt; 0.3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2D69C8-2DD9-3941-8114-86FDD08E72A0}"/>
              </a:ext>
            </a:extLst>
          </p:cNvPr>
          <p:cNvSpPr/>
          <p:nvPr/>
        </p:nvSpPr>
        <p:spPr>
          <a:xfrm>
            <a:off x="3732523" y="18166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A6392F-76B0-4D41-8022-A65645265817}"/>
              </a:ext>
            </a:extLst>
          </p:cNvPr>
          <p:cNvSpPr/>
          <p:nvPr/>
        </p:nvSpPr>
        <p:spPr>
          <a:xfrm>
            <a:off x="4013508" y="18166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F808B5-37E6-5741-B27A-A088ABBEED7E}"/>
              </a:ext>
            </a:extLst>
          </p:cNvPr>
          <p:cNvSpPr/>
          <p:nvPr/>
        </p:nvSpPr>
        <p:spPr>
          <a:xfrm>
            <a:off x="3732523" y="20944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261EA7-B2B9-E043-8EFB-5A86DD171254}"/>
              </a:ext>
            </a:extLst>
          </p:cNvPr>
          <p:cNvSpPr/>
          <p:nvPr/>
        </p:nvSpPr>
        <p:spPr>
          <a:xfrm>
            <a:off x="4013508" y="209279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A1A8A-315C-C144-A173-68A7AC0ADAD4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636834" y="2411807"/>
            <a:ext cx="839092" cy="176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4DFBB9-5A44-FA45-865A-CADBD70EE4F7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284150" y="2411807"/>
            <a:ext cx="839092" cy="17628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AA85FDF-02D5-8846-99AE-427E486BA79A}"/>
              </a:ext>
            </a:extLst>
          </p:cNvPr>
          <p:cNvSpPr/>
          <p:nvPr/>
        </p:nvSpPr>
        <p:spPr>
          <a:xfrm>
            <a:off x="1065334" y="4174662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B93873-4170-AA4E-BA3B-62B82703B152}"/>
              </a:ext>
            </a:extLst>
          </p:cNvPr>
          <p:cNvSpPr/>
          <p:nvPr/>
        </p:nvSpPr>
        <p:spPr>
          <a:xfrm>
            <a:off x="3576677" y="4174662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6993F-20C4-634D-A2C4-C3EB8D259A54}"/>
              </a:ext>
            </a:extLst>
          </p:cNvPr>
          <p:cNvSpPr txBox="1"/>
          <p:nvPr/>
        </p:nvSpPr>
        <p:spPr>
          <a:xfrm>
            <a:off x="1410105" y="293690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1C849-3E93-2F4E-9D01-8C65E4CA4A44}"/>
              </a:ext>
            </a:extLst>
          </p:cNvPr>
          <p:cNvSpPr txBox="1"/>
          <p:nvPr/>
        </p:nvSpPr>
        <p:spPr>
          <a:xfrm>
            <a:off x="3778243" y="293690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6D0022-DB85-1940-B0D7-B3C8A79E7D92}"/>
              </a:ext>
            </a:extLst>
          </p:cNvPr>
          <p:cNvSpPr/>
          <p:nvPr/>
        </p:nvSpPr>
        <p:spPr>
          <a:xfrm>
            <a:off x="451873" y="455722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72F93C-07AD-674A-9B04-7DC2431D0B79}"/>
              </a:ext>
            </a:extLst>
          </p:cNvPr>
          <p:cNvSpPr/>
          <p:nvPr/>
        </p:nvSpPr>
        <p:spPr>
          <a:xfrm>
            <a:off x="732858" y="455722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93479A-E9E4-6C4C-BE84-E9AD3A624854}"/>
              </a:ext>
            </a:extLst>
          </p:cNvPr>
          <p:cNvSpPr/>
          <p:nvPr/>
        </p:nvSpPr>
        <p:spPr>
          <a:xfrm>
            <a:off x="732858" y="484116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F01F22-29FA-7F4C-BDFF-6F0A7A8E1DC6}"/>
              </a:ext>
            </a:extLst>
          </p:cNvPr>
          <p:cNvSpPr/>
          <p:nvPr/>
        </p:nvSpPr>
        <p:spPr>
          <a:xfrm>
            <a:off x="5012204" y="470044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8F39DA-3BBC-F941-B293-2A5821FDB561}"/>
              </a:ext>
            </a:extLst>
          </p:cNvPr>
          <p:cNvSpPr/>
          <p:nvPr/>
        </p:nvSpPr>
        <p:spPr>
          <a:xfrm>
            <a:off x="1845860" y="1311251"/>
            <a:ext cx="362474" cy="3657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91026B-02D3-174D-A61F-6CAC1DDC8B5E}"/>
              </a:ext>
            </a:extLst>
          </p:cNvPr>
          <p:cNvSpPr txBox="1"/>
          <p:nvPr/>
        </p:nvSpPr>
        <p:spPr>
          <a:xfrm>
            <a:off x="1879187" y="131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B9E88D-0DD1-B243-856C-0CA58BB23DCE}"/>
              </a:ext>
            </a:extLst>
          </p:cNvPr>
          <p:cNvSpPr/>
          <p:nvPr/>
        </p:nvSpPr>
        <p:spPr>
          <a:xfrm>
            <a:off x="1045892" y="3793038"/>
            <a:ext cx="362474" cy="3657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54406-7DC2-B94C-8C29-80700324913D}"/>
              </a:ext>
            </a:extLst>
          </p:cNvPr>
          <p:cNvSpPr txBox="1"/>
          <p:nvPr/>
        </p:nvSpPr>
        <p:spPr>
          <a:xfrm>
            <a:off x="1079219" y="3793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0B9E48-633F-3E45-B197-1013D2E70CF8}"/>
              </a:ext>
            </a:extLst>
          </p:cNvPr>
          <p:cNvSpPr/>
          <p:nvPr/>
        </p:nvSpPr>
        <p:spPr>
          <a:xfrm>
            <a:off x="3397510" y="3834550"/>
            <a:ext cx="362474" cy="3657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9B277-8B3F-1643-BF94-2AA25059DE78}"/>
              </a:ext>
            </a:extLst>
          </p:cNvPr>
          <p:cNvSpPr txBox="1"/>
          <p:nvPr/>
        </p:nvSpPr>
        <p:spPr>
          <a:xfrm>
            <a:off x="3430837" y="383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09F6A1-957C-7E45-BCCC-026A8F6039B3}"/>
              </a:ext>
            </a:extLst>
          </p:cNvPr>
          <p:cNvSpPr/>
          <p:nvPr/>
        </p:nvSpPr>
        <p:spPr>
          <a:xfrm>
            <a:off x="8475976" y="1436195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522CF-D941-2546-8DA1-A424997FC82B}"/>
              </a:ext>
            </a:extLst>
          </p:cNvPr>
          <p:cNvSpPr txBox="1"/>
          <p:nvPr/>
        </p:nvSpPr>
        <p:spPr>
          <a:xfrm>
            <a:off x="8475977" y="182302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&lt; 0.1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771ACE-9A07-3B48-AE63-2D9561BAAAF7}"/>
              </a:ext>
            </a:extLst>
          </p:cNvPr>
          <p:cNvSpPr/>
          <p:nvPr/>
        </p:nvSpPr>
        <p:spPr>
          <a:xfrm>
            <a:off x="9899961" y="18166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797BA9-13F0-7A43-B60B-83239F85FF6D}"/>
              </a:ext>
            </a:extLst>
          </p:cNvPr>
          <p:cNvSpPr/>
          <p:nvPr/>
        </p:nvSpPr>
        <p:spPr>
          <a:xfrm>
            <a:off x="10180946" y="18166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40EF225-8DF0-3B40-85A8-DB5A1C5E5189}"/>
              </a:ext>
            </a:extLst>
          </p:cNvPr>
          <p:cNvSpPr/>
          <p:nvPr/>
        </p:nvSpPr>
        <p:spPr>
          <a:xfrm>
            <a:off x="9899961" y="20944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61BE4D-A1ED-EA43-8540-A532980B2274}"/>
              </a:ext>
            </a:extLst>
          </p:cNvPr>
          <p:cNvSpPr/>
          <p:nvPr/>
        </p:nvSpPr>
        <p:spPr>
          <a:xfrm>
            <a:off x="10180946" y="209279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0F6918-BF2A-9D40-B5E6-2A58EBA5D8D3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7804272" y="2411807"/>
            <a:ext cx="839092" cy="176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D4C3DF-CF6B-C04E-8933-0E9AF87A91BD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9451588" y="2411807"/>
            <a:ext cx="839092" cy="17628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797D8F2-EF7D-E64C-9137-BCE28A2CC8F2}"/>
              </a:ext>
            </a:extLst>
          </p:cNvPr>
          <p:cNvSpPr/>
          <p:nvPr/>
        </p:nvSpPr>
        <p:spPr>
          <a:xfrm>
            <a:off x="7232772" y="4174662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E5F1F6-A343-3F46-A097-FAE06EC00305}"/>
              </a:ext>
            </a:extLst>
          </p:cNvPr>
          <p:cNvSpPr/>
          <p:nvPr/>
        </p:nvSpPr>
        <p:spPr>
          <a:xfrm>
            <a:off x="9744115" y="4174662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3F2C4D-E27F-9E44-A39C-CF9235B795B7}"/>
              </a:ext>
            </a:extLst>
          </p:cNvPr>
          <p:cNvSpPr txBox="1"/>
          <p:nvPr/>
        </p:nvSpPr>
        <p:spPr>
          <a:xfrm>
            <a:off x="7577543" y="293690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E5B573-F427-2C4B-8E43-01951CAA57EA}"/>
              </a:ext>
            </a:extLst>
          </p:cNvPr>
          <p:cNvSpPr txBox="1"/>
          <p:nvPr/>
        </p:nvSpPr>
        <p:spPr>
          <a:xfrm>
            <a:off x="9945681" y="293690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F2A63F-4D54-6B4C-8ECF-1832B6BCC4DE}"/>
              </a:ext>
            </a:extLst>
          </p:cNvPr>
          <p:cNvSpPr/>
          <p:nvPr/>
        </p:nvSpPr>
        <p:spPr>
          <a:xfrm>
            <a:off x="8013298" y="1311251"/>
            <a:ext cx="362474" cy="3657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C04EEC-E779-BB4B-8D8E-6B9CB47DB556}"/>
              </a:ext>
            </a:extLst>
          </p:cNvPr>
          <p:cNvSpPr txBox="1"/>
          <p:nvPr/>
        </p:nvSpPr>
        <p:spPr>
          <a:xfrm>
            <a:off x="8046625" y="1311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C76A17-9A73-4246-A78A-6958E62745EC}"/>
              </a:ext>
            </a:extLst>
          </p:cNvPr>
          <p:cNvSpPr/>
          <p:nvPr/>
        </p:nvSpPr>
        <p:spPr>
          <a:xfrm>
            <a:off x="7213330" y="3793038"/>
            <a:ext cx="362474" cy="3657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96EBB2-7EB7-0A48-B83C-12A37BCF98B6}"/>
              </a:ext>
            </a:extLst>
          </p:cNvPr>
          <p:cNvSpPr txBox="1"/>
          <p:nvPr/>
        </p:nvSpPr>
        <p:spPr>
          <a:xfrm>
            <a:off x="7246657" y="3793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886FBB6-7406-9947-8054-B47124F9BBC4}"/>
              </a:ext>
            </a:extLst>
          </p:cNvPr>
          <p:cNvSpPr/>
          <p:nvPr/>
        </p:nvSpPr>
        <p:spPr>
          <a:xfrm>
            <a:off x="9564948" y="3834550"/>
            <a:ext cx="362474" cy="3657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65DF7-AC2F-9D4E-8067-3EE826721F22}"/>
              </a:ext>
            </a:extLst>
          </p:cNvPr>
          <p:cNvSpPr txBox="1"/>
          <p:nvPr/>
        </p:nvSpPr>
        <p:spPr>
          <a:xfrm>
            <a:off x="9598275" y="383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6343FA-CFE6-F74F-BDB3-2395CA520680}"/>
              </a:ext>
            </a:extLst>
          </p:cNvPr>
          <p:cNvSpPr/>
          <p:nvPr/>
        </p:nvSpPr>
        <p:spPr>
          <a:xfrm>
            <a:off x="11148189" y="455722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143EB2-E4DA-B546-9439-D2ED3F41D813}"/>
              </a:ext>
            </a:extLst>
          </p:cNvPr>
          <p:cNvSpPr/>
          <p:nvPr/>
        </p:nvSpPr>
        <p:spPr>
          <a:xfrm>
            <a:off x="11429174" y="455722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6B7EDE4-F576-454B-B10B-B232F762010A}"/>
              </a:ext>
            </a:extLst>
          </p:cNvPr>
          <p:cNvSpPr/>
          <p:nvPr/>
        </p:nvSpPr>
        <p:spPr>
          <a:xfrm>
            <a:off x="11148189" y="483511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563F93-374B-6048-8DD1-5710D497FB08}"/>
              </a:ext>
            </a:extLst>
          </p:cNvPr>
          <p:cNvSpPr/>
          <p:nvPr/>
        </p:nvSpPr>
        <p:spPr>
          <a:xfrm>
            <a:off x="11429174" y="483341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6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Kravitz</dc:creator>
  <cp:lastModifiedBy>Eli Kravitz</cp:lastModifiedBy>
  <cp:revision>3</cp:revision>
  <dcterms:created xsi:type="dcterms:W3CDTF">2023-03-20T17:33:51Z</dcterms:created>
  <dcterms:modified xsi:type="dcterms:W3CDTF">2023-03-20T18:06:19Z</dcterms:modified>
</cp:coreProperties>
</file>