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46ff0ec84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46ff0ec84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6ff0ec84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6ff0ec84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6ff0ec84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6ff0ec84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6ff0ec84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6ff0ec84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7000"/>
            <a:ext cx="9216501" cy="25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4185000" cy="37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= Word-level + Discourse-level processing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Question: How do these two processes interact?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FMRI reveals DL-Processing network and WL-Processing network overlap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DL-Processing involves activity in unique regions (not focusing on regions)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3" y="0"/>
            <a:ext cx="456046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Functional connectivity = measure of how activity in two brain regions correlate over time (does there exist a statistical relationship between recorded activity of two brain regions?)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Warning: Does explain why they correlate together (where does rel. Come from?)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BOLD Signal = Blood oxygen level dependent signal (fMRI)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Neuron does not contain reserves of energy, when activitated, blood is supplied to that cell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Changes properties of the blood (oxyhemoglobin - dexoyhemoglobin) which can be detected using a magnetic field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760325" y="288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Hubs for WL / DL Processing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750" y="913375"/>
            <a:ext cx="3988125" cy="403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100"/>
            <a:ext cx="9144000" cy="50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