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66" r:id="rId5"/>
    <p:sldId id="262" r:id="rId6"/>
    <p:sldId id="263" r:id="rId7"/>
    <p:sldId id="264" r:id="rId8"/>
    <p:sldId id="265" r:id="rId9"/>
  </p:sldIdLst>
  <p:sldSz cx="18288000" cy="10287000"/>
  <p:notesSz cx="6858000" cy="9144000"/>
  <p:embeddedFontLst>
    <p:embeddedFont>
      <p:font typeface="Open Sans 1" panose="020B0604020202020204" charset="0"/>
      <p:regular r:id="rId10"/>
    </p:embeddedFont>
    <p:embeddedFont>
      <p:font typeface="Open Sans 1 Bold" panose="020B0604020202020204" charset="0"/>
      <p:regular r:id="rId11"/>
    </p:embeddedFont>
    <p:embeddedFont>
      <p:font typeface="Open Sans 1 Bold Italics" panose="020B0604020202020204" charset="0"/>
      <p:regular r:id="rId12"/>
    </p:embeddedFont>
    <p:embeddedFont>
      <p:font typeface="Open Sans 1 Italics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41" y="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377440" y="2640632"/>
            <a:ext cx="13533120" cy="1142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48"/>
              </a:lnSpc>
            </a:pPr>
            <a:r>
              <a:rPr lang="en-US" sz="8100" b="1" spc="-38" dirty="0" err="1">
                <a:solidFill>
                  <a:srgbClr val="2F2F2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Título</a:t>
            </a:r>
            <a:r>
              <a:rPr lang="en-US" sz="8100" b="1" spc="-38" dirty="0">
                <a:solidFill>
                  <a:srgbClr val="2F2F2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 del </a:t>
            </a:r>
            <a:r>
              <a:rPr lang="en-US" sz="8100" b="1" spc="-38" dirty="0" err="1">
                <a:solidFill>
                  <a:srgbClr val="2F2F2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Trabajo</a:t>
            </a:r>
            <a:endParaRPr lang="en-US" sz="8100" b="1" spc="-38" dirty="0">
              <a:solidFill>
                <a:srgbClr val="2F2F2F"/>
              </a:solidFill>
              <a:latin typeface="Open Sans 1 Bold"/>
              <a:ea typeface="Open Sans 1 Bold"/>
              <a:cs typeface="Open Sans 1 Bold"/>
              <a:sym typeface="Open Sans 1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79318" y="4517523"/>
            <a:ext cx="16129362" cy="24814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12"/>
              </a:lnSpc>
            </a:pPr>
            <a:r>
              <a:rPr lang="en-US" sz="3900" b="1" i="1" spc="-15" dirty="0">
                <a:solidFill>
                  <a:srgbClr val="2F2F2F"/>
                </a:solidFill>
                <a:latin typeface="Open Sans 1 Bold Italics"/>
                <a:ea typeface="Open Sans 1 Bold Italics"/>
                <a:cs typeface="Open Sans 1 Bold Italics"/>
                <a:sym typeface="Open Sans 1 Bold Italics"/>
              </a:rPr>
              <a:t>Autor¹*; Autor²; Autor³, Autor⁴</a:t>
            </a:r>
          </a:p>
          <a:p>
            <a:pPr algn="ctr">
              <a:lnSpc>
                <a:spcPts val="4212"/>
              </a:lnSpc>
            </a:pPr>
            <a:endParaRPr lang="en-US" sz="3900" b="1" i="1" spc="-15" dirty="0">
              <a:solidFill>
                <a:srgbClr val="2F2F2F"/>
              </a:solidFill>
              <a:latin typeface="Open Sans 1 Bold Italics"/>
              <a:ea typeface="Open Sans 1 Bold Italics"/>
              <a:cs typeface="Open Sans 1 Bold Italics"/>
              <a:sym typeface="Open Sans 1 Bold Italics"/>
            </a:endParaRPr>
          </a:p>
          <a:p>
            <a:pPr algn="ctr">
              <a:lnSpc>
                <a:spcPts val="3672"/>
              </a:lnSpc>
            </a:pPr>
            <a:r>
              <a:rPr lang="en-US" sz="3400" spc="-13" dirty="0">
                <a:solidFill>
                  <a:srgbClr val="2F2F2F"/>
                </a:solidFill>
                <a:latin typeface="Open Sans 1"/>
                <a:ea typeface="Open Sans 1"/>
                <a:cs typeface="Open Sans 1"/>
                <a:sym typeface="Open Sans 1"/>
              </a:rPr>
              <a:t>¹ </a:t>
            </a:r>
            <a:r>
              <a:rPr lang="en-US" sz="3400" spc="-13" dirty="0" err="1">
                <a:solidFill>
                  <a:srgbClr val="2F2F2F"/>
                </a:solidFill>
                <a:latin typeface="Open Sans 1"/>
                <a:ea typeface="Open Sans 1"/>
                <a:cs typeface="Open Sans 1"/>
                <a:sym typeface="Open Sans 1"/>
              </a:rPr>
              <a:t>Filiación</a:t>
            </a:r>
            <a:r>
              <a:rPr lang="en-US" sz="3400" spc="-13" dirty="0">
                <a:solidFill>
                  <a:srgbClr val="2F2F2F"/>
                </a:solidFill>
                <a:latin typeface="Open Sans 1"/>
                <a:ea typeface="Open Sans 1"/>
                <a:cs typeface="Open Sans 1"/>
                <a:sym typeface="Open Sans 1"/>
              </a:rPr>
              <a:t> Autor1, ² </a:t>
            </a:r>
            <a:r>
              <a:rPr lang="en-US" sz="3400" spc="-13" dirty="0" err="1">
                <a:solidFill>
                  <a:srgbClr val="2F2F2F"/>
                </a:solidFill>
                <a:latin typeface="Open Sans 1"/>
                <a:ea typeface="Open Sans 1"/>
                <a:cs typeface="Open Sans 1"/>
                <a:sym typeface="Open Sans 1"/>
              </a:rPr>
              <a:t>Filiación</a:t>
            </a:r>
            <a:r>
              <a:rPr lang="en-US" sz="3400" spc="-13" dirty="0">
                <a:solidFill>
                  <a:srgbClr val="2F2F2F"/>
                </a:solidFill>
                <a:latin typeface="Open Sans 1"/>
                <a:ea typeface="Open Sans 1"/>
                <a:cs typeface="Open Sans 1"/>
                <a:sym typeface="Open Sans 1"/>
              </a:rPr>
              <a:t> Autor2, ³ </a:t>
            </a:r>
            <a:r>
              <a:rPr lang="en-US" sz="3400" spc="-13" dirty="0" err="1">
                <a:solidFill>
                  <a:srgbClr val="2F2F2F"/>
                </a:solidFill>
                <a:latin typeface="Open Sans 1"/>
                <a:ea typeface="Open Sans 1"/>
                <a:cs typeface="Open Sans 1"/>
                <a:sym typeface="Open Sans 1"/>
              </a:rPr>
              <a:t>Filiación</a:t>
            </a:r>
            <a:r>
              <a:rPr lang="en-US" sz="3400" spc="-13" dirty="0">
                <a:solidFill>
                  <a:srgbClr val="2F2F2F"/>
                </a:solidFill>
                <a:latin typeface="Open Sans 1"/>
                <a:ea typeface="Open Sans 1"/>
                <a:cs typeface="Open Sans 1"/>
                <a:sym typeface="Open Sans 1"/>
              </a:rPr>
              <a:t> Autor3, ⁴ </a:t>
            </a:r>
            <a:r>
              <a:rPr lang="en-US" sz="3400" spc="-13" dirty="0" err="1">
                <a:solidFill>
                  <a:srgbClr val="2F2F2F"/>
                </a:solidFill>
                <a:latin typeface="Open Sans 1"/>
                <a:ea typeface="Open Sans 1"/>
                <a:cs typeface="Open Sans 1"/>
                <a:sym typeface="Open Sans 1"/>
              </a:rPr>
              <a:t>Filiación</a:t>
            </a:r>
            <a:r>
              <a:rPr lang="en-US" sz="3400" spc="-13" dirty="0">
                <a:solidFill>
                  <a:srgbClr val="2F2F2F"/>
                </a:solidFill>
                <a:latin typeface="Open Sans 1"/>
                <a:ea typeface="Open Sans 1"/>
                <a:cs typeface="Open Sans 1"/>
                <a:sym typeface="Open Sans 1"/>
              </a:rPr>
              <a:t> Autor4</a:t>
            </a:r>
          </a:p>
          <a:p>
            <a:pPr algn="ctr">
              <a:lnSpc>
                <a:spcPts val="4212"/>
              </a:lnSpc>
            </a:pPr>
            <a:endParaRPr lang="en-US" sz="3400" spc="-13" dirty="0">
              <a:solidFill>
                <a:srgbClr val="2F2F2F"/>
              </a:solidFill>
              <a:latin typeface="Open Sans 1"/>
              <a:ea typeface="Open Sans 1"/>
              <a:cs typeface="Open Sans 1"/>
              <a:sym typeface="Open Sans 1"/>
            </a:endParaRPr>
          </a:p>
          <a:p>
            <a:pPr algn="ctr">
              <a:lnSpc>
                <a:spcPts val="3240"/>
              </a:lnSpc>
            </a:pPr>
            <a:r>
              <a:rPr lang="en-US" sz="3000" spc="-14" dirty="0">
                <a:solidFill>
                  <a:srgbClr val="2F2F2F"/>
                </a:solidFill>
                <a:latin typeface="Open Sans 1"/>
                <a:ea typeface="Open Sans 1"/>
                <a:cs typeface="Open Sans 1"/>
                <a:sym typeface="Open Sans 1"/>
              </a:rPr>
              <a:t>*</a:t>
            </a:r>
            <a:r>
              <a:rPr lang="en-US" sz="3000" i="1" u="sng" spc="-14" dirty="0">
                <a:solidFill>
                  <a:srgbClr val="2F2F2F"/>
                </a:solidFill>
                <a:latin typeface="Open Sans 1 Italics"/>
                <a:ea typeface="Open Sans 1 Italics"/>
                <a:cs typeface="Open Sans 1 Italics"/>
                <a:sym typeface="Open Sans 1 Italics"/>
              </a:rPr>
              <a:t>Email del Autor de </a:t>
            </a:r>
            <a:r>
              <a:rPr lang="en-US" sz="3000" i="1" u="sng" spc="-14" dirty="0" err="1">
                <a:solidFill>
                  <a:srgbClr val="2F2F2F"/>
                </a:solidFill>
                <a:latin typeface="Open Sans 1 Italics"/>
                <a:ea typeface="Open Sans 1 Italics"/>
                <a:cs typeface="Open Sans 1 Italics"/>
                <a:sym typeface="Open Sans 1 Italics"/>
              </a:rPr>
              <a:t>correspondencia</a:t>
            </a:r>
            <a:endParaRPr lang="en-US" sz="3000" i="1" u="sng" spc="-14" dirty="0">
              <a:solidFill>
                <a:srgbClr val="2F2F2F"/>
              </a:solidFill>
              <a:latin typeface="Open Sans 1 Italics"/>
              <a:ea typeface="Open Sans 1 Italics"/>
              <a:cs typeface="Open Sans 1 Italics"/>
              <a:sym typeface="Open Sans 1 Itali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AE382E1-731B-67D6-57DE-A0A21705A47C}"/>
              </a:ext>
            </a:extLst>
          </p:cNvPr>
          <p:cNvSpPr txBox="1"/>
          <p:nvPr/>
        </p:nvSpPr>
        <p:spPr>
          <a:xfrm>
            <a:off x="210438" y="751988"/>
            <a:ext cx="11157236" cy="610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4"/>
              </a:lnSpc>
            </a:pPr>
            <a:r>
              <a:rPr lang="en-US" sz="4438" b="1" spc="-21" dirty="0" err="1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Introducción</a:t>
            </a:r>
            <a:endParaRPr lang="en-US" sz="4438" b="1" spc="-21" dirty="0">
              <a:solidFill>
                <a:srgbClr val="FFFFFF"/>
              </a:solidFill>
              <a:latin typeface="Open Sans 1 Bold"/>
              <a:ea typeface="Open Sans 1 Bold"/>
              <a:cs typeface="Open Sans 1 Bold"/>
              <a:sym typeface="Open Sans 1 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>
            <a:extLst>
              <a:ext uri="{FF2B5EF4-FFF2-40B4-BE49-F238E27FC236}">
                <a16:creationId xmlns:a16="http://schemas.microsoft.com/office/drawing/2014/main" id="{5F588617-8679-AC33-C36C-758C1B17AF98}"/>
              </a:ext>
            </a:extLst>
          </p:cNvPr>
          <p:cNvSpPr txBox="1"/>
          <p:nvPr/>
        </p:nvSpPr>
        <p:spPr>
          <a:xfrm>
            <a:off x="210438" y="751988"/>
            <a:ext cx="11157236" cy="610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4"/>
              </a:lnSpc>
            </a:pPr>
            <a:r>
              <a:rPr lang="en-US" sz="4438" b="1" spc="-21" dirty="0" err="1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Metodología</a:t>
            </a:r>
            <a:endParaRPr lang="en-US" sz="4438" b="1" spc="-21" dirty="0">
              <a:solidFill>
                <a:srgbClr val="FFFFFF"/>
              </a:solidFill>
              <a:latin typeface="Open Sans 1 Bold"/>
              <a:ea typeface="Open Sans 1 Bold"/>
              <a:cs typeface="Open Sans 1 Bold"/>
              <a:sym typeface="Open Sans 1 Bold"/>
            </a:endParaRPr>
          </a:p>
        </p:txBody>
      </p:sp>
    </p:spTree>
    <p:extLst>
      <p:ext uri="{BB962C8B-B14F-4D97-AF65-F5344CB8AC3E}">
        <p14:creationId xmlns:p14="http://schemas.microsoft.com/office/powerpoint/2010/main" val="1752229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210438" y="751988"/>
            <a:ext cx="11157236" cy="610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4"/>
              </a:lnSpc>
            </a:pPr>
            <a:r>
              <a:rPr lang="en-US" sz="4438" b="1" spc="-21" dirty="0" err="1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Resultados</a:t>
            </a:r>
            <a:endParaRPr lang="en-US" sz="4438" b="1" spc="-21" dirty="0">
              <a:solidFill>
                <a:srgbClr val="FFFFFF"/>
              </a:solidFill>
              <a:latin typeface="Open Sans 1 Bold"/>
              <a:ea typeface="Open Sans 1 Bold"/>
              <a:cs typeface="Open Sans 1 Bold"/>
              <a:sym typeface="Open Sans 1 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210438" y="751988"/>
            <a:ext cx="11157236" cy="610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4"/>
              </a:lnSpc>
            </a:pPr>
            <a:r>
              <a:rPr lang="en-US" sz="4438" b="1" spc="-21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Conclusiones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210438" y="751988"/>
            <a:ext cx="11157236" cy="610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4"/>
              </a:lnSpc>
            </a:pPr>
            <a:r>
              <a:rPr lang="en-US" sz="4438" b="1" spc="-21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Referencias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1"/>
          <p:cNvSpPr txBox="1"/>
          <p:nvPr/>
        </p:nvSpPr>
        <p:spPr>
          <a:xfrm>
            <a:off x="2377439" y="3539721"/>
            <a:ext cx="13533120" cy="1142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48"/>
              </a:lnSpc>
            </a:pPr>
            <a:r>
              <a:rPr lang="en-US" sz="8100" b="1" spc="-38">
                <a:solidFill>
                  <a:srgbClr val="9E9C9D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Agradecimientos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28600" y="8420100"/>
            <a:ext cx="5638800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672"/>
              </a:lnSpc>
            </a:pPr>
            <a:r>
              <a:rPr lang="es-CO" sz="3400" spc="-16" noProof="0">
                <a:solidFill>
                  <a:srgbClr val="9E9C9D"/>
                </a:solidFill>
                <a:latin typeface="Open Sans 1"/>
                <a:ea typeface="Open Sans 1"/>
                <a:cs typeface="Open Sans 1"/>
                <a:sym typeface="Open Sans 1"/>
              </a:rPr>
              <a:t>Información de contacto: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42</Words>
  <Application>Microsoft Office PowerPoint</Application>
  <PresentationFormat>Personalizado</PresentationFormat>
  <Paragraphs>13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Open Sans 1 Bold Italics</vt:lpstr>
      <vt:lpstr>Open Sans 1 Italics</vt:lpstr>
      <vt:lpstr>Open Sans 1</vt:lpstr>
      <vt:lpstr>Arial</vt:lpstr>
      <vt:lpstr>Open Sans 1 Bold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Copia de Plantilla SIQUI</dc:title>
  <cp:lastModifiedBy>Valentina Ospina Montoya</cp:lastModifiedBy>
  <cp:revision>3</cp:revision>
  <dcterms:created xsi:type="dcterms:W3CDTF">2006-08-16T00:00:00Z</dcterms:created>
  <dcterms:modified xsi:type="dcterms:W3CDTF">2025-05-22T01:04:54Z</dcterms:modified>
  <dc:identifier>DAGoHef9Gd4</dc:identifier>
</cp:coreProperties>
</file>