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6004500" cx="25196800"/>
  <p:notesSz cx="6858000" cy="9144000"/>
  <p:embeddedFontLst>
    <p:embeddedFont>
      <p:font typeface="Open Sans"/>
      <p:bold r:id="rId7"/>
      <p:boldItalic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9" roundtripDataSignature="AMtx7mggaTF5MEYRaLgpdGN9pDdzIY5v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penSans-bold.fntdata"/><Relationship Id="rId8" Type="http://schemas.openxmlformats.org/officeDocument/2006/relationships/font" Target="fonts/Open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240575" y="400050"/>
            <a:ext cx="163503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345" u="none" cap="none" strike="noStrike">
                <a:solidFill>
                  <a:srgbClr val="006600"/>
                </a:solidFill>
                <a:latin typeface="Open Sans"/>
                <a:ea typeface="Open Sans"/>
                <a:cs typeface="Open Sans"/>
                <a:sym typeface="Open Sans"/>
              </a:rPr>
              <a:t>Título del trabajo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6273800" y="1681850"/>
            <a:ext cx="1530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rgbClr val="006600"/>
                </a:solidFill>
                <a:latin typeface="Open Sans"/>
                <a:ea typeface="Open Sans"/>
                <a:cs typeface="Open Sans"/>
                <a:sym typeface="Open Sans"/>
              </a:rPr>
              <a:t>Nombre1 , Nombre2, Nombre3*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5969000" y="2647225"/>
            <a:ext cx="16892100" cy="21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rgbClr val="006600"/>
                </a:solidFill>
                <a:latin typeface="Open Sans"/>
                <a:ea typeface="Open Sans"/>
                <a:cs typeface="Open Sans"/>
                <a:sym typeface="Open Sans"/>
              </a:rPr>
              <a:t>1 Grupo de investigación, Universidad, País,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rgbClr val="006600"/>
                </a:solidFill>
                <a:latin typeface="Open Sans"/>
                <a:ea typeface="Open Sans"/>
                <a:cs typeface="Open Sans"/>
                <a:sym typeface="Open Sans"/>
              </a:rPr>
              <a:t>2 Grupo de investigación, Universidad, País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rgbClr val="006600"/>
                </a:solidFill>
                <a:latin typeface="Open Sans"/>
                <a:ea typeface="Open Sans"/>
                <a:cs typeface="Open Sans"/>
                <a:sym typeface="Open Sans"/>
              </a:rPr>
              <a:t>3 Grupo de investigación, Universidad, País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5959231" y="4736164"/>
            <a:ext cx="8620369" cy="585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rgbClr val="006600"/>
                </a:solidFill>
                <a:latin typeface="Open Sans"/>
                <a:ea typeface="Open Sans"/>
                <a:cs typeface="Open Sans"/>
                <a:sym typeface="Open Sans"/>
              </a:rPr>
              <a:t>* Autor de correspondencia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Valentina Ospina Montoya</dc:creator>
</cp:coreProperties>
</file>