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8:54:3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24575,'53'22'0,"1"-2"0,75 17 0,-103-30 0,106 24-126,2-5 0,233 13 0,277-29-517,-189-9 432,-138 13 211,-289-16 11,-28 2-12,0-1 1,0 1-1,0 0 1,0 0-1,0 0 1,0-1-1,0 1 1,0 0-1,0 0 1,0 0-1,0-1 1,0 1-1,0 0 1,0 0-1,0 0 1,0-1-1,0 1 1,0 0-1,0 0 1,0 0-1,0 0 1,0-1-1,0 1 1,0 0-1,-1 0 1,1 0-1,0 0 1,0-1-1,0 1 1,0 0-1,0 0 1,-1 0-1,1 0 1,0 0-1,0-1 1,0 1-1,0 0 1,-1 0-1,1 0 1,0 0-1,0 0 1,0 0-1,-1 0 1,1 0-1,0 0 1,0 0-1,0 0 1,-1 0-1,1 0 1,0 0-1,0 0 1,-46-16 220,-165-42-77,-3 10-1,-305-29 0,424 65-124,49 5 103,0 2-1,0 1 1,-51 4-1,92 1-87,1 0-1,-1 0 1,1 0 0,0 1-1,0-1 1,-6 4-1,9-5-89,0 1-1,0-1 1,0 1 0,0 0-1,0-1 1,-1 1-1,1 0 1,0 0-1,1-1 1,-1 1 0,0 0-1,0 0 1,0 0-1,0 0 1,1 0-1,-1 0 1,1 1-1,-1-1 1,0 0 0,1 0-1,0 0 1,-1 1-1,1-1 1,0 0-1,0 2 1,3 5-6769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8:54:44.0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24575,'1093'0'0,"-1060"-1"0,-1 2 0,1 1 0,-1 2 0,0 1 0,0 2 0,61 20 0,-58-13 0,1-2 0,1-2 0,0-1 0,0-2 0,0-1 0,1-3 0,54 0 0,-54-4 0,1-2 0,55-11 0,2 1 0,-21 4 0,-18 2 0,68 2 0,-18 1 0,73-21-1365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8:54:47.4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4572 1 24575,'-397'10'0,"-67"10"0,-2-21 0,160-1 0,281 2 0,-48-1 0,1 4 0,-78 12 0,129-11 0,-50 9 0,0-3 0,-80 1 0,-660-13 0,779 0 0,0-1 0,-62-15 0,-22-4 0,67 17 0,0 2 0,0 2 0,-1 2 0,-75 12 0,-193 46 0,278-54 0,0-1 0,0-2 0,-54-5 0,-60 4 0,81 11 0,50-7 0,-36 2 0,3-5-1365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8:55:03.35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24575,'4'2'0,"-1"0"0,1 0 0,-1-1 0,1 1 0,0-1 0,0 0 0,-1 1 0,1-2 0,0 1 0,0 0 0,0-1 0,8 0 0,2 1 0,628 37 0,-596-36 0,48 10 0,-49-6 0,49 1 0,-74-6 0,-1 1 0,32 8 0,-29-5 0,37 3 0,-38-9 0,0-1 0,0 0 0,0-2 0,-1 0 0,1-1 0,37-16 0,-29 11 0,-1 1 0,42-8 0,-33 13-1365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17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1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0AEF4B-9C26-4866-8748-6FA50FD891A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965E-9BDD-4ED0-BCE4-6F427C2D7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4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rael's HackerU Offers Support For Australia's National Cybersecurity  Goals | Business Wire">
            <a:extLst>
              <a:ext uri="{FF2B5EF4-FFF2-40B4-BE49-F238E27FC236}">
                <a16:creationId xmlns:a16="http://schemas.microsoft.com/office/drawing/2014/main" id="{500424B9-032E-4B5C-A33C-58E1EEE68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5" r="-1" b="-1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03804-C519-4E27-8214-33A7D308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he-IL" sz="4800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חזרה</a:t>
            </a:r>
            <a:endParaRPr lang="en-US" sz="480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1622-D89F-489A-A39B-069CFD8B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pPr rtl="1"/>
            <a:r>
              <a:rPr lang="he-IL" dirty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חשיבות, שימושים.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2D-6ED6-48C4-881A-2B4332BC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חשיבות</a:t>
            </a:r>
            <a:endParaRPr lang="en-US" dirty="0"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4CA3B-9A7B-4C60-B190-EEA0E0B31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464" t="37793" r="21276" b="49131"/>
          <a:stretch/>
        </p:blipFill>
        <p:spPr>
          <a:xfrm>
            <a:off x="3326940" y="1386038"/>
            <a:ext cx="8218949" cy="150154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2EC83C-A497-491C-AEDB-BD0F5CEED2E6}"/>
                  </a:ext>
                </a:extLst>
              </p14:cNvPr>
              <p14:cNvContentPartPr/>
              <p14:nvPr/>
            </p14:nvContentPartPr>
            <p14:xfrm>
              <a:off x="5880941" y="1760893"/>
              <a:ext cx="842400" cy="8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2EC83C-A497-491C-AEDB-BD0F5CEED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1941" y="1751893"/>
                <a:ext cx="8600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E042FB-18E1-43D3-A0EA-57579E9F45C9}"/>
                  </a:ext>
                </a:extLst>
              </p14:cNvPr>
              <p14:cNvContentPartPr/>
              <p14:nvPr/>
            </p14:nvContentPartPr>
            <p14:xfrm>
              <a:off x="5890661" y="1828213"/>
              <a:ext cx="915120" cy="3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E042FB-18E1-43D3-A0EA-57579E9F45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8021" y="1765213"/>
                <a:ext cx="1040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A14D83-E236-4CB8-92A4-115776EDED1D}"/>
                  </a:ext>
                </a:extLst>
              </p14:cNvPr>
              <p14:cNvContentPartPr/>
              <p14:nvPr/>
            </p14:nvContentPartPr>
            <p14:xfrm>
              <a:off x="4023341" y="1780333"/>
              <a:ext cx="1645920" cy="4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A14D83-E236-4CB8-92A4-115776EDED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0701" y="1717693"/>
                <a:ext cx="1771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466CF3-C0D5-49A6-BD43-B1FB6377611B}"/>
                  </a:ext>
                </a:extLst>
              </p14:cNvPr>
              <p14:cNvContentPartPr/>
              <p14:nvPr/>
            </p14:nvContentPartPr>
            <p14:xfrm>
              <a:off x="10394981" y="2560093"/>
              <a:ext cx="543960" cy="3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466CF3-C0D5-49A6-BD43-B1FB637761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31981" y="2497453"/>
                <a:ext cx="669600" cy="164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1CB3F41-6B52-4092-A536-A11111B0E601}"/>
              </a:ext>
            </a:extLst>
          </p:cNvPr>
          <p:cNvSpPr txBox="1"/>
          <p:nvPr/>
        </p:nvSpPr>
        <p:spPr>
          <a:xfrm>
            <a:off x="789271" y="3429000"/>
            <a:ext cx="107566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1.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GIT</a:t>
            </a: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היא 'הוואטסאפ' של עולם התכנות.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2. דבר בסיסי בכל מקום עבודה היום.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3. ראיונות.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4. קורות חיים.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5. סביבת תכנות.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6. אבטחה.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7. יעילות.</a:t>
            </a:r>
          </a:p>
        </p:txBody>
      </p:sp>
    </p:spTree>
    <p:extLst>
      <p:ext uri="{BB962C8B-B14F-4D97-AF65-F5344CB8AC3E}">
        <p14:creationId xmlns:p14="http://schemas.microsoft.com/office/powerpoint/2010/main" val="35776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CAD96-10E5-4242-AB9E-262C3DA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cs typeface="+mn-cs"/>
              </a:rPr>
              <a:t>שימושים</a:t>
            </a:r>
            <a:endParaRPr lang="en-US" dirty="0">
              <a:cs typeface="+mn-cs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4" descr="מארגנים צבעוניים שונים">
            <a:extLst>
              <a:ext uri="{FF2B5EF4-FFF2-40B4-BE49-F238E27FC236}">
                <a16:creationId xmlns:a16="http://schemas.microsoft.com/office/drawing/2014/main" id="{86AA0E92-582E-443F-905C-CE9E32E57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7" r="28011" b="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6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A5DDF8B-E357-426C-A274-C02D0F10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102" y="2052918"/>
            <a:ext cx="6394334" cy="4195481"/>
          </a:xfrm>
        </p:spPr>
        <p:txBody>
          <a:bodyPr>
            <a:normAutofit/>
          </a:bodyPr>
          <a:lstStyle/>
          <a:p>
            <a:pPr algn="r" rtl="1"/>
            <a:r>
              <a:rPr lang="he-IL" sz="2200" dirty="0">
                <a:cs typeface="+mn-cs"/>
              </a:rPr>
              <a:t>ניהול גרסאות.</a:t>
            </a:r>
          </a:p>
          <a:p>
            <a:pPr algn="r" rtl="1"/>
            <a:r>
              <a:rPr lang="he-IL" sz="2200" dirty="0">
                <a:cs typeface="+mn-cs"/>
              </a:rPr>
              <a:t>ארכיון.</a:t>
            </a:r>
          </a:p>
          <a:p>
            <a:pPr algn="r" rtl="1"/>
            <a:r>
              <a:rPr lang="he-IL" sz="2200" dirty="0">
                <a:cs typeface="+mn-cs"/>
              </a:rPr>
              <a:t>אשמה (</a:t>
            </a:r>
            <a:r>
              <a:rPr lang="en-US" sz="2200" dirty="0">
                <a:cs typeface="+mn-cs"/>
              </a:rPr>
              <a:t>Blame</a:t>
            </a:r>
            <a:r>
              <a:rPr lang="he-IL" sz="2200" dirty="0">
                <a:cs typeface="+mn-cs"/>
              </a:rPr>
              <a:t>).</a:t>
            </a:r>
          </a:p>
          <a:p>
            <a:pPr algn="r" rtl="1"/>
            <a:r>
              <a:rPr lang="he-IL" sz="2200" dirty="0">
                <a:cs typeface="+mn-cs"/>
              </a:rPr>
              <a:t>אחזור, הפצה (</a:t>
            </a:r>
            <a:r>
              <a:rPr lang="en-US" sz="2200" dirty="0">
                <a:cs typeface="+mn-cs"/>
              </a:rPr>
              <a:t>Rollback, Production</a:t>
            </a:r>
            <a:r>
              <a:rPr lang="he-IL" sz="2200" dirty="0">
                <a:cs typeface="+mn-cs"/>
              </a:rPr>
              <a:t>).</a:t>
            </a:r>
          </a:p>
          <a:p>
            <a:pPr algn="r" rtl="1"/>
            <a:r>
              <a:rPr lang="he-IL" sz="2200" dirty="0">
                <a:cs typeface="+mn-cs"/>
              </a:rPr>
              <a:t>קוד פתוח.</a:t>
            </a:r>
          </a:p>
        </p:txBody>
      </p:sp>
    </p:spTree>
    <p:extLst>
      <p:ext uri="{BB962C8B-B14F-4D97-AF65-F5344CB8AC3E}">
        <p14:creationId xmlns:p14="http://schemas.microsoft.com/office/powerpoint/2010/main" val="245930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BEB45-2222-413F-9D5B-D1702099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22" y="80626"/>
            <a:ext cx="6188190" cy="1622321"/>
          </a:xfrm>
        </p:spPr>
        <p:txBody>
          <a:bodyPr>
            <a:normAutofit/>
          </a:bodyPr>
          <a:lstStyle/>
          <a:p>
            <a:pPr rtl="1"/>
            <a:r>
              <a:rPr lang="he-IL" dirty="0">
                <a:solidFill>
                  <a:srgbClr val="EBEBEB"/>
                </a:solidFill>
                <a:cs typeface="+mn-cs"/>
              </a:rPr>
              <a:t>פקודות חשובות!</a:t>
            </a:r>
            <a:endParaRPr lang="en-US" dirty="0">
              <a:solidFill>
                <a:srgbClr val="EBEBEB"/>
              </a:solidFill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B74C5C6-8C1B-4EDA-888E-27BA079D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72160"/>
            <a:ext cx="6580245" cy="500461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</a:t>
            </a:r>
            <a:r>
              <a:rPr lang="en-US" sz="1600" dirty="0" err="1">
                <a:solidFill>
                  <a:srgbClr val="FFFFFF"/>
                </a:solidFill>
                <a:cs typeface="+mn-cs"/>
              </a:rPr>
              <a:t>init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 &lt;repository name&gt; | 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מגדיר תיקייה במחשב האישי שלנו כתיקייה שאפשר להריץ עליה גיט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clone &lt;origin-</a:t>
            </a:r>
            <a:r>
              <a:rPr lang="en-US" sz="1600" dirty="0" err="1">
                <a:solidFill>
                  <a:srgbClr val="FFFFFF"/>
                </a:solidFill>
                <a:cs typeface="+mn-cs"/>
              </a:rPr>
              <a:t>url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&gt;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 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'מעתיק' מתיקיית המקור באינטרנט (לרוב) את כל הקבצים לתיקייה במחשב שלנו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clone &lt;origin-</a:t>
            </a:r>
            <a:r>
              <a:rPr lang="en-US" sz="1600" dirty="0" err="1">
                <a:solidFill>
                  <a:srgbClr val="FFFFFF"/>
                </a:solidFill>
                <a:cs typeface="+mn-cs"/>
              </a:rPr>
              <a:t>url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&gt; -b &lt;branch-name&gt;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מעתיק 'בראנץ' מסוים מתוך התיקייה המרוחקת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fetch (all updates)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לוקח את כל העדכונים האחרונים מתיקיית המקור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checkout &lt;branch-name&gt; (switch branch)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מגדיר את הענף שאנחנו רוצים לעבוד עליו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checkout –b &lt;branch-name&gt; (create new branch) | 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יוצר ענף חדש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commit –m “message”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 | 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'טוען' את השינויים שיהיו מוכנים לפני הפוש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push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| 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מעלה את השינויים שלנו לתיקיית המקור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pull | 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מוריד עבורנו רק את הקבצים בענף המסוים של תיקיית המקור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diff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מציג לנו את השינויים שנעשו בתיקייה שלנו, למה עשינו קומיט, למה לא, וכו'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add .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</a:t>
            </a:r>
            <a:r>
              <a:rPr lang="en-US" sz="1600" dirty="0">
                <a:solidFill>
                  <a:srgbClr val="FFFFFF"/>
                </a:solidFill>
                <a:cs typeface="+mn-cs"/>
              </a:rPr>
              <a:t>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 מוסיף לקומיט קבצים חדשים שיצרנו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cs typeface="+mn-cs"/>
              </a:rPr>
              <a:t>Git branch |</a:t>
            </a:r>
            <a:r>
              <a:rPr lang="he-IL" sz="1600" dirty="0">
                <a:solidFill>
                  <a:srgbClr val="FFFFFF"/>
                </a:solidFill>
                <a:cs typeface="+mn-cs"/>
              </a:rPr>
              <a:t>מוסיף ענף חדש \ או מציג לנו את כל הענפים של התיקייה</a:t>
            </a:r>
            <a:endParaRPr lang="en-US" sz="1600" dirty="0">
              <a:solidFill>
                <a:srgbClr val="FFFFFF"/>
              </a:solidFill>
              <a:cs typeface="+mn-cs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223892DE-804C-1511-46E4-FE71AD55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6" r="4002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477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Office PowerPoint</Application>
  <PresentationFormat>מסך רחב</PresentationFormat>
  <Paragraphs>29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GIT חזרה</vt:lpstr>
      <vt:lpstr>חשיבות</vt:lpstr>
      <vt:lpstr>שימושים</vt:lpstr>
      <vt:lpstr>פקודות חשובות!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חזרה</dc:title>
  <dc:creator>Ido Paz</dc:creator>
  <cp:lastModifiedBy>Ido Paz</cp:lastModifiedBy>
  <cp:revision>1</cp:revision>
  <dcterms:created xsi:type="dcterms:W3CDTF">2022-05-24T10:39:48Z</dcterms:created>
  <dcterms:modified xsi:type="dcterms:W3CDTF">2022-05-24T10:40:49Z</dcterms:modified>
</cp:coreProperties>
</file>