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8288000" cy="10287000"/>
  <p:notesSz cx="6858000" cy="9144000"/>
  <p:embeddedFontLst>
    <p:embeddedFont>
      <p:font typeface="Open Sans" panose="020B0606030504020204" pitchFamily="34" charset="0"/>
      <p:regular r:id="rId8"/>
    </p:embeddedFont>
    <p:embeddedFont>
      <p:font typeface="Open Sans Bold" panose="020B0806030504020204" charset="0"/>
      <p:regular r:id="rId9"/>
    </p:embeddedFont>
    <p:embeddedFont>
      <p:font typeface="TT Octosquares Compresse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61681" y="2038936"/>
            <a:ext cx="10164638" cy="629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</a:rPr>
              <a:t>APACHE THRIFT</a:t>
            </a:r>
          </a:p>
        </p:txBody>
      </p:sp>
      <p:sp>
        <p:nvSpPr>
          <p:cNvPr id="14" name="Freeform 14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5" name="Freeform 15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6" name="Freeform 16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6140" y="5369868"/>
            <a:ext cx="3310410" cy="4917132"/>
            <a:chOff x="0" y="0"/>
            <a:chExt cx="4275074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C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55741" y="0"/>
            <a:ext cx="3310410" cy="4917132"/>
            <a:chOff x="0" y="0"/>
            <a:chExt cx="4275074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19429" y="1805817"/>
            <a:ext cx="4770406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DESCRIPCIÓN</a:t>
            </a:r>
          </a:p>
        </p:txBody>
      </p:sp>
      <p:sp>
        <p:nvSpPr>
          <p:cNvPr id="17" name="Freeform 17"/>
          <p:cNvSpPr/>
          <p:nvPr/>
        </p:nvSpPr>
        <p:spPr>
          <a:xfrm>
            <a:off x="1054987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1101499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Freeform 19"/>
          <p:cNvSpPr/>
          <p:nvPr/>
        </p:nvSpPr>
        <p:spPr>
          <a:xfrm>
            <a:off x="11480118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20" name="TextBox 20"/>
          <p:cNvSpPr txBox="1"/>
          <p:nvPr/>
        </p:nvSpPr>
        <p:spPr>
          <a:xfrm>
            <a:off x="8564136" y="3533840"/>
            <a:ext cx="8503618" cy="362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0"/>
              </a:lnSpc>
              <a:spcBef>
                <a:spcPct val="0"/>
              </a:spcBef>
            </a:pPr>
            <a:r>
              <a:rPr lang="en-US" sz="2564">
                <a:solidFill>
                  <a:srgbClr val="FFFFFF"/>
                </a:solidFill>
                <a:latin typeface="Open Sans"/>
              </a:rPr>
              <a:t>Apache Thrift es un framework de software para el desarrollo de servicios escalables y eficientes para diferentes lenguajes de programación. Thrift permite definir interfaces y tipos de datos utilizando un archivo de definición de interfaz (IDL). Luego, genera el código necesario para que los servicios puedan comunicarse entre sí de manera eficiente y en diferentes lenguajes de programación.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6666286"/>
            <a:ext cx="2669523" cy="3799826"/>
            <a:chOff x="0" y="0"/>
            <a:chExt cx="703084" cy="10007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25993" y="1115831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USO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668341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>
            <a:off x="1113346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1159858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TextBox 19"/>
          <p:cNvSpPr txBox="1"/>
          <p:nvPr/>
        </p:nvSpPr>
        <p:spPr>
          <a:xfrm>
            <a:off x="3614134" y="2886548"/>
            <a:ext cx="10056335" cy="3824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n-US" sz="3089" dirty="0">
                <a:solidFill>
                  <a:srgbClr val="FFFFFF"/>
                </a:solidFill>
                <a:latin typeface="Open Sans"/>
              </a:rPr>
              <a:t>Thrift es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utilizado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crear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aplicaciones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distribuidas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y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microservicios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requieren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comunicación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entre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componentes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escritos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diferentes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lenguajes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programación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. Es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especialmente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útil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entornos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donde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se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necesita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alta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eficiencia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y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soporte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múltiples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lenguajes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programación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como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 C++, Java, Python, PHP, Ruby y </a:t>
            </a:r>
            <a:r>
              <a:rPr lang="en-US" sz="3089" dirty="0" err="1">
                <a:solidFill>
                  <a:srgbClr val="FFFFFF"/>
                </a:solidFill>
                <a:latin typeface="Open Sans"/>
              </a:rPr>
              <a:t>más</a:t>
            </a:r>
            <a:r>
              <a:rPr lang="en-US" sz="3089" dirty="0">
                <a:solidFill>
                  <a:srgbClr val="FFFFFF"/>
                </a:solidFill>
                <a:latin typeface="Open Sans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162" y="4984939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6666286"/>
            <a:ext cx="2669523" cy="3799826"/>
            <a:chOff x="0" y="0"/>
            <a:chExt cx="703084" cy="10007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25993" y="1115831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PROTOCOLOS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668341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>
            <a:off x="1113346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11598582" y="2309619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TextBox 19"/>
          <p:cNvSpPr txBox="1"/>
          <p:nvPr/>
        </p:nvSpPr>
        <p:spPr>
          <a:xfrm>
            <a:off x="3614134" y="2886548"/>
            <a:ext cx="10056335" cy="323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4"/>
              </a:lnSpc>
              <a:spcBef>
                <a:spcPct val="0"/>
              </a:spcBef>
            </a:pPr>
            <a:r>
              <a:rPr lang="en-US" sz="3089">
                <a:solidFill>
                  <a:srgbClr val="FFFFFF"/>
                </a:solidFill>
                <a:latin typeface="Open Sans"/>
              </a:rPr>
              <a:t>Thrift utiliza su propio protocolo binario o de texto para la comunicación, optimizado para ser más eficiente en términos de tamaño de mensaje y velocidad de procesamiento en comparación con protocolos como HTTP/2. Esto lo hace adecuado para aplicaciones donde el rendimiento es crítico.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162" y="4984939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78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7" name="Freeform 17"/>
          <p:cNvSpPr/>
          <p:nvPr/>
        </p:nvSpPr>
        <p:spPr>
          <a:xfrm>
            <a:off x="211042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>
            <a:off x="257554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9" name="Freeform 19"/>
          <p:cNvSpPr/>
          <p:nvPr/>
        </p:nvSpPr>
        <p:spPr>
          <a:xfrm>
            <a:off x="304066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24" name="TextBox 24"/>
          <p:cNvSpPr txBox="1"/>
          <p:nvPr/>
        </p:nvSpPr>
        <p:spPr>
          <a:xfrm>
            <a:off x="1977613" y="400833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77613" y="542903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77613" y="6849737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994097" y="8164982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Bold"/>
              </a:rPr>
              <a:t>04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9DDEE466-F60D-53A8-1A0B-71DCA6ABA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070" y="3700464"/>
            <a:ext cx="2929439" cy="292943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DD19C4F0-3B02-19D0-3775-8F20426DF52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2231"/>
          <a:stretch/>
        </p:blipFill>
        <p:spPr>
          <a:xfrm>
            <a:off x="5675657" y="3717272"/>
            <a:ext cx="3058666" cy="289582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ACC28316-3E45-D237-8EAA-BF3D3F8625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7302" y="3734082"/>
            <a:ext cx="2929439" cy="292943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06C812A-4A93-8E44-E9A2-BA806E840B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48592" y="3734082"/>
            <a:ext cx="3029557" cy="2895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Freeform 4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5" name="Group 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9" name="TextBox 9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33497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</a:rPr>
              <a:t>THANK YOU</a:t>
            </a:r>
          </a:p>
        </p:txBody>
      </p:sp>
      <p:sp>
        <p:nvSpPr>
          <p:cNvPr id="14" name="Freeform 14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5" name="Freeform 15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6" name="Freeform 16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7" name="Freeform 17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8" name="Freeform 18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207</Words>
  <Application>Microsoft Office PowerPoint</Application>
  <PresentationFormat>Personalizado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TT Octosquares Compressed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cp:lastModifiedBy>RUTH ELIZABETH CRUZ JOVEL</cp:lastModifiedBy>
  <cp:revision>2</cp:revision>
  <dcterms:created xsi:type="dcterms:W3CDTF">2006-08-16T00:00:00Z</dcterms:created>
  <dcterms:modified xsi:type="dcterms:W3CDTF">2024-06-28T19:24:16Z</dcterms:modified>
  <dc:identifier>DAGIz1srvk0</dc:identifier>
</cp:coreProperties>
</file>