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0000000000000000000"/>
      <p:regular r:id="rId13"/>
    </p:embeddedFont>
    <p:embeddedFont>
      <p:font typeface="TT Octosquares Compressed" charset="1" panose="02010001040000080307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61681" y="2038936"/>
            <a:ext cx="10164638" cy="629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</a:rPr>
              <a:t>APACHE THRIFT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19429" y="1805817"/>
            <a:ext cx="477040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DESCRIPCIÓN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564136" y="3533840"/>
            <a:ext cx="8503618" cy="362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  <a:spcBef>
                <a:spcPct val="0"/>
              </a:spcBef>
            </a:pPr>
            <a:r>
              <a:rPr lang="en-US" sz="2564">
                <a:solidFill>
                  <a:srgbClr val="FFFFFF"/>
                </a:solidFill>
                <a:latin typeface="Open Sans"/>
              </a:rPr>
              <a:t>Apache Thrift es un framework de software para el desarrollo de servicios escalables y eficientes para diferentes lenguajes de programación. Thrift permite definir interfaces y tipos de datos utilizando un archivo de definición de interfaz (IDL). Luego, genera el código necesario para que los servicios puedan comunicarse entre sí de manera eficiente y en diferentes lenguajes de programación.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666286"/>
            <a:ext cx="2669523" cy="3799826"/>
            <a:chOff x="0" y="0"/>
            <a:chExt cx="703084" cy="10007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25993" y="1115831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USO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14134" y="2886548"/>
            <a:ext cx="10056335" cy="377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n-US" sz="3089">
                <a:solidFill>
                  <a:srgbClr val="FFFFFF"/>
                </a:solidFill>
                <a:latin typeface="Open Sans"/>
              </a:rPr>
              <a:t>Thrift es utilizado para crear aplicaciones distribuidas y microservicios que requieren comunicación entre componentes escritos en diferentes lenguajes de programación. Es especialmente útil en entornos donde se necesita alta eficiencia y soporte para múltiples lenguajes de programación, como C++, Java, Python, PHP, Ruby, Erlang, Perl, Haskell, C#, y más.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420735" y="4902831"/>
            <a:ext cx="4700562" cy="4700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062710" y="1028700"/>
            <a:ext cx="8229600" cy="822960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lnTo>
                    <a:pt x="0" y="6350000"/>
                  </a:lnTo>
                  <a:lnTo>
                    <a:pt x="5125720" y="635000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7"/>
              <a:stretch>
                <a:fillRect l="-24026" t="0" r="-260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86793" y="1285191"/>
            <a:ext cx="5384039" cy="211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5"/>
              </a:lnSpc>
              <a:spcBef>
                <a:spcPct val="0"/>
              </a:spcBef>
            </a:pPr>
            <a:r>
              <a:rPr lang="en-US" sz="6082">
                <a:solidFill>
                  <a:srgbClr val="FFFFFF"/>
                </a:solidFill>
                <a:latin typeface="TT Octosquares Compressed"/>
              </a:rPr>
              <a:t>CARACTERÍSTICAS CLAVE: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11042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7554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40664" y="212830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886793" y="3832338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960114" y="3843777"/>
            <a:ext cx="5245590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Open Sans"/>
              </a:rPr>
              <a:t>Multilenguaje: Soporta una amplia gama de lenguajes de programación, facilitando la interoperabilidad.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77613" y="400833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886793" y="5253039"/>
            <a:ext cx="677751" cy="6777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960114" y="5264477"/>
            <a:ext cx="5245590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Open Sans"/>
              </a:rPr>
              <a:t>Eficiencia: Utiliza protocolos binarios o de texto, que son más eficientes en comparación con otros métodos de serialización.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7613" y="542903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886793" y="6673739"/>
            <a:ext cx="677751" cy="6777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960114" y="6685178"/>
            <a:ext cx="5245590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Open Sans"/>
              </a:rPr>
              <a:t>Flexibilidad: Permite definir y generar servicios y tipos de datos personalizados.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77613" y="6849737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886793" y="7988984"/>
            <a:ext cx="677751" cy="677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994097" y="816498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17034" y="7924968"/>
            <a:ext cx="5245590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Open Sans"/>
              </a:rPr>
              <a:t>Compatibilidad: Facilita la integración con otras herramientas y plataformas en un ecosistema de microservicios.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666286"/>
            <a:ext cx="2669523" cy="3799826"/>
            <a:chOff x="0" y="0"/>
            <a:chExt cx="703084" cy="10007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25993" y="1115831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PROTOCOLOS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14134" y="2886548"/>
            <a:ext cx="10056335" cy="323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n-US" sz="3089">
                <a:solidFill>
                  <a:srgbClr val="FFFFFF"/>
                </a:solidFill>
                <a:latin typeface="Open Sans"/>
              </a:rPr>
              <a:t>Thrift utiliza su propio protocolo binario o de texto para la comunicación, optimizado para ser más eficiente en términos de tamaño de mensaje y velocidad de procesamiento en comparación con protocolos como HTTP/2. Esto lo hace adecuado para aplicaciones donde el rendimiento es crítico.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666286"/>
            <a:ext cx="2669523" cy="3799826"/>
            <a:chOff x="0" y="0"/>
            <a:chExt cx="703084" cy="10007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084" cy="1000777"/>
            </a:xfrm>
            <a:custGeom>
              <a:avLst/>
              <a:gdLst/>
              <a:ahLst/>
              <a:cxnLst/>
              <a:rect r="r" b="b" t="t" l="l"/>
              <a:pathLst>
                <a:path h="1000777" w="703084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25993" y="1115831"/>
            <a:ext cx="5630748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IMPORTANCIA: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77162" y="2921232"/>
            <a:ext cx="10056335" cy="541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n-US" sz="3089">
                <a:solidFill>
                  <a:srgbClr val="FFFFFF"/>
                </a:solidFill>
                <a:latin typeface="Open Sans"/>
              </a:rPr>
              <a:t>Thrift es crucial para la construcción de sistemas distribuidos y microservicios que requieren alta eficiencia y compatibilidad entre diversos lenguajes de programación. Su capacidad para definir interfaces y generar código automáticamente reduce significativamente el esfuerzo de desarrollo y asegura la consistencia en la comunicación entre servicios. Es ampliamente adoptado en la industria por empresas que manejan grandes volúmenes de datos y requieren soluciones de alto rendimiento.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</a:rPr>
              <a:t>THANK YOU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DAGIz1srvk0</dc:identifier>
  <dcterms:modified xsi:type="dcterms:W3CDTF">2011-08-01T06:04:30Z</dcterms:modified>
  <cp:revision>1</cp:revision>
  <dc:title>Blue Futuristic Technology Presentation</dc:title>
</cp:coreProperties>
</file>