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8288000" cy="10287000"/>
  <p:notesSz cx="6858000" cy="9144000"/>
  <p:embeddedFontLst>
    <p:embeddedFont>
      <p:font typeface="Open Sans" panose="020B0606030504020204" pitchFamily="34" charset="0"/>
      <p:regular r:id="rId6"/>
    </p:embeddedFont>
    <p:embeddedFont>
      <p:font typeface="TT Octosquares Compresse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9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78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US"/>
              <a:t> (Simple Authentication and Security Layer)</a:t>
            </a:r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9" name="TextBox 9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57919" y="2102603"/>
            <a:ext cx="18645919" cy="6372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 dirty="0">
                <a:solidFill>
                  <a:srgbClr val="FFFFFF"/>
                </a:solidFill>
                <a:latin typeface="TT Octosquares Compressed"/>
              </a:rPr>
              <a:t>SMTP</a:t>
            </a:r>
          </a:p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 dirty="0">
                <a:solidFill>
                  <a:srgbClr val="FFFFFF"/>
                </a:solidFill>
                <a:latin typeface="TT Octosquares Compressed"/>
              </a:rPr>
              <a:t> </a:t>
            </a:r>
            <a:r>
              <a:rPr lang="en-US" sz="10500" dirty="0">
                <a:solidFill>
                  <a:srgbClr val="FFFFFF"/>
                </a:solidFill>
                <a:latin typeface="TT Octosquares Compressed"/>
              </a:rPr>
              <a:t>(Simple Mail Transfer Protocol) </a:t>
            </a:r>
            <a:endParaRPr lang="en-US" sz="15100" dirty="0">
              <a:solidFill>
                <a:srgbClr val="FFFFFF"/>
              </a:solidFill>
              <a:latin typeface="TT Octosquares Compresse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5" name="Freeform 15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6" name="Freeform 16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6140" y="5369868"/>
            <a:ext cx="3310410" cy="4917132"/>
            <a:chOff x="0" y="0"/>
            <a:chExt cx="4275074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55741" y="0"/>
            <a:ext cx="3310410" cy="4917132"/>
            <a:chOff x="0" y="0"/>
            <a:chExt cx="4275074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19428" y="1805817"/>
            <a:ext cx="5315771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s-CR" sz="8560" dirty="0">
                <a:solidFill>
                  <a:srgbClr val="FFFFFF"/>
                </a:solidFill>
                <a:latin typeface="TT Octosquares Compressed"/>
              </a:rPr>
              <a:t>¿Qué es SMTP?</a:t>
            </a:r>
            <a:endParaRPr lang="en-US" sz="8560" dirty="0">
              <a:solidFill>
                <a:srgbClr val="FFFFFF"/>
              </a:solidFill>
              <a:latin typeface="TT Octosquares Compress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54987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>
            <a:off x="1101499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9" name="Freeform 19"/>
          <p:cNvSpPr/>
          <p:nvPr/>
        </p:nvSpPr>
        <p:spPr>
          <a:xfrm>
            <a:off x="11480118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20" name="TextBox 20"/>
          <p:cNvSpPr txBox="1"/>
          <p:nvPr/>
        </p:nvSpPr>
        <p:spPr>
          <a:xfrm>
            <a:off x="8564136" y="3533840"/>
            <a:ext cx="8503618" cy="366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0"/>
              </a:lnSpc>
              <a:spcBef>
                <a:spcPct val="0"/>
              </a:spcBef>
            </a:pPr>
            <a:r>
              <a:rPr lang="es-MX" sz="2564" dirty="0">
                <a:solidFill>
                  <a:srgbClr val="FFFFFF"/>
                </a:solidFill>
                <a:latin typeface="Open Sans"/>
              </a:rPr>
              <a:t>SMTP, que significa Simple Mail Transfer </a:t>
            </a:r>
            <a:r>
              <a:rPr lang="es-MX" sz="2564" dirty="0" err="1">
                <a:solidFill>
                  <a:srgbClr val="FFFFFF"/>
                </a:solidFill>
                <a:latin typeface="Open Sans"/>
              </a:rPr>
              <a:t>Protocol</a:t>
            </a:r>
            <a:r>
              <a:rPr lang="es-MX" sz="2564" dirty="0">
                <a:solidFill>
                  <a:srgbClr val="FFFFFF"/>
                </a:solidFill>
                <a:latin typeface="Open Sans"/>
              </a:rPr>
              <a:t> (Protocolo Simple de Transferencia de Correo), es un protocolo de comunicación estándar utilizado para el envío de correos electrónicos a través de redes, como Internet. Es responsable de la transmisión de correos electrónicos desde el cliente (el remitente) hasta el servidor de correo del destinatario, y entre servidores de correo.</a:t>
            </a:r>
            <a:endParaRPr lang="en-US" sz="2564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90600" y="8497529"/>
            <a:ext cx="2669523" cy="3799826"/>
            <a:chOff x="0" y="0"/>
            <a:chExt cx="703084" cy="10007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51135" y="864509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 err="1">
                <a:solidFill>
                  <a:srgbClr val="FFFFFF"/>
                </a:solidFill>
                <a:latin typeface="TT Octosquares Compressed"/>
              </a:rPr>
              <a:t>Funcionamiento</a:t>
            </a:r>
            <a:endParaRPr lang="en-US" sz="8560" dirty="0">
              <a:solidFill>
                <a:srgbClr val="FFFFFF"/>
              </a:solidFill>
              <a:latin typeface="TT Octosquares Compresse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0668341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>
            <a:off x="11133462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>
            <a:off x="11598582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9" name="TextBox 19"/>
          <p:cNvSpPr txBox="1"/>
          <p:nvPr/>
        </p:nvSpPr>
        <p:spPr>
          <a:xfrm>
            <a:off x="1980154" y="2289448"/>
            <a:ext cx="15087600" cy="4927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4"/>
              </a:lnSpc>
              <a:spcBef>
                <a:spcPct val="0"/>
              </a:spcBef>
            </a:pPr>
            <a:r>
              <a:rPr lang="es-MX" sz="3089" dirty="0">
                <a:solidFill>
                  <a:srgbClr val="FFFFFF"/>
                </a:solidFill>
                <a:latin typeface="Open Sans"/>
              </a:rPr>
              <a:t>SMTP (Simple Mail Transfer </a:t>
            </a:r>
            <a:r>
              <a:rPr lang="es-MX" sz="3089" dirty="0" err="1">
                <a:solidFill>
                  <a:srgbClr val="FFFFFF"/>
                </a:solidFill>
                <a:latin typeface="Open Sans"/>
              </a:rPr>
              <a:t>Protocol</a:t>
            </a:r>
            <a:r>
              <a:rPr lang="es-MX" sz="3089" dirty="0">
                <a:solidFill>
                  <a:srgbClr val="FFFFFF"/>
                </a:solidFill>
                <a:latin typeface="Open Sans"/>
              </a:rPr>
              <a:t>) es un protocolo de la capa de aplicación utilizado para enviar correos electrónicos entre servidores. Opera sobre TCP (</a:t>
            </a:r>
            <a:r>
              <a:rPr lang="es-MX" sz="3089" dirty="0" err="1">
                <a:solidFill>
                  <a:srgbClr val="FFFFFF"/>
                </a:solidFill>
                <a:latin typeface="Open Sans"/>
              </a:rPr>
              <a:t>Transmission</a:t>
            </a:r>
            <a:r>
              <a:rPr lang="es-MX" sz="3089" dirty="0">
                <a:solidFill>
                  <a:srgbClr val="FFFFFF"/>
                </a:solidFill>
                <a:latin typeface="Open Sans"/>
              </a:rPr>
              <a:t> Control </a:t>
            </a:r>
            <a:r>
              <a:rPr lang="es-MX" sz="3089" dirty="0" err="1">
                <a:solidFill>
                  <a:srgbClr val="FFFFFF"/>
                </a:solidFill>
                <a:latin typeface="Open Sans"/>
              </a:rPr>
              <a:t>Protocol</a:t>
            </a:r>
            <a:r>
              <a:rPr lang="es-MX" sz="3089" dirty="0">
                <a:solidFill>
                  <a:srgbClr val="FFFFFF"/>
                </a:solidFill>
                <a:latin typeface="Open Sans"/>
              </a:rPr>
              <a:t>), que pertenece a la capa de transporte y garantiza una transmisión de datos fiable entre dispositivos. SMTP generalmente utiliza el puerto 25, pero puede emplear el puerto 587 para conexiones más seguras. TLS (</a:t>
            </a:r>
            <a:r>
              <a:rPr lang="es-MX" sz="3089" dirty="0" err="1">
                <a:solidFill>
                  <a:srgbClr val="FFFFFF"/>
                </a:solidFill>
                <a:latin typeface="Open Sans"/>
              </a:rPr>
              <a:t>Transport</a:t>
            </a:r>
            <a:r>
              <a:rPr lang="es-MX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s-MX" sz="3089" dirty="0" err="1">
                <a:solidFill>
                  <a:srgbClr val="FFFFFF"/>
                </a:solidFill>
                <a:latin typeface="Open Sans"/>
              </a:rPr>
              <a:t>Layer</a:t>
            </a:r>
            <a:r>
              <a:rPr lang="es-MX" sz="3089" dirty="0">
                <a:solidFill>
                  <a:srgbClr val="FFFFFF"/>
                </a:solidFill>
                <a:latin typeface="Open Sans"/>
              </a:rPr>
              <a:t> Security) es un protocolo de </a:t>
            </a:r>
            <a:r>
              <a:rPr lang="es-MX" sz="3089">
                <a:solidFill>
                  <a:srgbClr val="FFFFFF"/>
                </a:solidFill>
                <a:latin typeface="Open Sans"/>
              </a:rPr>
              <a:t>la capa de transporte que </a:t>
            </a:r>
            <a:r>
              <a:rPr lang="es-MX" sz="3089" dirty="0">
                <a:solidFill>
                  <a:srgbClr val="FFFFFF"/>
                </a:solidFill>
                <a:latin typeface="Open Sans"/>
              </a:rPr>
              <a:t>encripta las comunicaciones para garantizar la seguridad y privacidad de los datos. Cuando SMTP se usa con TLS, los correos se envían de manera segura, típicamente a través del puerto 587 o 465.</a:t>
            </a:r>
            <a:endParaRPr lang="en-US" sz="3089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9" name="TextBox 9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</a:rPr>
              <a:t>THANK YOU</a:t>
            </a:r>
          </a:p>
        </p:txBody>
      </p:sp>
      <p:sp>
        <p:nvSpPr>
          <p:cNvPr id="14" name="Freeform 14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5" name="Freeform 15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6" name="Freeform 16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228</Words>
  <Application>Microsoft Office PowerPoint</Application>
  <PresentationFormat>Personalizado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Open Sans</vt:lpstr>
      <vt:lpstr>TT Octosquares Compressed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Presentation</dc:title>
  <dc:creator>cruz Jovel</dc:creator>
  <cp:lastModifiedBy>RUTH ELIZABETH CRUZ JOVEL</cp:lastModifiedBy>
  <cp:revision>3</cp:revision>
  <dcterms:created xsi:type="dcterms:W3CDTF">2006-08-16T00:00:00Z</dcterms:created>
  <dcterms:modified xsi:type="dcterms:W3CDTF">2024-08-09T03:23:30Z</dcterms:modified>
  <dc:identifier>DAGIz1srvk0</dc:identifier>
</cp:coreProperties>
</file>