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79" r:id="rId5"/>
    <p:sldId id="307" r:id="rId6"/>
    <p:sldId id="296" r:id="rId7"/>
    <p:sldId id="318" r:id="rId8"/>
    <p:sldId id="308" r:id="rId9"/>
    <p:sldId id="320" r:id="rId10"/>
    <p:sldId id="322" r:id="rId11"/>
    <p:sldId id="325" r:id="rId12"/>
    <p:sldId id="326" r:id="rId13"/>
    <p:sldId id="327" r:id="rId14"/>
    <p:sldId id="314" r:id="rId15"/>
    <p:sldId id="328" r:id="rId16"/>
    <p:sldId id="323" r:id="rId17"/>
    <p:sldId id="315" r:id="rId18"/>
    <p:sldId id="324" r:id="rId19"/>
    <p:sldId id="316" r:id="rId20"/>
    <p:sldId id="317" r:id="rId21"/>
    <p:sldId id="329" r:id="rId22"/>
    <p:sldId id="313" r:id="rId23"/>
    <p:sldId id="321" r:id="rId24"/>
    <p:sldId id="330" r:id="rId25"/>
    <p:sldId id="333" r:id="rId26"/>
    <p:sldId id="334" r:id="rId27"/>
    <p:sldId id="335" r:id="rId28"/>
    <p:sldId id="336" r:id="rId29"/>
    <p:sldId id="332" r:id="rId30"/>
    <p:sldId id="311" r:id="rId31"/>
    <p:sldId id="276" r:id="rId32"/>
    <p:sldId id="30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4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9A1214-9FF7-4CE5-8EF9-7236F1F587FB}" v="199" dt="2025-02-11T19:59:53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27" autoAdjust="0"/>
    <p:restoredTop sz="94341" autoAdjust="0"/>
  </p:normalViewPr>
  <p:slideViewPr>
    <p:cSldViewPr snapToGrid="0">
      <p:cViewPr>
        <p:scale>
          <a:sx n="75" d="100"/>
          <a:sy n="75" d="100"/>
        </p:scale>
        <p:origin x="54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ias Medig" userId="30c2e7930a6ba8b5" providerId="LiveId" clId="{DE9D80BF-ED36-40E7-B2BC-8BD681577E90}"/>
    <pc:docChg chg="undo custSel addSld delSld modSld sldOrd">
      <pc:chgData name="Elias Medig" userId="30c2e7930a6ba8b5" providerId="LiveId" clId="{DE9D80BF-ED36-40E7-B2BC-8BD681577E90}" dt="2025-01-19T10:05:25.808" v="357" actId="1076"/>
      <pc:docMkLst>
        <pc:docMk/>
      </pc:docMkLst>
      <pc:sldChg chg="addSp delSp modSp mod ord">
        <pc:chgData name="Elias Medig" userId="30c2e7930a6ba8b5" providerId="LiveId" clId="{DE9D80BF-ED36-40E7-B2BC-8BD681577E90}" dt="2025-01-19T10:05:25.808" v="357" actId="1076"/>
        <pc:sldMkLst>
          <pc:docMk/>
          <pc:sldMk cId="767611276" sldId="276"/>
        </pc:sldMkLst>
        <pc:spChg chg="mod">
          <ac:chgData name="Elias Medig" userId="30c2e7930a6ba8b5" providerId="LiveId" clId="{DE9D80BF-ED36-40E7-B2BC-8BD681577E90}" dt="2025-01-19T10:05:25.808" v="357" actId="1076"/>
          <ac:spMkLst>
            <pc:docMk/>
            <pc:sldMk cId="767611276" sldId="276"/>
            <ac:spMk id="33" creationId="{0EEAA874-288B-4330-9FA4-F1144ACD46DE}"/>
          </ac:spMkLst>
        </pc:spChg>
      </pc:sldChg>
      <pc:sldChg chg="addSp delSp modSp mod">
        <pc:chgData name="Elias Medig" userId="30c2e7930a6ba8b5" providerId="LiveId" clId="{DE9D80BF-ED36-40E7-B2BC-8BD681577E90}" dt="2025-01-19T10:04:21.481" v="341" actId="1076"/>
        <pc:sldMkLst>
          <pc:docMk/>
          <pc:sldMk cId="93465238" sldId="279"/>
        </pc:sldMkLst>
        <pc:spChg chg="mod">
          <ac:chgData name="Elias Medig" userId="30c2e7930a6ba8b5" providerId="LiveId" clId="{DE9D80BF-ED36-40E7-B2BC-8BD681577E90}" dt="2025-01-19T10:04:10.174" v="334" actId="20577"/>
          <ac:spMkLst>
            <pc:docMk/>
            <pc:sldMk cId="93465238" sldId="279"/>
            <ac:spMk id="8" creationId="{6BBE0348-1527-4055-BA8A-E2754222743D}"/>
          </ac:spMkLst>
        </pc:spChg>
        <pc:picChg chg="add mod">
          <ac:chgData name="Elias Medig" userId="30c2e7930a6ba8b5" providerId="LiveId" clId="{DE9D80BF-ED36-40E7-B2BC-8BD681577E90}" dt="2025-01-19T10:04:21.481" v="341" actId="1076"/>
          <ac:picMkLst>
            <pc:docMk/>
            <pc:sldMk cId="93465238" sldId="279"/>
            <ac:picMk id="4" creationId="{8445BDCA-4987-9CF3-A700-E0B8A179C8BC}"/>
          </ac:picMkLst>
        </pc:picChg>
      </pc:sldChg>
      <pc:sldChg chg="addSp delSp modSp del mod">
        <pc:chgData name="Elias Medig" userId="30c2e7930a6ba8b5" providerId="LiveId" clId="{DE9D80BF-ED36-40E7-B2BC-8BD681577E90}" dt="2025-01-19T09:59:05.535" v="198" actId="47"/>
        <pc:sldMkLst>
          <pc:docMk/>
          <pc:sldMk cId="3840210871" sldId="285"/>
        </pc:sldMkLst>
      </pc:sldChg>
      <pc:sldChg chg="addSp delSp modSp del mod">
        <pc:chgData name="Elias Medig" userId="30c2e7930a6ba8b5" providerId="LiveId" clId="{DE9D80BF-ED36-40E7-B2BC-8BD681577E90}" dt="2025-01-19T09:58:55.689" v="197" actId="47"/>
        <pc:sldMkLst>
          <pc:docMk/>
          <pc:sldMk cId="1092919440" sldId="287"/>
        </pc:sldMkLst>
      </pc:sldChg>
      <pc:sldChg chg="del">
        <pc:chgData name="Elias Medig" userId="30c2e7930a6ba8b5" providerId="LiveId" clId="{DE9D80BF-ED36-40E7-B2BC-8BD681577E90}" dt="2025-01-19T09:59:08.445" v="200" actId="47"/>
        <pc:sldMkLst>
          <pc:docMk/>
          <pc:sldMk cId="3838234886" sldId="294"/>
        </pc:sldMkLst>
      </pc:sldChg>
      <pc:sldChg chg="addSp delSp modSp mod">
        <pc:chgData name="Elias Medig" userId="30c2e7930a6ba8b5" providerId="LiveId" clId="{DE9D80BF-ED36-40E7-B2BC-8BD681577E90}" dt="2025-01-19T10:01:24.776" v="251" actId="20577"/>
        <pc:sldMkLst>
          <pc:docMk/>
          <pc:sldMk cId="3054502417" sldId="296"/>
        </pc:sldMkLst>
        <pc:spChg chg="mod">
          <ac:chgData name="Elias Medig" userId="30c2e7930a6ba8b5" providerId="LiveId" clId="{DE9D80BF-ED36-40E7-B2BC-8BD681577E90}" dt="2025-01-19T10:01:19.354" v="248"/>
          <ac:spMkLst>
            <pc:docMk/>
            <pc:sldMk cId="3054502417" sldId="296"/>
            <ac:spMk id="3" creationId="{64BB6F2D-E78A-6FE5-1A36-75C74FD93F9F}"/>
          </ac:spMkLst>
        </pc:spChg>
      </pc:sldChg>
      <pc:sldChg chg="modSp add del mod">
        <pc:chgData name="Elias Medig" userId="30c2e7930a6ba8b5" providerId="LiveId" clId="{DE9D80BF-ED36-40E7-B2BC-8BD681577E90}" dt="2025-01-19T10:01:08.836" v="247" actId="47"/>
        <pc:sldMkLst>
          <pc:docMk/>
          <pc:sldMk cId="3959568641" sldId="298"/>
        </pc:sldMkLst>
      </pc:sldChg>
      <pc:sldChg chg="del">
        <pc:chgData name="Elias Medig" userId="30c2e7930a6ba8b5" providerId="LiveId" clId="{DE9D80BF-ED36-40E7-B2BC-8BD681577E90}" dt="2025-01-19T10:01:05.985" v="245" actId="47"/>
        <pc:sldMkLst>
          <pc:docMk/>
          <pc:sldMk cId="2710268400" sldId="302"/>
        </pc:sldMkLst>
      </pc:sldChg>
      <pc:sldChg chg="addSp delSp modSp mod ord">
        <pc:chgData name="Elias Medig" userId="30c2e7930a6ba8b5" providerId="LiveId" clId="{DE9D80BF-ED36-40E7-B2BC-8BD681577E90}" dt="2025-01-19T10:03:49.493" v="312"/>
        <pc:sldMkLst>
          <pc:docMk/>
          <pc:sldMk cId="2098197778" sldId="303"/>
        </pc:sldMkLst>
        <pc:spChg chg="add mod">
          <ac:chgData name="Elias Medig" userId="30c2e7930a6ba8b5" providerId="LiveId" clId="{DE9D80BF-ED36-40E7-B2BC-8BD681577E90}" dt="2025-01-19T10:01:01.705" v="244" actId="21"/>
          <ac:spMkLst>
            <pc:docMk/>
            <pc:sldMk cId="2098197778" sldId="303"/>
            <ac:spMk id="4" creationId="{FB46721F-A7A9-C4C1-139D-136E2FB6E724}"/>
          </ac:spMkLst>
        </pc:spChg>
        <pc:spChg chg="mod">
          <ac:chgData name="Elias Medig" userId="30c2e7930a6ba8b5" providerId="LiveId" clId="{DE9D80BF-ED36-40E7-B2BC-8BD681577E90}" dt="2025-01-19T09:59:29.559" v="228" actId="20577"/>
          <ac:spMkLst>
            <pc:docMk/>
            <pc:sldMk cId="2098197778" sldId="303"/>
            <ac:spMk id="18" creationId="{9F2FEA60-F900-4C56-9486-48EA30926F6E}"/>
          </ac:spMkLst>
        </pc:spChg>
      </pc:sldChg>
      <pc:sldChg chg="del">
        <pc:chgData name="Elias Medig" userId="30c2e7930a6ba8b5" providerId="LiveId" clId="{DE9D80BF-ED36-40E7-B2BC-8BD681577E90}" dt="2025-01-19T09:59:08.843" v="201" actId="47"/>
        <pc:sldMkLst>
          <pc:docMk/>
          <pc:sldMk cId="656111442" sldId="304"/>
        </pc:sldMkLst>
      </pc:sldChg>
      <pc:sldChg chg="del">
        <pc:chgData name="Elias Medig" userId="30c2e7930a6ba8b5" providerId="LiveId" clId="{DE9D80BF-ED36-40E7-B2BC-8BD681577E90}" dt="2025-01-19T09:59:06.834" v="199" actId="47"/>
        <pc:sldMkLst>
          <pc:docMk/>
          <pc:sldMk cId="2671229177" sldId="305"/>
        </pc:sldMkLst>
      </pc:sldChg>
      <pc:sldChg chg="del">
        <pc:chgData name="Elias Medig" userId="30c2e7930a6ba8b5" providerId="LiveId" clId="{DE9D80BF-ED36-40E7-B2BC-8BD681577E90}" dt="2025-01-19T09:59:09.876" v="202" actId="47"/>
        <pc:sldMkLst>
          <pc:docMk/>
          <pc:sldMk cId="2354027941" sldId="306"/>
        </pc:sldMkLst>
      </pc:sldChg>
      <pc:sldChg chg="addSp delSp modSp add mod">
        <pc:chgData name="Elias Medig" userId="30c2e7930a6ba8b5" providerId="LiveId" clId="{DE9D80BF-ED36-40E7-B2BC-8BD681577E90}" dt="2025-01-19T10:03:45.679" v="307"/>
        <pc:sldMkLst>
          <pc:docMk/>
          <pc:sldMk cId="2363868519" sldId="307"/>
        </pc:sldMkLst>
        <pc:spChg chg="mod">
          <ac:chgData name="Elias Medig" userId="30c2e7930a6ba8b5" providerId="LiveId" clId="{DE9D80BF-ED36-40E7-B2BC-8BD681577E90}" dt="2025-01-19T09:58:37.829" v="192"/>
          <ac:spMkLst>
            <pc:docMk/>
            <pc:sldMk cId="2363868519" sldId="307"/>
            <ac:spMk id="3" creationId="{E705661F-FED2-F3D5-D3C8-0CE6647165F3}"/>
          </ac:spMkLst>
        </pc:spChg>
        <pc:spChg chg="mod">
          <ac:chgData name="Elias Medig" userId="30c2e7930a6ba8b5" providerId="LiveId" clId="{DE9D80BF-ED36-40E7-B2BC-8BD681577E90}" dt="2025-01-19T10:01:38.684" v="258" actId="20577"/>
          <ac:spMkLst>
            <pc:docMk/>
            <pc:sldMk cId="2363868519" sldId="307"/>
            <ac:spMk id="5" creationId="{4B88EB43-8E2E-E4B5-AB2F-35C2BAC0CA52}"/>
          </ac:spMkLst>
        </pc:spChg>
        <pc:picChg chg="add mod">
          <ac:chgData name="Elias Medig" userId="30c2e7930a6ba8b5" providerId="LiveId" clId="{DE9D80BF-ED36-40E7-B2BC-8BD681577E90}" dt="2025-01-19T10:03:45.679" v="307"/>
          <ac:picMkLst>
            <pc:docMk/>
            <pc:sldMk cId="2363868519" sldId="307"/>
            <ac:picMk id="6" creationId="{BCC8E446-00AF-0172-71E6-642995C1EDD9}"/>
          </ac:picMkLst>
        </pc:picChg>
      </pc:sldChg>
      <pc:sldChg chg="addSp modSp add mod">
        <pc:chgData name="Elias Medig" userId="30c2e7930a6ba8b5" providerId="LiveId" clId="{DE9D80BF-ED36-40E7-B2BC-8BD681577E90}" dt="2025-01-19T10:03:46.761" v="308"/>
        <pc:sldMkLst>
          <pc:docMk/>
          <pc:sldMk cId="2489608030" sldId="308"/>
        </pc:sldMkLst>
        <pc:spChg chg="mod">
          <ac:chgData name="Elias Medig" userId="30c2e7930a6ba8b5" providerId="LiveId" clId="{DE9D80BF-ED36-40E7-B2BC-8BD681577E90}" dt="2025-01-19T10:01:40.812" v="260" actId="20577"/>
          <ac:spMkLst>
            <pc:docMk/>
            <pc:sldMk cId="2489608030" sldId="308"/>
            <ac:spMk id="3" creationId="{1F564CE0-2416-FD5A-241F-BACD63BF1360}"/>
          </ac:spMkLst>
        </pc:spChg>
      </pc:sldChg>
      <pc:sldChg chg="addSp modSp add mod">
        <pc:chgData name="Elias Medig" userId="30c2e7930a6ba8b5" providerId="LiveId" clId="{DE9D80BF-ED36-40E7-B2BC-8BD681577E90}" dt="2025-01-19T10:03:48.128" v="309"/>
        <pc:sldMkLst>
          <pc:docMk/>
          <pc:sldMk cId="2961118589" sldId="309"/>
        </pc:sldMkLst>
      </pc:sldChg>
      <pc:sldChg chg="addSp modSp add mod">
        <pc:chgData name="Elias Medig" userId="30c2e7930a6ba8b5" providerId="LiveId" clId="{DE9D80BF-ED36-40E7-B2BC-8BD681577E90}" dt="2025-01-19T10:03:48.565" v="310"/>
        <pc:sldMkLst>
          <pc:docMk/>
          <pc:sldMk cId="3659906256" sldId="310"/>
        </pc:sldMkLst>
      </pc:sldChg>
      <pc:sldChg chg="addSp modSp add mod">
        <pc:chgData name="Elias Medig" userId="30c2e7930a6ba8b5" providerId="LiveId" clId="{DE9D80BF-ED36-40E7-B2BC-8BD681577E90}" dt="2025-01-19T10:03:49.096" v="311"/>
        <pc:sldMkLst>
          <pc:docMk/>
          <pc:sldMk cId="2882867625" sldId="311"/>
        </pc:sldMkLst>
        <pc:spChg chg="mod">
          <ac:chgData name="Elias Medig" userId="30c2e7930a6ba8b5" providerId="LiveId" clId="{DE9D80BF-ED36-40E7-B2BC-8BD681577E90}" dt="2025-01-19T10:01:59.353" v="266"/>
          <ac:spMkLst>
            <pc:docMk/>
            <pc:sldMk cId="2882867625" sldId="311"/>
            <ac:spMk id="3" creationId="{9B7762B1-70F5-4CF1-67F5-E21F642A49DE}"/>
          </ac:spMkLst>
        </pc:spChg>
      </pc:sldChg>
      <pc:sldMasterChg chg="delSldLayout">
        <pc:chgData name="Elias Medig" userId="30c2e7930a6ba8b5" providerId="LiveId" clId="{DE9D80BF-ED36-40E7-B2BC-8BD681577E90}" dt="2025-01-19T09:59:08.445" v="200" actId="47"/>
        <pc:sldMasterMkLst>
          <pc:docMk/>
          <pc:sldMasterMk cId="3899840436" sldId="2147483648"/>
        </pc:sldMasterMkLst>
        <pc:sldLayoutChg chg="del">
          <pc:chgData name="Elias Medig" userId="30c2e7930a6ba8b5" providerId="LiveId" clId="{DE9D80BF-ED36-40E7-B2BC-8BD681577E90}" dt="2025-01-19T09:58:55.689" v="197" actId="47"/>
          <pc:sldLayoutMkLst>
            <pc:docMk/>
            <pc:sldMasterMk cId="3899840436" sldId="2147483648"/>
            <pc:sldLayoutMk cId="761859454" sldId="2147483661"/>
          </pc:sldLayoutMkLst>
        </pc:sldLayoutChg>
        <pc:sldLayoutChg chg="del">
          <pc:chgData name="Elias Medig" userId="30c2e7930a6ba8b5" providerId="LiveId" clId="{DE9D80BF-ED36-40E7-B2BC-8BD681577E90}" dt="2025-01-19T09:59:08.445" v="200" actId="47"/>
          <pc:sldLayoutMkLst>
            <pc:docMk/>
            <pc:sldMasterMk cId="3899840436" sldId="2147483648"/>
            <pc:sldLayoutMk cId="3820439564" sldId="2147483662"/>
          </pc:sldLayoutMkLst>
        </pc:sldLayoutChg>
      </pc:sldMasterChg>
    </pc:docChg>
  </pc:docChgLst>
  <pc:docChgLst>
    <pc:chgData name="Elias Medig" userId="30c2e7930a6ba8b5" providerId="LiveId" clId="{6C9A1214-9FF7-4CE5-8EF9-7236F1F587FB}"/>
    <pc:docChg chg="undo custSel addSld delSld modSld sldOrd">
      <pc:chgData name="Elias Medig" userId="30c2e7930a6ba8b5" providerId="LiveId" clId="{6C9A1214-9FF7-4CE5-8EF9-7236F1F587FB}" dt="2025-02-11T20:23:29.842" v="7392" actId="20577"/>
      <pc:docMkLst>
        <pc:docMk/>
      </pc:docMkLst>
      <pc:sldChg chg="addSp delSp modSp mod">
        <pc:chgData name="Elias Medig" userId="30c2e7930a6ba8b5" providerId="LiveId" clId="{6C9A1214-9FF7-4CE5-8EF9-7236F1F587FB}" dt="2025-02-11T16:14:09.260" v="3058"/>
        <pc:sldMkLst>
          <pc:docMk/>
          <pc:sldMk cId="767611276" sldId="276"/>
        </pc:sldMkLst>
        <pc:spChg chg="mod">
          <ac:chgData name="Elias Medig" userId="30c2e7930a6ba8b5" providerId="LiveId" clId="{6C9A1214-9FF7-4CE5-8EF9-7236F1F587FB}" dt="2025-02-06T13:02:56.860" v="169" actId="13926"/>
          <ac:spMkLst>
            <pc:docMk/>
            <pc:sldMk cId="767611276" sldId="276"/>
            <ac:spMk id="33" creationId="{0EEAA874-288B-4330-9FA4-F1144ACD46DE}"/>
          </ac:spMkLst>
        </pc:spChg>
        <pc:picChg chg="add mod">
          <ac:chgData name="Elias Medig" userId="30c2e7930a6ba8b5" providerId="LiveId" clId="{6C9A1214-9FF7-4CE5-8EF9-7236F1F587FB}" dt="2025-02-11T16:14:09.260" v="3058"/>
          <ac:picMkLst>
            <pc:docMk/>
            <pc:sldMk cId="767611276" sldId="276"/>
            <ac:picMk id="2" creationId="{71DE9591-267C-2E1A-BF71-1BAEE4B9779D}"/>
          </ac:picMkLst>
        </pc:picChg>
        <pc:picChg chg="del">
          <ac:chgData name="Elias Medig" userId="30c2e7930a6ba8b5" providerId="LiveId" clId="{6C9A1214-9FF7-4CE5-8EF9-7236F1F587FB}" dt="2025-02-11T16:14:09.138" v="3057" actId="478"/>
          <ac:picMkLst>
            <pc:docMk/>
            <pc:sldMk cId="767611276" sldId="276"/>
            <ac:picMk id="5" creationId="{92A3871D-5C7A-05D5-F5B6-33936D0BC812}"/>
          </ac:picMkLst>
        </pc:picChg>
      </pc:sldChg>
      <pc:sldChg chg="addSp delSp modSp mod">
        <pc:chgData name="Elias Medig" userId="30c2e7930a6ba8b5" providerId="LiveId" clId="{6C9A1214-9FF7-4CE5-8EF9-7236F1F587FB}" dt="2025-02-11T14:01:10.811" v="576" actId="22"/>
        <pc:sldMkLst>
          <pc:docMk/>
          <pc:sldMk cId="93465238" sldId="279"/>
        </pc:sldMkLst>
        <pc:spChg chg="add del mod">
          <ac:chgData name="Elias Medig" userId="30c2e7930a6ba8b5" providerId="LiveId" clId="{6C9A1214-9FF7-4CE5-8EF9-7236F1F587FB}" dt="2025-02-11T14:00:05.268" v="574"/>
          <ac:spMkLst>
            <pc:docMk/>
            <pc:sldMk cId="93465238" sldId="279"/>
            <ac:spMk id="3" creationId="{35680F60-75A8-9527-A798-C254A2670827}"/>
          </ac:spMkLst>
        </pc:spChg>
        <pc:spChg chg="mod">
          <ac:chgData name="Elias Medig" userId="30c2e7930a6ba8b5" providerId="LiveId" clId="{6C9A1214-9FF7-4CE5-8EF9-7236F1F587FB}" dt="2025-02-11T13:51:42.729" v="429" actId="403"/>
          <ac:spMkLst>
            <pc:docMk/>
            <pc:sldMk cId="93465238" sldId="279"/>
            <ac:spMk id="7" creationId="{98D150CF-F888-48EA-89E8-311ED5E9161B}"/>
          </ac:spMkLst>
        </pc:spChg>
        <pc:spChg chg="mod">
          <ac:chgData name="Elias Medig" userId="30c2e7930a6ba8b5" providerId="LiveId" clId="{6C9A1214-9FF7-4CE5-8EF9-7236F1F587FB}" dt="2025-02-11T13:48:04.806" v="392" actId="1076"/>
          <ac:spMkLst>
            <pc:docMk/>
            <pc:sldMk cId="93465238" sldId="279"/>
            <ac:spMk id="8" creationId="{6BBE0348-1527-4055-BA8A-E2754222743D}"/>
          </ac:spMkLst>
        </pc:spChg>
        <pc:spChg chg="add del mod">
          <ac:chgData name="Elias Medig" userId="30c2e7930a6ba8b5" providerId="LiveId" clId="{6C9A1214-9FF7-4CE5-8EF9-7236F1F587FB}" dt="2025-02-11T14:01:10.811" v="576" actId="22"/>
          <ac:spMkLst>
            <pc:docMk/>
            <pc:sldMk cId="93465238" sldId="279"/>
            <ac:spMk id="11" creationId="{37D5ADD6-5954-4094-F4AD-9B79B4170A66}"/>
          </ac:spMkLst>
        </pc:spChg>
        <pc:picChg chg="add del">
          <ac:chgData name="Elias Medig" userId="30c2e7930a6ba8b5" providerId="LiveId" clId="{6C9A1214-9FF7-4CE5-8EF9-7236F1F587FB}" dt="2025-02-11T14:00:04.509" v="573" actId="21"/>
          <ac:picMkLst>
            <pc:docMk/>
            <pc:sldMk cId="93465238" sldId="279"/>
            <ac:picMk id="6" creationId="{C4693869-D30C-1E29-8A1A-FF768BA1BF89}"/>
          </ac:picMkLst>
        </pc:picChg>
        <pc:picChg chg="add del mod">
          <ac:chgData name="Elias Medig" userId="30c2e7930a6ba8b5" providerId="LiveId" clId="{6C9A1214-9FF7-4CE5-8EF9-7236F1F587FB}" dt="2025-02-11T14:01:09.601" v="575" actId="478"/>
          <ac:picMkLst>
            <pc:docMk/>
            <pc:sldMk cId="93465238" sldId="279"/>
            <ac:picMk id="9" creationId="{C4693869-D30C-1E29-8A1A-FF768BA1BF89}"/>
          </ac:picMkLst>
        </pc:picChg>
        <pc:picChg chg="add mod ord">
          <ac:chgData name="Elias Medig" userId="30c2e7930a6ba8b5" providerId="LiveId" clId="{6C9A1214-9FF7-4CE5-8EF9-7236F1F587FB}" dt="2025-02-11T14:01:10.811" v="576" actId="22"/>
          <ac:picMkLst>
            <pc:docMk/>
            <pc:sldMk cId="93465238" sldId="279"/>
            <ac:picMk id="13" creationId="{A5958366-CFEB-9DEA-FAC0-F08164CB33E5}"/>
          </ac:picMkLst>
        </pc:picChg>
        <pc:picChg chg="del">
          <ac:chgData name="Elias Medig" userId="30c2e7930a6ba8b5" providerId="LiveId" clId="{6C9A1214-9FF7-4CE5-8EF9-7236F1F587FB}" dt="2025-02-11T14:00:02.543" v="571" actId="478"/>
          <ac:picMkLst>
            <pc:docMk/>
            <pc:sldMk cId="93465238" sldId="279"/>
            <ac:picMk id="23" creationId="{D01F5813-17A2-ED18-9EE0-6272783A3507}"/>
          </ac:picMkLst>
        </pc:picChg>
      </pc:sldChg>
      <pc:sldChg chg="addSp delSp modSp mod">
        <pc:chgData name="Elias Medig" userId="30c2e7930a6ba8b5" providerId="LiveId" clId="{6C9A1214-9FF7-4CE5-8EF9-7236F1F587FB}" dt="2025-02-11T16:15:29.671" v="3071" actId="14100"/>
        <pc:sldMkLst>
          <pc:docMk/>
          <pc:sldMk cId="3054502417" sldId="296"/>
        </pc:sldMkLst>
        <pc:spChg chg="mod">
          <ac:chgData name="Elias Medig" userId="30c2e7930a6ba8b5" providerId="LiveId" clId="{6C9A1214-9FF7-4CE5-8EF9-7236F1F587FB}" dt="2025-02-11T14:02:40.063" v="595" actId="20577"/>
          <ac:spMkLst>
            <pc:docMk/>
            <pc:sldMk cId="3054502417" sldId="296"/>
            <ac:spMk id="3" creationId="{64BB6F2D-E78A-6FE5-1A36-75C74FD93F9F}"/>
          </ac:spMkLst>
        </pc:spChg>
        <pc:spChg chg="add del mod">
          <ac:chgData name="Elias Medig" userId="30c2e7930a6ba8b5" providerId="LiveId" clId="{6C9A1214-9FF7-4CE5-8EF9-7236F1F587FB}" dt="2025-02-11T14:42:53.070" v="816" actId="478"/>
          <ac:spMkLst>
            <pc:docMk/>
            <pc:sldMk cId="3054502417" sldId="296"/>
            <ac:spMk id="5" creationId="{2844FF4E-9B56-CBA0-30FF-501A2A965F2C}"/>
          </ac:spMkLst>
        </pc:spChg>
        <pc:spChg chg="add mod">
          <ac:chgData name="Elias Medig" userId="30c2e7930a6ba8b5" providerId="LiveId" clId="{6C9A1214-9FF7-4CE5-8EF9-7236F1F587FB}" dt="2025-02-11T16:01:47.053" v="2420" actId="1076"/>
          <ac:spMkLst>
            <pc:docMk/>
            <pc:sldMk cId="3054502417" sldId="296"/>
            <ac:spMk id="6" creationId="{28741BA6-C392-B8AB-2004-661E35A1F8B8}"/>
          </ac:spMkLst>
        </pc:spChg>
        <pc:spChg chg="del mod">
          <ac:chgData name="Elias Medig" userId="30c2e7930a6ba8b5" providerId="LiveId" clId="{6C9A1214-9FF7-4CE5-8EF9-7236F1F587FB}" dt="2025-02-11T15:12:16.848" v="1129" actId="478"/>
          <ac:spMkLst>
            <pc:docMk/>
            <pc:sldMk cId="3054502417" sldId="296"/>
            <ac:spMk id="9" creationId="{5214E3D1-6639-F466-7FDE-6564E439499A}"/>
          </ac:spMkLst>
        </pc:spChg>
        <pc:spChg chg="add del mod">
          <ac:chgData name="Elias Medig" userId="30c2e7930a6ba8b5" providerId="LiveId" clId="{6C9A1214-9FF7-4CE5-8EF9-7236F1F587FB}" dt="2025-02-11T15:12:18.554" v="1130" actId="478"/>
          <ac:spMkLst>
            <pc:docMk/>
            <pc:sldMk cId="3054502417" sldId="296"/>
            <ac:spMk id="21" creationId="{030D7E89-BCD9-4905-1DE4-B6B07FC1400E}"/>
          </ac:spMkLst>
        </pc:spChg>
        <pc:spChg chg="add del mod">
          <ac:chgData name="Elias Medig" userId="30c2e7930a6ba8b5" providerId="LiveId" clId="{6C9A1214-9FF7-4CE5-8EF9-7236F1F587FB}" dt="2025-02-11T16:01:31.129" v="2416" actId="478"/>
          <ac:spMkLst>
            <pc:docMk/>
            <pc:sldMk cId="3054502417" sldId="296"/>
            <ac:spMk id="27" creationId="{399999EB-9531-AC67-B454-5B94195CBE39}"/>
          </ac:spMkLst>
        </pc:spChg>
        <pc:spChg chg="add mod ord">
          <ac:chgData name="Elias Medig" userId="30c2e7930a6ba8b5" providerId="LiveId" clId="{6C9A1214-9FF7-4CE5-8EF9-7236F1F587FB}" dt="2025-02-11T16:12:54.418" v="3025" actId="14100"/>
          <ac:spMkLst>
            <pc:docMk/>
            <pc:sldMk cId="3054502417" sldId="296"/>
            <ac:spMk id="28" creationId="{DA6CCA65-4851-269A-25E0-9B952379E62A}"/>
          </ac:spMkLst>
        </pc:spChg>
        <pc:spChg chg="add mod">
          <ac:chgData name="Elias Medig" userId="30c2e7930a6ba8b5" providerId="LiveId" clId="{6C9A1214-9FF7-4CE5-8EF9-7236F1F587FB}" dt="2025-02-11T16:15:29.671" v="3071" actId="14100"/>
          <ac:spMkLst>
            <pc:docMk/>
            <pc:sldMk cId="3054502417" sldId="296"/>
            <ac:spMk id="30" creationId="{20CC7279-9256-6E1A-72C1-7A4C3FDA60E4}"/>
          </ac:spMkLst>
        </pc:spChg>
        <pc:picChg chg="add mod">
          <ac:chgData name="Elias Medig" userId="30c2e7930a6ba8b5" providerId="LiveId" clId="{6C9A1214-9FF7-4CE5-8EF9-7236F1F587FB}" dt="2025-02-11T16:02:08.516" v="2450" actId="1035"/>
          <ac:picMkLst>
            <pc:docMk/>
            <pc:sldMk cId="3054502417" sldId="296"/>
            <ac:picMk id="4" creationId="{1E7C26D9-2787-9D86-90D1-1D47BB7BD45A}"/>
          </ac:picMkLst>
        </pc:picChg>
        <pc:picChg chg="add mod">
          <ac:chgData name="Elias Medig" userId="30c2e7930a6ba8b5" providerId="LiveId" clId="{6C9A1214-9FF7-4CE5-8EF9-7236F1F587FB}" dt="2025-02-11T16:01:47.053" v="2420" actId="1076"/>
          <ac:picMkLst>
            <pc:docMk/>
            <pc:sldMk cId="3054502417" sldId="296"/>
            <ac:picMk id="8" creationId="{E04CACDE-E5B2-7802-367C-FCAD194AF198}"/>
          </ac:picMkLst>
        </pc:picChg>
        <pc:picChg chg="add mod">
          <ac:chgData name="Elias Medig" userId="30c2e7930a6ba8b5" providerId="LiveId" clId="{6C9A1214-9FF7-4CE5-8EF9-7236F1F587FB}" dt="2025-02-11T16:01:47.053" v="2420" actId="1076"/>
          <ac:picMkLst>
            <pc:docMk/>
            <pc:sldMk cId="3054502417" sldId="296"/>
            <ac:picMk id="11" creationId="{2E62C2E0-D817-41E8-4D1F-2ECB060AC9B7}"/>
          </ac:picMkLst>
        </pc:picChg>
        <pc:picChg chg="add del mod">
          <ac:chgData name="Elias Medig" userId="30c2e7930a6ba8b5" providerId="LiveId" clId="{6C9A1214-9FF7-4CE5-8EF9-7236F1F587FB}" dt="2025-02-11T16:13:31.553" v="3033" actId="478"/>
          <ac:picMkLst>
            <pc:docMk/>
            <pc:sldMk cId="3054502417" sldId="296"/>
            <ac:picMk id="31" creationId="{899A48BE-844D-055D-1D59-129867968AA6}"/>
          </ac:picMkLst>
        </pc:picChg>
        <pc:picChg chg="add mod">
          <ac:chgData name="Elias Medig" userId="30c2e7930a6ba8b5" providerId="LiveId" clId="{6C9A1214-9FF7-4CE5-8EF9-7236F1F587FB}" dt="2025-02-11T16:13:31.891" v="3034"/>
          <ac:picMkLst>
            <pc:docMk/>
            <pc:sldMk cId="3054502417" sldId="296"/>
            <ac:picMk id="32" creationId="{FDC2FA26-D78A-43B9-BFAF-12CE38B2582D}"/>
          </ac:picMkLst>
        </pc:picChg>
        <pc:cxnChg chg="add mod">
          <ac:chgData name="Elias Medig" userId="30c2e7930a6ba8b5" providerId="LiveId" clId="{6C9A1214-9FF7-4CE5-8EF9-7236F1F587FB}" dt="2025-02-11T16:02:03.127" v="2446" actId="1038"/>
          <ac:cxnSpMkLst>
            <pc:docMk/>
            <pc:sldMk cId="3054502417" sldId="296"/>
            <ac:cxnSpMk id="13" creationId="{9AE9597A-0EDB-67FF-65F4-D52164C37FB8}"/>
          </ac:cxnSpMkLst>
        </pc:cxnChg>
        <pc:cxnChg chg="add mod">
          <ac:chgData name="Elias Medig" userId="30c2e7930a6ba8b5" providerId="LiveId" clId="{6C9A1214-9FF7-4CE5-8EF9-7236F1F587FB}" dt="2025-02-11T16:02:15.116" v="2451" actId="14100"/>
          <ac:cxnSpMkLst>
            <pc:docMk/>
            <pc:sldMk cId="3054502417" sldId="296"/>
            <ac:cxnSpMk id="14" creationId="{B99DDDC7-63F3-67AC-EE78-B592D148160E}"/>
          </ac:cxnSpMkLst>
        </pc:cxnChg>
      </pc:sldChg>
      <pc:sldChg chg="addSp delSp modSp add del mod">
        <pc:chgData name="Elias Medig" userId="30c2e7930a6ba8b5" providerId="LiveId" clId="{6C9A1214-9FF7-4CE5-8EF9-7236F1F587FB}" dt="2025-02-06T13:03:27.158" v="176" actId="47"/>
        <pc:sldMkLst>
          <pc:docMk/>
          <pc:sldMk cId="3959568641" sldId="298"/>
        </pc:sldMkLst>
      </pc:sldChg>
      <pc:sldChg chg="addSp delSp modSp mod ord">
        <pc:chgData name="Elias Medig" userId="30c2e7930a6ba8b5" providerId="LiveId" clId="{6C9A1214-9FF7-4CE5-8EF9-7236F1F587FB}" dt="2025-02-11T20:19:58.929" v="7317" actId="14100"/>
        <pc:sldMkLst>
          <pc:docMk/>
          <pc:sldMk cId="2098197778" sldId="303"/>
        </pc:sldMkLst>
        <pc:spChg chg="mod">
          <ac:chgData name="Elias Medig" userId="30c2e7930a6ba8b5" providerId="LiveId" clId="{6C9A1214-9FF7-4CE5-8EF9-7236F1F587FB}" dt="2025-02-11T20:19:58.929" v="7317" actId="14100"/>
          <ac:spMkLst>
            <pc:docMk/>
            <pc:sldMk cId="2098197778" sldId="303"/>
            <ac:spMk id="4" creationId="{FB46721F-A7A9-C4C1-139D-136E2FB6E724}"/>
          </ac:spMkLst>
        </pc:spChg>
        <pc:spChg chg="mod">
          <ac:chgData name="Elias Medig" userId="30c2e7930a6ba8b5" providerId="LiveId" clId="{6C9A1214-9FF7-4CE5-8EF9-7236F1F587FB}" dt="2025-02-11T15:27:15.229" v="1626" actId="20577"/>
          <ac:spMkLst>
            <pc:docMk/>
            <pc:sldMk cId="2098197778" sldId="303"/>
            <ac:spMk id="18" creationId="{9F2FEA60-F900-4C56-9486-48EA30926F6E}"/>
          </ac:spMkLst>
        </pc:spChg>
        <pc:picChg chg="add mod">
          <ac:chgData name="Elias Medig" userId="30c2e7930a6ba8b5" providerId="LiveId" clId="{6C9A1214-9FF7-4CE5-8EF9-7236F1F587FB}" dt="2025-02-11T16:14:12.605" v="3060"/>
          <ac:picMkLst>
            <pc:docMk/>
            <pc:sldMk cId="2098197778" sldId="303"/>
            <ac:picMk id="2" creationId="{2B7B4B32-1726-9FEF-EE72-2BF2F6883CC7}"/>
          </ac:picMkLst>
        </pc:picChg>
        <pc:picChg chg="del">
          <ac:chgData name="Elias Medig" userId="30c2e7930a6ba8b5" providerId="LiveId" clId="{6C9A1214-9FF7-4CE5-8EF9-7236F1F587FB}" dt="2025-02-11T16:14:12.475" v="3059" actId="478"/>
          <ac:picMkLst>
            <pc:docMk/>
            <pc:sldMk cId="2098197778" sldId="303"/>
            <ac:picMk id="5" creationId="{E0024F06-465A-3972-DC58-2564AF39A410}"/>
          </ac:picMkLst>
        </pc:picChg>
      </pc:sldChg>
      <pc:sldChg chg="modSp mod">
        <pc:chgData name="Elias Medig" userId="30c2e7930a6ba8b5" providerId="LiveId" clId="{6C9A1214-9FF7-4CE5-8EF9-7236F1F587FB}" dt="2025-02-11T16:13:27.180" v="3032" actId="1038"/>
        <pc:sldMkLst>
          <pc:docMk/>
          <pc:sldMk cId="2363868519" sldId="307"/>
        </pc:sldMkLst>
        <pc:spChg chg="mod">
          <ac:chgData name="Elias Medig" userId="30c2e7930a6ba8b5" providerId="LiveId" clId="{6C9A1214-9FF7-4CE5-8EF9-7236F1F587FB}" dt="2025-02-11T15:31:38.482" v="1700" actId="108"/>
          <ac:spMkLst>
            <pc:docMk/>
            <pc:sldMk cId="2363868519" sldId="307"/>
            <ac:spMk id="5" creationId="{4B88EB43-8E2E-E4B5-AB2F-35C2BAC0CA52}"/>
          </ac:spMkLst>
        </pc:spChg>
        <pc:picChg chg="mod">
          <ac:chgData name="Elias Medig" userId="30c2e7930a6ba8b5" providerId="LiveId" clId="{6C9A1214-9FF7-4CE5-8EF9-7236F1F587FB}" dt="2025-02-11T16:13:27.180" v="3032" actId="1038"/>
          <ac:picMkLst>
            <pc:docMk/>
            <pc:sldMk cId="2363868519" sldId="307"/>
            <ac:picMk id="6" creationId="{BCC8E446-00AF-0172-71E6-642995C1EDD9}"/>
          </ac:picMkLst>
        </pc:picChg>
      </pc:sldChg>
      <pc:sldChg chg="addSp delSp modSp mod">
        <pc:chgData name="Elias Medig" userId="30c2e7930a6ba8b5" providerId="LiveId" clId="{6C9A1214-9FF7-4CE5-8EF9-7236F1F587FB}" dt="2025-02-11T16:20:51.949" v="3123" actId="1440"/>
        <pc:sldMkLst>
          <pc:docMk/>
          <pc:sldMk cId="2489608030" sldId="308"/>
        </pc:sldMkLst>
        <pc:spChg chg="mod">
          <ac:chgData name="Elias Medig" userId="30c2e7930a6ba8b5" providerId="LiveId" clId="{6C9A1214-9FF7-4CE5-8EF9-7236F1F587FB}" dt="2025-02-11T14:02:44.501" v="599" actId="20577"/>
          <ac:spMkLst>
            <pc:docMk/>
            <pc:sldMk cId="2489608030" sldId="308"/>
            <ac:spMk id="3" creationId="{1F564CE0-2416-FD5A-241F-BACD63BF1360}"/>
          </ac:spMkLst>
        </pc:spChg>
        <pc:spChg chg="add mod">
          <ac:chgData name="Elias Medig" userId="30c2e7930a6ba8b5" providerId="LiveId" clId="{6C9A1214-9FF7-4CE5-8EF9-7236F1F587FB}" dt="2025-02-11T16:16:43.485" v="3091" actId="1076"/>
          <ac:spMkLst>
            <pc:docMk/>
            <pc:sldMk cId="2489608030" sldId="308"/>
            <ac:spMk id="6" creationId="{C16558FF-7521-E5B0-CEE7-3181C0B4C380}"/>
          </ac:spMkLst>
        </pc:spChg>
        <pc:spChg chg="add mod ord">
          <ac:chgData name="Elias Medig" userId="30c2e7930a6ba8b5" providerId="LiveId" clId="{6C9A1214-9FF7-4CE5-8EF9-7236F1F587FB}" dt="2025-02-11T16:12:14.668" v="3013" actId="14100"/>
          <ac:spMkLst>
            <pc:docMk/>
            <pc:sldMk cId="2489608030" sldId="308"/>
            <ac:spMk id="7" creationId="{0772289D-071C-6AFE-D73C-1C4C9B7185AF}"/>
          </ac:spMkLst>
        </pc:spChg>
        <pc:spChg chg="mod">
          <ac:chgData name="Elias Medig" userId="30c2e7930a6ba8b5" providerId="LiveId" clId="{6C9A1214-9FF7-4CE5-8EF9-7236F1F587FB}" dt="2025-02-11T16:16:37.469" v="3090" actId="20577"/>
          <ac:spMkLst>
            <pc:docMk/>
            <pc:sldMk cId="2489608030" sldId="308"/>
            <ac:spMk id="9" creationId="{E28837BF-8EF9-B15A-08FC-52747161FCB1}"/>
          </ac:spMkLst>
        </pc:spChg>
        <pc:picChg chg="del">
          <ac:chgData name="Elias Medig" userId="30c2e7930a6ba8b5" providerId="LiveId" clId="{6C9A1214-9FF7-4CE5-8EF9-7236F1F587FB}" dt="2025-02-11T16:13:36.682" v="3037" actId="478"/>
          <ac:picMkLst>
            <pc:docMk/>
            <pc:sldMk cId="2489608030" sldId="308"/>
            <ac:picMk id="2" creationId="{3AFFA520-1DE5-C178-AE9B-A9FA3DD66052}"/>
          </ac:picMkLst>
        </pc:picChg>
        <pc:picChg chg="add del mod">
          <ac:chgData name="Elias Medig" userId="30c2e7930a6ba8b5" providerId="LiveId" clId="{6C9A1214-9FF7-4CE5-8EF9-7236F1F587FB}" dt="2025-02-11T15:22:14.398" v="1542" actId="478"/>
          <ac:picMkLst>
            <pc:docMk/>
            <pc:sldMk cId="2489608030" sldId="308"/>
            <ac:picMk id="5" creationId="{01D91FF3-7494-DF25-30FF-127A001D557D}"/>
          </ac:picMkLst>
        </pc:picChg>
        <pc:picChg chg="add mod">
          <ac:chgData name="Elias Medig" userId="30c2e7930a6ba8b5" providerId="LiveId" clId="{6C9A1214-9FF7-4CE5-8EF9-7236F1F587FB}" dt="2025-02-11T16:13:36.821" v="3038"/>
          <ac:picMkLst>
            <pc:docMk/>
            <pc:sldMk cId="2489608030" sldId="308"/>
            <ac:picMk id="8" creationId="{AC5A3A98-DA5B-63F7-3D05-E6A112B77660}"/>
          </ac:picMkLst>
        </pc:picChg>
        <pc:picChg chg="add del mod">
          <ac:chgData name="Elias Medig" userId="30c2e7930a6ba8b5" providerId="LiveId" clId="{6C9A1214-9FF7-4CE5-8EF9-7236F1F587FB}" dt="2025-02-11T15:17:10.644" v="1153" actId="478"/>
          <ac:picMkLst>
            <pc:docMk/>
            <pc:sldMk cId="2489608030" sldId="308"/>
            <ac:picMk id="2050" creationId="{C3B21EB3-1265-0957-D67E-73E59267FBDA}"/>
          </ac:picMkLst>
        </pc:picChg>
        <pc:picChg chg="add mod">
          <ac:chgData name="Elias Medig" userId="30c2e7930a6ba8b5" providerId="LiveId" clId="{6C9A1214-9FF7-4CE5-8EF9-7236F1F587FB}" dt="2025-02-11T16:20:51.949" v="3123" actId="1440"/>
          <ac:picMkLst>
            <pc:docMk/>
            <pc:sldMk cId="2489608030" sldId="308"/>
            <ac:picMk id="2052" creationId="{C143FDF4-8D86-BF11-0609-A9239CF96902}"/>
          </ac:picMkLst>
        </pc:picChg>
      </pc:sldChg>
      <pc:sldChg chg="del">
        <pc:chgData name="Elias Medig" userId="30c2e7930a6ba8b5" providerId="LiveId" clId="{6C9A1214-9FF7-4CE5-8EF9-7236F1F587FB}" dt="2025-02-06T13:00:00.967" v="14" actId="47"/>
        <pc:sldMkLst>
          <pc:docMk/>
          <pc:sldMk cId="2961118589" sldId="309"/>
        </pc:sldMkLst>
      </pc:sldChg>
      <pc:sldChg chg="add del">
        <pc:chgData name="Elias Medig" userId="30c2e7930a6ba8b5" providerId="LiveId" clId="{6C9A1214-9FF7-4CE5-8EF9-7236F1F587FB}" dt="2025-02-06T13:00:09.037" v="17" actId="47"/>
        <pc:sldMkLst>
          <pc:docMk/>
          <pc:sldMk cId="3659906256" sldId="310"/>
        </pc:sldMkLst>
      </pc:sldChg>
      <pc:sldChg chg="addSp delSp modSp mod">
        <pc:chgData name="Elias Medig" userId="30c2e7930a6ba8b5" providerId="LiveId" clId="{6C9A1214-9FF7-4CE5-8EF9-7236F1F587FB}" dt="2025-02-11T20:09:46.814" v="7052" actId="14100"/>
        <pc:sldMkLst>
          <pc:docMk/>
          <pc:sldMk cId="2882867625" sldId="311"/>
        </pc:sldMkLst>
        <pc:spChg chg="mod">
          <ac:chgData name="Elias Medig" userId="30c2e7930a6ba8b5" providerId="LiveId" clId="{6C9A1214-9FF7-4CE5-8EF9-7236F1F587FB}" dt="2025-02-11T15:27:09.538" v="1623" actId="20577"/>
          <ac:spMkLst>
            <pc:docMk/>
            <pc:sldMk cId="2882867625" sldId="311"/>
            <ac:spMk id="3" creationId="{9B7762B1-70F5-4CF1-67F5-E21F642A49DE}"/>
          </ac:spMkLst>
        </pc:spChg>
        <pc:spChg chg="mod">
          <ac:chgData name="Elias Medig" userId="30c2e7930a6ba8b5" providerId="LiveId" clId="{6C9A1214-9FF7-4CE5-8EF9-7236F1F587FB}" dt="2025-02-11T19:42:46.577" v="6524" actId="20577"/>
          <ac:spMkLst>
            <pc:docMk/>
            <pc:sldMk cId="2882867625" sldId="311"/>
            <ac:spMk id="9" creationId="{43E4B265-731E-3C81-3AA1-A04C96E05040}"/>
          </ac:spMkLst>
        </pc:spChg>
        <pc:spChg chg="add del mod">
          <ac:chgData name="Elias Medig" userId="30c2e7930a6ba8b5" providerId="LiveId" clId="{6C9A1214-9FF7-4CE5-8EF9-7236F1F587FB}" dt="2025-02-11T17:22:05.776" v="4762" actId="478"/>
          <ac:spMkLst>
            <pc:docMk/>
            <pc:sldMk cId="2882867625" sldId="311"/>
            <ac:spMk id="10" creationId="{5BB564E7-147F-2CE5-E7FD-3144564EBE85}"/>
          </ac:spMkLst>
        </pc:spChg>
        <pc:picChg chg="del">
          <ac:chgData name="Elias Medig" userId="30c2e7930a6ba8b5" providerId="LiveId" clId="{6C9A1214-9FF7-4CE5-8EF9-7236F1F587FB}" dt="2025-02-11T16:14:05.124" v="3055" actId="478"/>
          <ac:picMkLst>
            <pc:docMk/>
            <pc:sldMk cId="2882867625" sldId="311"/>
            <ac:picMk id="2" creationId="{692161CE-09F9-E964-5E0E-96BB06CA5BF7}"/>
          </ac:picMkLst>
        </pc:picChg>
        <pc:picChg chg="add mod">
          <ac:chgData name="Elias Medig" userId="30c2e7930a6ba8b5" providerId="LiveId" clId="{6C9A1214-9FF7-4CE5-8EF9-7236F1F587FB}" dt="2025-02-11T16:14:05.262" v="3056"/>
          <ac:picMkLst>
            <pc:docMk/>
            <pc:sldMk cId="2882867625" sldId="311"/>
            <ac:picMk id="4" creationId="{267D21BE-2465-814A-0EEF-634D51A5E159}"/>
          </ac:picMkLst>
        </pc:picChg>
        <pc:picChg chg="add del mod">
          <ac:chgData name="Elias Medig" userId="30c2e7930a6ba8b5" providerId="LiveId" clId="{6C9A1214-9FF7-4CE5-8EF9-7236F1F587FB}" dt="2025-02-11T17:21:32.273" v="4747" actId="21"/>
          <ac:picMkLst>
            <pc:docMk/>
            <pc:sldMk cId="2882867625" sldId="311"/>
            <ac:picMk id="6" creationId="{8DA5AEDA-D692-5068-59BC-FCE2ABB052F4}"/>
          </ac:picMkLst>
        </pc:picChg>
        <pc:picChg chg="add mod modCrop">
          <ac:chgData name="Elias Medig" userId="30c2e7930a6ba8b5" providerId="LiveId" clId="{6C9A1214-9FF7-4CE5-8EF9-7236F1F587FB}" dt="2025-02-11T20:09:46.814" v="7052" actId="14100"/>
          <ac:picMkLst>
            <pc:docMk/>
            <pc:sldMk cId="2882867625" sldId="311"/>
            <ac:picMk id="7" creationId="{8DA5AEDA-D692-5068-59BC-FCE2ABB052F4}"/>
          </ac:picMkLst>
        </pc:picChg>
        <pc:picChg chg="add del mod">
          <ac:chgData name="Elias Medig" userId="30c2e7930a6ba8b5" providerId="LiveId" clId="{6C9A1214-9FF7-4CE5-8EF9-7236F1F587FB}" dt="2025-02-11T17:22:03.412" v="4761" actId="478"/>
          <ac:picMkLst>
            <pc:docMk/>
            <pc:sldMk cId="2882867625" sldId="311"/>
            <ac:picMk id="11" creationId="{E85594BF-0FC5-688B-B531-7233DECD4502}"/>
          </ac:picMkLst>
        </pc:picChg>
      </pc:sldChg>
      <pc:sldChg chg="addSp delSp modSp del mod">
        <pc:chgData name="Elias Medig" userId="30c2e7930a6ba8b5" providerId="LiveId" clId="{6C9A1214-9FF7-4CE5-8EF9-7236F1F587FB}" dt="2025-02-06T13:03:39.379" v="181" actId="47"/>
        <pc:sldMkLst>
          <pc:docMk/>
          <pc:sldMk cId="1725499163" sldId="312"/>
        </pc:sldMkLst>
      </pc:sldChg>
      <pc:sldChg chg="addSp delSp modSp add mod">
        <pc:chgData name="Elias Medig" userId="30c2e7930a6ba8b5" providerId="LiveId" clId="{6C9A1214-9FF7-4CE5-8EF9-7236F1F587FB}" dt="2025-02-11T20:07:02.939" v="7015" actId="14100"/>
        <pc:sldMkLst>
          <pc:docMk/>
          <pc:sldMk cId="3540982976" sldId="313"/>
        </pc:sldMkLst>
        <pc:spChg chg="mod">
          <ac:chgData name="Elias Medig" userId="30c2e7930a6ba8b5" providerId="LiveId" clId="{6C9A1214-9FF7-4CE5-8EF9-7236F1F587FB}" dt="2025-02-11T14:03:04.124" v="619" actId="20577"/>
          <ac:spMkLst>
            <pc:docMk/>
            <pc:sldMk cId="3540982976" sldId="313"/>
            <ac:spMk id="3" creationId="{AFBEA155-578C-CE83-7EFF-2CD0BA8EAE1A}"/>
          </ac:spMkLst>
        </pc:spChg>
        <pc:spChg chg="add del mod">
          <ac:chgData name="Elias Medig" userId="30c2e7930a6ba8b5" providerId="LiveId" clId="{6C9A1214-9FF7-4CE5-8EF9-7236F1F587FB}" dt="2025-02-11T17:20:39.471" v="4743" actId="478"/>
          <ac:spMkLst>
            <pc:docMk/>
            <pc:sldMk cId="3540982976" sldId="313"/>
            <ac:spMk id="7" creationId="{3EC6E741-BDFD-33D0-8175-43E4D4E0B00A}"/>
          </ac:spMkLst>
        </pc:spChg>
        <pc:spChg chg="add mod">
          <ac:chgData name="Elias Medig" userId="30c2e7930a6ba8b5" providerId="LiveId" clId="{6C9A1214-9FF7-4CE5-8EF9-7236F1F587FB}" dt="2025-02-11T20:06:58.340" v="7014" actId="108"/>
          <ac:spMkLst>
            <pc:docMk/>
            <pc:sldMk cId="3540982976" sldId="313"/>
            <ac:spMk id="8" creationId="{9457A60E-D7D9-1E6C-B2CC-58AC74A2F326}"/>
          </ac:spMkLst>
        </pc:spChg>
        <pc:spChg chg="mod">
          <ac:chgData name="Elias Medig" userId="30c2e7930a6ba8b5" providerId="LiveId" clId="{6C9A1214-9FF7-4CE5-8EF9-7236F1F587FB}" dt="2025-02-11T20:01:10.195" v="6956" actId="27636"/>
          <ac:spMkLst>
            <pc:docMk/>
            <pc:sldMk cId="3540982976" sldId="313"/>
            <ac:spMk id="9" creationId="{BA42DB8A-178F-BD65-2E39-F715F0873367}"/>
          </ac:spMkLst>
        </pc:spChg>
        <pc:graphicFrameChg chg="add del mod modGraphic">
          <ac:chgData name="Elias Medig" userId="30c2e7930a6ba8b5" providerId="LiveId" clId="{6C9A1214-9FF7-4CE5-8EF9-7236F1F587FB}" dt="2025-02-11T17:20:38.128" v="4742" actId="478"/>
          <ac:graphicFrameMkLst>
            <pc:docMk/>
            <pc:sldMk cId="3540982976" sldId="313"/>
            <ac:graphicFrameMk id="4" creationId="{CE75A51F-22D6-6AE7-2E8A-EC1E8B7FAFD1}"/>
          </ac:graphicFrameMkLst>
        </pc:graphicFrameChg>
        <pc:picChg chg="del">
          <ac:chgData name="Elias Medig" userId="30c2e7930a6ba8b5" providerId="LiveId" clId="{6C9A1214-9FF7-4CE5-8EF9-7236F1F587FB}" dt="2025-02-11T16:13:56.298" v="3051" actId="478"/>
          <ac:picMkLst>
            <pc:docMk/>
            <pc:sldMk cId="3540982976" sldId="313"/>
            <ac:picMk id="2" creationId="{79A55E95-6A04-39DD-418B-16E19A7AB6C0}"/>
          </ac:picMkLst>
        </pc:picChg>
        <pc:picChg chg="add mod">
          <ac:chgData name="Elias Medig" userId="30c2e7930a6ba8b5" providerId="LiveId" clId="{6C9A1214-9FF7-4CE5-8EF9-7236F1F587FB}" dt="2025-02-11T16:13:56.394" v="3052"/>
          <ac:picMkLst>
            <pc:docMk/>
            <pc:sldMk cId="3540982976" sldId="313"/>
            <ac:picMk id="5" creationId="{C1F2A8D4-A440-FD10-6D24-C2AAAB8FF3B5}"/>
          </ac:picMkLst>
        </pc:picChg>
        <pc:cxnChg chg="add mod">
          <ac:chgData name="Elias Medig" userId="30c2e7930a6ba8b5" providerId="LiveId" clId="{6C9A1214-9FF7-4CE5-8EF9-7236F1F587FB}" dt="2025-02-11T20:07:02.939" v="7015" actId="14100"/>
          <ac:cxnSpMkLst>
            <pc:docMk/>
            <pc:sldMk cId="3540982976" sldId="313"/>
            <ac:cxnSpMk id="10" creationId="{9ED550BE-FA0A-27BD-2823-1ED37C1EF9B6}"/>
          </ac:cxnSpMkLst>
        </pc:cxnChg>
      </pc:sldChg>
      <pc:sldChg chg="addSp delSp modSp add mod">
        <pc:chgData name="Elias Medig" userId="30c2e7930a6ba8b5" providerId="LiveId" clId="{6C9A1214-9FF7-4CE5-8EF9-7236F1F587FB}" dt="2025-02-11T16:43:00.687" v="4018" actId="20577"/>
        <pc:sldMkLst>
          <pc:docMk/>
          <pc:sldMk cId="2848298294" sldId="314"/>
        </pc:sldMkLst>
        <pc:spChg chg="mod">
          <ac:chgData name="Elias Medig" userId="30c2e7930a6ba8b5" providerId="LiveId" clId="{6C9A1214-9FF7-4CE5-8EF9-7236F1F587FB}" dt="2025-02-11T14:02:47.933" v="603" actId="20577"/>
          <ac:spMkLst>
            <pc:docMk/>
            <pc:sldMk cId="2848298294" sldId="314"/>
            <ac:spMk id="3" creationId="{5CD42233-4E9B-1FD3-20F2-E1EE4B10DABB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5" creationId="{6F5A8696-7AA1-FC17-00E6-1464E7CFCFB8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6" creationId="{3D119716-636F-6144-9BB7-25DCE9650439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7" creationId="{89E6794E-1B72-2B46-7785-DEAB8781472A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8" creationId="{D29DB18E-EF76-A272-1348-35DD0FDFB402}"/>
          </ac:spMkLst>
        </pc:spChg>
        <pc:spChg chg="del mod">
          <ac:chgData name="Elias Medig" userId="30c2e7930a6ba8b5" providerId="LiveId" clId="{6C9A1214-9FF7-4CE5-8EF9-7236F1F587FB}" dt="2025-02-11T16:30:38.317" v="3248" actId="478"/>
          <ac:spMkLst>
            <pc:docMk/>
            <pc:sldMk cId="2848298294" sldId="314"/>
            <ac:spMk id="9" creationId="{D1D9FBBD-7BE9-DB5C-328C-E28A58E3FA58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10" creationId="{BB6DF405-64BE-F665-D492-6FAABDD0BB54}"/>
          </ac:spMkLst>
        </pc:spChg>
        <pc:spChg chg="add mod">
          <ac:chgData name="Elias Medig" userId="30c2e7930a6ba8b5" providerId="LiveId" clId="{6C9A1214-9FF7-4CE5-8EF9-7236F1F587FB}" dt="2025-02-11T16:32:39.674" v="3272" actId="1036"/>
          <ac:spMkLst>
            <pc:docMk/>
            <pc:sldMk cId="2848298294" sldId="314"/>
            <ac:spMk id="11" creationId="{D1B64EE2-9128-3287-9212-1A8AA30AC8A1}"/>
          </ac:spMkLst>
        </pc:spChg>
        <pc:spChg chg="add mod">
          <ac:chgData name="Elias Medig" userId="30c2e7930a6ba8b5" providerId="LiveId" clId="{6C9A1214-9FF7-4CE5-8EF9-7236F1F587FB}" dt="2025-02-11T16:32:39.674" v="3272" actId="1036"/>
          <ac:spMkLst>
            <pc:docMk/>
            <pc:sldMk cId="2848298294" sldId="314"/>
            <ac:spMk id="12" creationId="{009C72DB-13E3-225C-5DAD-632C1C66964D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13" creationId="{2F1CCB41-4704-950E-FB5A-FC8EB7277815}"/>
          </ac:spMkLst>
        </pc:spChg>
        <pc:spChg chg="add mod or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14" creationId="{7C6B9384-4A51-4D79-B79F-5B4DFD24FEF7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15" creationId="{8B1D8EE5-CE47-5007-757B-010D45B11941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16" creationId="{C10ADD32-7CD9-4D7D-F5DE-7CFB26778C54}"/>
          </ac:spMkLst>
        </pc:spChg>
        <pc:spChg chg="add mod">
          <ac:chgData name="Elias Medig" userId="30c2e7930a6ba8b5" providerId="LiveId" clId="{6C9A1214-9FF7-4CE5-8EF9-7236F1F587FB}" dt="2025-02-11T16:36:54.329" v="3412" actId="1038"/>
          <ac:spMkLst>
            <pc:docMk/>
            <pc:sldMk cId="2848298294" sldId="314"/>
            <ac:spMk id="17" creationId="{F06A1BB8-E044-1BC5-62F5-1162E7EFBA64}"/>
          </ac:spMkLst>
        </pc:spChg>
        <pc:spChg chg="add del mod">
          <ac:chgData name="Elias Medig" userId="30c2e7930a6ba8b5" providerId="LiveId" clId="{6C9A1214-9FF7-4CE5-8EF9-7236F1F587FB}" dt="2025-02-11T16:37:30.450" v="3471"/>
          <ac:spMkLst>
            <pc:docMk/>
            <pc:sldMk cId="2848298294" sldId="314"/>
            <ac:spMk id="18" creationId="{D53C73EA-8619-83CC-DEA8-58E85F5D3591}"/>
          </ac:spMkLst>
        </pc:spChg>
        <pc:spChg chg="add del mod">
          <ac:chgData name="Elias Medig" userId="30c2e7930a6ba8b5" providerId="LiveId" clId="{6C9A1214-9FF7-4CE5-8EF9-7236F1F587FB}" dt="2025-02-11T16:39:18.060" v="3474"/>
          <ac:spMkLst>
            <pc:docMk/>
            <pc:sldMk cId="2848298294" sldId="314"/>
            <ac:spMk id="19" creationId="{7EFC9CCB-D1E4-1B5E-F14C-9D11A49BE3CF}"/>
          </ac:spMkLst>
        </pc:spChg>
        <pc:spChg chg="add mod">
          <ac:chgData name="Elias Medig" userId="30c2e7930a6ba8b5" providerId="LiveId" clId="{6C9A1214-9FF7-4CE5-8EF9-7236F1F587FB}" dt="2025-02-11T16:43:00.687" v="4018" actId="20577"/>
          <ac:spMkLst>
            <pc:docMk/>
            <pc:sldMk cId="2848298294" sldId="314"/>
            <ac:spMk id="20" creationId="{8DBD9828-DA2E-B1CB-9BA3-3518743EDE9D}"/>
          </ac:spMkLst>
        </pc:spChg>
        <pc:picChg chg="del">
          <ac:chgData name="Elias Medig" userId="30c2e7930a6ba8b5" providerId="LiveId" clId="{6C9A1214-9FF7-4CE5-8EF9-7236F1F587FB}" dt="2025-02-11T16:13:44.880" v="3043" actId="478"/>
          <ac:picMkLst>
            <pc:docMk/>
            <pc:sldMk cId="2848298294" sldId="314"/>
            <ac:picMk id="2" creationId="{693D22E6-0955-DB4C-6B3A-4648FF26F23E}"/>
          </ac:picMkLst>
        </pc:picChg>
        <pc:picChg chg="add mod">
          <ac:chgData name="Elias Medig" userId="30c2e7930a6ba8b5" providerId="LiveId" clId="{6C9A1214-9FF7-4CE5-8EF9-7236F1F587FB}" dt="2025-02-11T16:13:45.016" v="3044"/>
          <ac:picMkLst>
            <pc:docMk/>
            <pc:sldMk cId="2848298294" sldId="314"/>
            <ac:picMk id="4" creationId="{6BFCE204-E631-1D42-68A6-1C6D29DDF5BD}"/>
          </ac:picMkLst>
        </pc:picChg>
      </pc:sldChg>
      <pc:sldChg chg="addSp delSp modSp add mod">
        <pc:chgData name="Elias Medig" userId="30c2e7930a6ba8b5" providerId="LiveId" clId="{6C9A1214-9FF7-4CE5-8EF9-7236F1F587FB}" dt="2025-02-11T20:17:12.762" v="7208" actId="14100"/>
        <pc:sldMkLst>
          <pc:docMk/>
          <pc:sldMk cId="2595741020" sldId="315"/>
        </pc:sldMkLst>
        <pc:spChg chg="mod">
          <ac:chgData name="Elias Medig" userId="30c2e7930a6ba8b5" providerId="LiveId" clId="{6C9A1214-9FF7-4CE5-8EF9-7236F1F587FB}" dt="2025-02-11T14:02:53.071" v="607" actId="20577"/>
          <ac:spMkLst>
            <pc:docMk/>
            <pc:sldMk cId="2595741020" sldId="315"/>
            <ac:spMk id="3" creationId="{98EF5EB3-C2A7-F058-DAAE-749B9EC6182F}"/>
          </ac:spMkLst>
        </pc:spChg>
        <pc:spChg chg="add del mod">
          <ac:chgData name="Elias Medig" userId="30c2e7930a6ba8b5" providerId="LiveId" clId="{6C9A1214-9FF7-4CE5-8EF9-7236F1F587FB}" dt="2025-02-11T16:59:08.742" v="4360" actId="478"/>
          <ac:spMkLst>
            <pc:docMk/>
            <pc:sldMk cId="2595741020" sldId="315"/>
            <ac:spMk id="5" creationId="{5EF6F32B-0424-9CE4-9798-7D34219492D2}"/>
          </ac:spMkLst>
        </pc:spChg>
        <pc:spChg chg="add del mod">
          <ac:chgData name="Elias Medig" userId="30c2e7930a6ba8b5" providerId="LiveId" clId="{6C9A1214-9FF7-4CE5-8EF9-7236F1F587FB}" dt="2025-02-11T16:55:15.768" v="4327" actId="478"/>
          <ac:spMkLst>
            <pc:docMk/>
            <pc:sldMk cId="2595741020" sldId="315"/>
            <ac:spMk id="6" creationId="{FCB173AB-E5BD-A859-96CD-E273F2E27AA1}"/>
          </ac:spMkLst>
        </pc:spChg>
        <pc:spChg chg="mod">
          <ac:chgData name="Elias Medig" userId="30c2e7930a6ba8b5" providerId="LiveId" clId="{6C9A1214-9FF7-4CE5-8EF9-7236F1F587FB}" dt="2025-02-11T20:17:04.532" v="7206" actId="108"/>
          <ac:spMkLst>
            <pc:docMk/>
            <pc:sldMk cId="2595741020" sldId="315"/>
            <ac:spMk id="9" creationId="{4F48CD4A-BAF5-FDEE-19EE-F6B71C681697}"/>
          </ac:spMkLst>
        </pc:spChg>
        <pc:spChg chg="add mod">
          <ac:chgData name="Elias Medig" userId="30c2e7930a6ba8b5" providerId="LiveId" clId="{6C9A1214-9FF7-4CE5-8EF9-7236F1F587FB}" dt="2025-02-11T17:00:06.437" v="4412" actId="14100"/>
          <ac:spMkLst>
            <pc:docMk/>
            <pc:sldMk cId="2595741020" sldId="315"/>
            <ac:spMk id="10" creationId="{D68478FA-B1D0-8766-A7CF-47F8CDC9D8D3}"/>
          </ac:spMkLst>
        </pc:spChg>
        <pc:spChg chg="add mod">
          <ac:chgData name="Elias Medig" userId="30c2e7930a6ba8b5" providerId="LiveId" clId="{6C9A1214-9FF7-4CE5-8EF9-7236F1F587FB}" dt="2025-02-11T17:00:05.324" v="4404" actId="1076"/>
          <ac:spMkLst>
            <pc:docMk/>
            <pc:sldMk cId="2595741020" sldId="315"/>
            <ac:spMk id="11" creationId="{88E2FA24-E8EF-F198-9013-955E90B5DCCD}"/>
          </ac:spMkLst>
        </pc:spChg>
        <pc:spChg chg="add del mod">
          <ac:chgData name="Elias Medig" userId="30c2e7930a6ba8b5" providerId="LiveId" clId="{6C9A1214-9FF7-4CE5-8EF9-7236F1F587FB}" dt="2025-02-11T17:00:27.994" v="4435"/>
          <ac:spMkLst>
            <pc:docMk/>
            <pc:sldMk cId="2595741020" sldId="315"/>
            <ac:spMk id="20" creationId="{2C1F1077-2A3C-452E-9418-413031D7631D}"/>
          </ac:spMkLst>
        </pc:spChg>
        <pc:spChg chg="add mod ord">
          <ac:chgData name="Elias Medig" userId="30c2e7930a6ba8b5" providerId="LiveId" clId="{6C9A1214-9FF7-4CE5-8EF9-7236F1F587FB}" dt="2025-02-11T17:00:37.773" v="4438" actId="14100"/>
          <ac:spMkLst>
            <pc:docMk/>
            <pc:sldMk cId="2595741020" sldId="315"/>
            <ac:spMk id="24" creationId="{BA6BB16B-0CAE-B053-2010-EEE0DD24CE27}"/>
          </ac:spMkLst>
        </pc:spChg>
        <pc:picChg chg="del">
          <ac:chgData name="Elias Medig" userId="30c2e7930a6ba8b5" providerId="LiveId" clId="{6C9A1214-9FF7-4CE5-8EF9-7236F1F587FB}" dt="2025-02-11T16:13:47.794" v="3045" actId="478"/>
          <ac:picMkLst>
            <pc:docMk/>
            <pc:sldMk cId="2595741020" sldId="315"/>
            <ac:picMk id="2" creationId="{32BE2674-7F2C-5186-306F-CAEC3EECD5E1}"/>
          </ac:picMkLst>
        </pc:picChg>
        <pc:picChg chg="add mod">
          <ac:chgData name="Elias Medig" userId="30c2e7930a6ba8b5" providerId="LiveId" clId="{6C9A1214-9FF7-4CE5-8EF9-7236F1F587FB}" dt="2025-02-11T16:13:47.893" v="3046"/>
          <ac:picMkLst>
            <pc:docMk/>
            <pc:sldMk cId="2595741020" sldId="315"/>
            <ac:picMk id="4" creationId="{34A4A592-6AD7-BCA1-A18E-BFC8460B21BE}"/>
          </ac:picMkLst>
        </pc:picChg>
        <pc:picChg chg="add mod">
          <ac:chgData name="Elias Medig" userId="30c2e7930a6ba8b5" providerId="LiveId" clId="{6C9A1214-9FF7-4CE5-8EF9-7236F1F587FB}" dt="2025-02-11T17:00:06.562" v="4413" actId="1076"/>
          <ac:picMkLst>
            <pc:docMk/>
            <pc:sldMk cId="2595741020" sldId="315"/>
            <ac:picMk id="8" creationId="{4CF7FF16-3A2E-659F-D579-3D14D325CADE}"/>
          </ac:picMkLst>
        </pc:picChg>
        <pc:cxnChg chg="add del mod">
          <ac:chgData name="Elias Medig" userId="30c2e7930a6ba8b5" providerId="LiveId" clId="{6C9A1214-9FF7-4CE5-8EF9-7236F1F587FB}" dt="2025-02-11T16:58:39.418" v="4353" actId="11529"/>
          <ac:cxnSpMkLst>
            <pc:docMk/>
            <pc:sldMk cId="2595741020" sldId="315"/>
            <ac:cxnSpMk id="13" creationId="{748934E7-4305-8038-E56D-AF42515E0CAF}"/>
          </ac:cxnSpMkLst>
        </pc:cxnChg>
        <pc:cxnChg chg="add mod">
          <ac:chgData name="Elias Medig" userId="30c2e7930a6ba8b5" providerId="LiveId" clId="{6C9A1214-9FF7-4CE5-8EF9-7236F1F587FB}" dt="2025-02-11T20:17:12.762" v="7208" actId="14100"/>
          <ac:cxnSpMkLst>
            <pc:docMk/>
            <pc:sldMk cId="2595741020" sldId="315"/>
            <ac:cxnSpMk id="15" creationId="{4F082959-EF28-513B-646E-5CCED05CEC77}"/>
          </ac:cxnSpMkLst>
        </pc:cxnChg>
        <pc:cxnChg chg="add mod">
          <ac:chgData name="Elias Medig" userId="30c2e7930a6ba8b5" providerId="LiveId" clId="{6C9A1214-9FF7-4CE5-8EF9-7236F1F587FB}" dt="2025-02-11T20:17:10.713" v="7207" actId="14100"/>
          <ac:cxnSpMkLst>
            <pc:docMk/>
            <pc:sldMk cId="2595741020" sldId="315"/>
            <ac:cxnSpMk id="16" creationId="{95283BBA-DC7F-A9F2-51FF-43879992BB64}"/>
          </ac:cxnSpMkLst>
        </pc:cxnChg>
      </pc:sldChg>
      <pc:sldChg chg="addSp delSp modSp add mod">
        <pc:chgData name="Elias Medig" userId="30c2e7930a6ba8b5" providerId="LiveId" clId="{6C9A1214-9FF7-4CE5-8EF9-7236F1F587FB}" dt="2025-02-11T20:14:42.718" v="7168" actId="14100"/>
        <pc:sldMkLst>
          <pc:docMk/>
          <pc:sldMk cId="531386141" sldId="316"/>
        </pc:sldMkLst>
        <pc:spChg chg="mod">
          <ac:chgData name="Elias Medig" userId="30c2e7930a6ba8b5" providerId="LiveId" clId="{6C9A1214-9FF7-4CE5-8EF9-7236F1F587FB}" dt="2025-02-11T14:02:56.464" v="611" actId="20577"/>
          <ac:spMkLst>
            <pc:docMk/>
            <pc:sldMk cId="531386141" sldId="316"/>
            <ac:spMk id="3" creationId="{8321F858-A499-3209-3810-91C34C0AA92A}"/>
          </ac:spMkLst>
        </pc:spChg>
        <pc:spChg chg="add mod">
          <ac:chgData name="Elias Medig" userId="30c2e7930a6ba8b5" providerId="LiveId" clId="{6C9A1214-9FF7-4CE5-8EF9-7236F1F587FB}" dt="2025-02-11T17:02:39.609" v="4495" actId="14100"/>
          <ac:spMkLst>
            <pc:docMk/>
            <pc:sldMk cId="531386141" sldId="316"/>
            <ac:spMk id="5" creationId="{ADAF2A9D-EFAB-141C-0F39-3F1C2A5AE6A4}"/>
          </ac:spMkLst>
        </pc:spChg>
        <pc:spChg chg="add mod">
          <ac:chgData name="Elias Medig" userId="30c2e7930a6ba8b5" providerId="LiveId" clId="{6C9A1214-9FF7-4CE5-8EF9-7236F1F587FB}" dt="2025-02-11T17:02:55.392" v="4504" actId="14100"/>
          <ac:spMkLst>
            <pc:docMk/>
            <pc:sldMk cId="531386141" sldId="316"/>
            <ac:spMk id="8" creationId="{3CFA1800-BC93-7C75-3BD2-2940440ED134}"/>
          </ac:spMkLst>
        </pc:spChg>
        <pc:spChg chg="mod">
          <ac:chgData name="Elias Medig" userId="30c2e7930a6ba8b5" providerId="LiveId" clId="{6C9A1214-9FF7-4CE5-8EF9-7236F1F587FB}" dt="2025-02-11T20:14:36.870" v="7167" actId="20577"/>
          <ac:spMkLst>
            <pc:docMk/>
            <pc:sldMk cId="531386141" sldId="316"/>
            <ac:spMk id="9" creationId="{6946F308-DB5F-152E-6C76-DD6CFB67A8DF}"/>
          </ac:spMkLst>
        </pc:spChg>
        <pc:picChg chg="del">
          <ac:chgData name="Elias Medig" userId="30c2e7930a6ba8b5" providerId="LiveId" clId="{6C9A1214-9FF7-4CE5-8EF9-7236F1F587FB}" dt="2025-02-11T16:13:50.710" v="3047" actId="478"/>
          <ac:picMkLst>
            <pc:docMk/>
            <pc:sldMk cId="531386141" sldId="316"/>
            <ac:picMk id="2" creationId="{5272D2BD-3131-18C1-B166-D7B63260EA88}"/>
          </ac:picMkLst>
        </pc:picChg>
        <pc:picChg chg="add mod">
          <ac:chgData name="Elias Medig" userId="30c2e7930a6ba8b5" providerId="LiveId" clId="{6C9A1214-9FF7-4CE5-8EF9-7236F1F587FB}" dt="2025-02-11T16:13:50.838" v="3048"/>
          <ac:picMkLst>
            <pc:docMk/>
            <pc:sldMk cId="531386141" sldId="316"/>
            <ac:picMk id="4" creationId="{12058E92-0B99-B9D7-9202-A6FBCABDB87A}"/>
          </ac:picMkLst>
        </pc:picChg>
        <pc:picChg chg="add mod">
          <ac:chgData name="Elias Medig" userId="30c2e7930a6ba8b5" providerId="LiveId" clId="{6C9A1214-9FF7-4CE5-8EF9-7236F1F587FB}" dt="2025-02-11T17:02:34.150" v="4494" actId="1076"/>
          <ac:picMkLst>
            <pc:docMk/>
            <pc:sldMk cId="531386141" sldId="316"/>
            <ac:picMk id="7" creationId="{EF871FD8-4B71-ABD5-1233-52ACA7574B53}"/>
          </ac:picMkLst>
        </pc:picChg>
        <pc:cxnChg chg="add mod">
          <ac:chgData name="Elias Medig" userId="30c2e7930a6ba8b5" providerId="LiveId" clId="{6C9A1214-9FF7-4CE5-8EF9-7236F1F587FB}" dt="2025-02-11T20:14:42.718" v="7168" actId="14100"/>
          <ac:cxnSpMkLst>
            <pc:docMk/>
            <pc:sldMk cId="531386141" sldId="316"/>
            <ac:cxnSpMk id="10" creationId="{415E3F47-DFAC-3181-26FA-6FB6BAF9BAD2}"/>
          </ac:cxnSpMkLst>
        </pc:cxnChg>
      </pc:sldChg>
      <pc:sldChg chg="addSp delSp modSp add mod">
        <pc:chgData name="Elias Medig" userId="30c2e7930a6ba8b5" providerId="LiveId" clId="{6C9A1214-9FF7-4CE5-8EF9-7236F1F587FB}" dt="2025-02-11T20:23:29.842" v="7392" actId="20577"/>
        <pc:sldMkLst>
          <pc:docMk/>
          <pc:sldMk cId="2368900619" sldId="317"/>
        </pc:sldMkLst>
        <pc:spChg chg="mod">
          <ac:chgData name="Elias Medig" userId="30c2e7930a6ba8b5" providerId="LiveId" clId="{6C9A1214-9FF7-4CE5-8EF9-7236F1F587FB}" dt="2025-02-11T14:03:00.955" v="615" actId="20577"/>
          <ac:spMkLst>
            <pc:docMk/>
            <pc:sldMk cId="2368900619" sldId="317"/>
            <ac:spMk id="3" creationId="{E2D8BF07-D4F4-4A32-CFB5-CA85B6E0E1E8}"/>
          </ac:spMkLst>
        </pc:spChg>
        <pc:spChg chg="add mod">
          <ac:chgData name="Elias Medig" userId="30c2e7930a6ba8b5" providerId="LiveId" clId="{6C9A1214-9FF7-4CE5-8EF9-7236F1F587FB}" dt="2025-02-11T18:59:23.099" v="5465" actId="14100"/>
          <ac:spMkLst>
            <pc:docMk/>
            <pc:sldMk cId="2368900619" sldId="317"/>
            <ac:spMk id="7" creationId="{DDFA7A74-2431-73A2-E0F5-21B6587548C6}"/>
          </ac:spMkLst>
        </pc:spChg>
        <pc:spChg chg="del mod">
          <ac:chgData name="Elias Medig" userId="30c2e7930a6ba8b5" providerId="LiveId" clId="{6C9A1214-9FF7-4CE5-8EF9-7236F1F587FB}" dt="2025-02-11T18:58:21.589" v="5454" actId="478"/>
          <ac:spMkLst>
            <pc:docMk/>
            <pc:sldMk cId="2368900619" sldId="317"/>
            <ac:spMk id="9" creationId="{070F82E2-32BB-8D28-F684-EC0ED5012614}"/>
          </ac:spMkLst>
        </pc:spChg>
        <pc:spChg chg="add mod">
          <ac:chgData name="Elias Medig" userId="30c2e7930a6ba8b5" providerId="LiveId" clId="{6C9A1214-9FF7-4CE5-8EF9-7236F1F587FB}" dt="2025-02-11T18:59:56.552" v="5476" actId="14100"/>
          <ac:spMkLst>
            <pc:docMk/>
            <pc:sldMk cId="2368900619" sldId="317"/>
            <ac:spMk id="11" creationId="{6692F4BC-D89B-48EA-5EF1-9B3354857997}"/>
          </ac:spMkLst>
        </pc:spChg>
        <pc:spChg chg="add mod">
          <ac:chgData name="Elias Medig" userId="30c2e7930a6ba8b5" providerId="LiveId" clId="{6C9A1214-9FF7-4CE5-8EF9-7236F1F587FB}" dt="2025-02-11T18:59:49.010" v="5472" actId="14100"/>
          <ac:spMkLst>
            <pc:docMk/>
            <pc:sldMk cId="2368900619" sldId="317"/>
            <ac:spMk id="13" creationId="{3EAFF2F6-8A4C-5A92-D2A6-54F377551E24}"/>
          </ac:spMkLst>
        </pc:spChg>
        <pc:spChg chg="add mod">
          <ac:chgData name="Elias Medig" userId="30c2e7930a6ba8b5" providerId="LiveId" clId="{6C9A1214-9FF7-4CE5-8EF9-7236F1F587FB}" dt="2025-02-11T20:23:29.842" v="7392" actId="20577"/>
          <ac:spMkLst>
            <pc:docMk/>
            <pc:sldMk cId="2368900619" sldId="317"/>
            <ac:spMk id="22" creationId="{21607672-04C5-3052-1B8C-6014650BAB6F}"/>
          </ac:spMkLst>
        </pc:spChg>
        <pc:picChg chg="del">
          <ac:chgData name="Elias Medig" userId="30c2e7930a6ba8b5" providerId="LiveId" clId="{6C9A1214-9FF7-4CE5-8EF9-7236F1F587FB}" dt="2025-02-11T16:13:53.557" v="3049" actId="478"/>
          <ac:picMkLst>
            <pc:docMk/>
            <pc:sldMk cId="2368900619" sldId="317"/>
            <ac:picMk id="2" creationId="{B5EE184C-9CB0-9E7E-B76D-EAA1D12B6ECF}"/>
          </ac:picMkLst>
        </pc:picChg>
        <pc:picChg chg="add mod">
          <ac:chgData name="Elias Medig" userId="30c2e7930a6ba8b5" providerId="LiveId" clId="{6C9A1214-9FF7-4CE5-8EF9-7236F1F587FB}" dt="2025-02-11T16:13:53.667" v="3050"/>
          <ac:picMkLst>
            <pc:docMk/>
            <pc:sldMk cId="2368900619" sldId="317"/>
            <ac:picMk id="4" creationId="{95EB2426-6A16-2931-3B65-7C996B8BD261}"/>
          </ac:picMkLst>
        </pc:picChg>
        <pc:picChg chg="add mod ord">
          <ac:chgData name="Elias Medig" userId="30c2e7930a6ba8b5" providerId="LiveId" clId="{6C9A1214-9FF7-4CE5-8EF9-7236F1F587FB}" dt="2025-02-11T18:59:17.951" v="5464" actId="1076"/>
          <ac:picMkLst>
            <pc:docMk/>
            <pc:sldMk cId="2368900619" sldId="317"/>
            <ac:picMk id="6" creationId="{2105E081-EBDC-40A9-0832-BAA45C3B7FF9}"/>
          </ac:picMkLst>
        </pc:picChg>
        <pc:picChg chg="add mod">
          <ac:chgData name="Elias Medig" userId="30c2e7930a6ba8b5" providerId="LiveId" clId="{6C9A1214-9FF7-4CE5-8EF9-7236F1F587FB}" dt="2025-02-11T18:59:15.230" v="5463" actId="1076"/>
          <ac:picMkLst>
            <pc:docMk/>
            <pc:sldMk cId="2368900619" sldId="317"/>
            <ac:picMk id="10" creationId="{9EBFDE47-3D2E-2947-67A8-15700B2E55E7}"/>
          </ac:picMkLst>
        </pc:picChg>
        <pc:cxnChg chg="add mod">
          <ac:chgData name="Elias Medig" userId="30c2e7930a6ba8b5" providerId="LiveId" clId="{6C9A1214-9FF7-4CE5-8EF9-7236F1F587FB}" dt="2025-02-11T19:00:35.322" v="5567" actId="14100"/>
          <ac:cxnSpMkLst>
            <pc:docMk/>
            <pc:sldMk cId="2368900619" sldId="317"/>
            <ac:cxnSpMk id="12" creationId="{572AC885-3B06-82E1-561A-943CD26FAEFE}"/>
          </ac:cxnSpMkLst>
        </pc:cxnChg>
        <pc:cxnChg chg="add mod">
          <ac:chgData name="Elias Medig" userId="30c2e7930a6ba8b5" providerId="LiveId" clId="{6C9A1214-9FF7-4CE5-8EF9-7236F1F587FB}" dt="2025-02-11T19:01:03.001" v="5629" actId="14100"/>
          <ac:cxnSpMkLst>
            <pc:docMk/>
            <pc:sldMk cId="2368900619" sldId="317"/>
            <ac:cxnSpMk id="14" creationId="{A24A2E34-1D56-3ACE-400C-91582FC03397}"/>
          </ac:cxnSpMkLst>
        </pc:cxnChg>
      </pc:sldChg>
      <pc:sldChg chg="addSp delSp modSp add mod modClrScheme chgLayout">
        <pc:chgData name="Elias Medig" userId="30c2e7930a6ba8b5" providerId="LiveId" clId="{6C9A1214-9FF7-4CE5-8EF9-7236F1F587FB}" dt="2025-02-11T16:20:20.826" v="3122" actId="1440"/>
        <pc:sldMkLst>
          <pc:docMk/>
          <pc:sldMk cId="2306508277" sldId="318"/>
        </pc:sldMkLst>
        <pc:spChg chg="mod">
          <ac:chgData name="Elias Medig" userId="30c2e7930a6ba8b5" providerId="LiveId" clId="{6C9A1214-9FF7-4CE5-8EF9-7236F1F587FB}" dt="2025-02-11T15:02:46.177" v="893" actId="26606"/>
          <ac:spMkLst>
            <pc:docMk/>
            <pc:sldMk cId="2306508277" sldId="318"/>
            <ac:spMk id="3" creationId="{EE34F025-EADE-7085-4812-3E0271CF35E9}"/>
          </ac:spMkLst>
        </pc:spChg>
        <pc:spChg chg="add mod">
          <ac:chgData name="Elias Medig" userId="30c2e7930a6ba8b5" providerId="LiveId" clId="{6C9A1214-9FF7-4CE5-8EF9-7236F1F587FB}" dt="2025-02-11T16:01:17.950" v="2414" actId="1036"/>
          <ac:spMkLst>
            <pc:docMk/>
            <pc:sldMk cId="2306508277" sldId="318"/>
            <ac:spMk id="5" creationId="{6759FAEF-C3E1-FB57-F8DD-B72A06B46602}"/>
          </ac:spMkLst>
        </pc:spChg>
        <pc:spChg chg="del">
          <ac:chgData name="Elias Medig" userId="30c2e7930a6ba8b5" providerId="LiveId" clId="{6C9A1214-9FF7-4CE5-8EF9-7236F1F587FB}" dt="2025-02-11T14:46:32.773" v="833" actId="478"/>
          <ac:spMkLst>
            <pc:docMk/>
            <pc:sldMk cId="2306508277" sldId="318"/>
            <ac:spMk id="6" creationId="{1432C8A2-81D1-FA02-B044-01624F7504CA}"/>
          </ac:spMkLst>
        </pc:spChg>
        <pc:spChg chg="add del mod">
          <ac:chgData name="Elias Medig" userId="30c2e7930a6ba8b5" providerId="LiveId" clId="{6C9A1214-9FF7-4CE5-8EF9-7236F1F587FB}" dt="2025-02-11T15:02:46.177" v="893" actId="26606"/>
          <ac:spMkLst>
            <pc:docMk/>
            <pc:sldMk cId="2306508277" sldId="318"/>
            <ac:spMk id="9" creationId="{AD58DD56-61D8-41E5-D9EE-E2151FC8A920}"/>
          </ac:spMkLst>
        </pc:spChg>
        <pc:spChg chg="add mod ord">
          <ac:chgData name="Elias Medig" userId="30c2e7930a6ba8b5" providerId="LiveId" clId="{6C9A1214-9FF7-4CE5-8EF9-7236F1F587FB}" dt="2025-02-11T16:12:34.082" v="3018" actId="14100"/>
          <ac:spMkLst>
            <pc:docMk/>
            <pc:sldMk cId="2306508277" sldId="318"/>
            <ac:spMk id="12" creationId="{3142FF2E-EC4C-270F-9A8A-00765FD3C7C8}"/>
          </ac:spMkLst>
        </pc:spChg>
        <pc:spChg chg="add mod">
          <ac:chgData name="Elias Medig" userId="30c2e7930a6ba8b5" providerId="LiveId" clId="{6C9A1214-9FF7-4CE5-8EF9-7236F1F587FB}" dt="2025-02-11T16:01:34.323" v="2417"/>
          <ac:spMkLst>
            <pc:docMk/>
            <pc:sldMk cId="2306508277" sldId="318"/>
            <ac:spMk id="15" creationId="{168477D9-09EB-62E7-FE79-4770CFE903A8}"/>
          </ac:spMkLst>
        </pc:spChg>
        <pc:spChg chg="add del mod">
          <ac:chgData name="Elias Medig" userId="30c2e7930a6ba8b5" providerId="LiveId" clId="{6C9A1214-9FF7-4CE5-8EF9-7236F1F587FB}" dt="2025-02-11T15:02:39.957" v="886" actId="26606"/>
          <ac:spMkLst>
            <pc:docMk/>
            <pc:sldMk cId="2306508277" sldId="318"/>
            <ac:spMk id="1031" creationId="{2A393727-1B68-8A8A-2BA4-8E958A5D3448}"/>
          </ac:spMkLst>
        </pc:spChg>
        <pc:spChg chg="add del mod">
          <ac:chgData name="Elias Medig" userId="30c2e7930a6ba8b5" providerId="LiveId" clId="{6C9A1214-9FF7-4CE5-8EF9-7236F1F587FB}" dt="2025-02-11T15:02:42.742" v="888" actId="26606"/>
          <ac:spMkLst>
            <pc:docMk/>
            <pc:sldMk cId="2306508277" sldId="318"/>
            <ac:spMk id="1033" creationId="{35AE515B-A8C5-A1FA-4FD0-76083420989B}"/>
          </ac:spMkLst>
        </pc:spChg>
        <pc:spChg chg="add del mod">
          <ac:chgData name="Elias Medig" userId="30c2e7930a6ba8b5" providerId="LiveId" clId="{6C9A1214-9FF7-4CE5-8EF9-7236F1F587FB}" dt="2025-02-11T15:02:43.565" v="890" actId="26606"/>
          <ac:spMkLst>
            <pc:docMk/>
            <pc:sldMk cId="2306508277" sldId="318"/>
            <ac:spMk id="1035" creationId="{2A393727-1B68-8A8A-2BA4-8E958A5D3448}"/>
          </ac:spMkLst>
        </pc:spChg>
        <pc:spChg chg="add del mod">
          <ac:chgData name="Elias Medig" userId="30c2e7930a6ba8b5" providerId="LiveId" clId="{6C9A1214-9FF7-4CE5-8EF9-7236F1F587FB}" dt="2025-02-11T15:02:46.174" v="892" actId="26606"/>
          <ac:spMkLst>
            <pc:docMk/>
            <pc:sldMk cId="2306508277" sldId="318"/>
            <ac:spMk id="1037" creationId="{E28EBFD1-245D-28E9-E687-84695DE5C4E4}"/>
          </ac:spMkLst>
        </pc:spChg>
        <pc:spChg chg="add mod">
          <ac:chgData name="Elias Medig" userId="30c2e7930a6ba8b5" providerId="LiveId" clId="{6C9A1214-9FF7-4CE5-8EF9-7236F1F587FB}" dt="2025-02-11T16:15:25.625" v="3070" actId="14100"/>
          <ac:spMkLst>
            <pc:docMk/>
            <pc:sldMk cId="2306508277" sldId="318"/>
            <ac:spMk id="1039" creationId="{2A393727-1B68-8A8A-2BA4-8E958A5D3448}"/>
          </ac:spMkLst>
        </pc:spChg>
        <pc:picChg chg="del">
          <ac:chgData name="Elias Medig" userId="30c2e7930a6ba8b5" providerId="LiveId" clId="{6C9A1214-9FF7-4CE5-8EF9-7236F1F587FB}" dt="2025-02-11T14:46:31.032" v="832" actId="478"/>
          <ac:picMkLst>
            <pc:docMk/>
            <pc:sldMk cId="2306508277" sldId="318"/>
            <ac:picMk id="4" creationId="{77E11BB7-26A5-2B93-0F0D-626C790C4447}"/>
          </ac:picMkLst>
        </pc:picChg>
        <pc:picChg chg="del">
          <ac:chgData name="Elias Medig" userId="30c2e7930a6ba8b5" providerId="LiveId" clId="{6C9A1214-9FF7-4CE5-8EF9-7236F1F587FB}" dt="2025-02-11T14:46:31.032" v="832" actId="478"/>
          <ac:picMkLst>
            <pc:docMk/>
            <pc:sldMk cId="2306508277" sldId="318"/>
            <ac:picMk id="8" creationId="{3E076F00-010E-E663-41EC-EF18E0DE832C}"/>
          </ac:picMkLst>
        </pc:picChg>
        <pc:picChg chg="add mod">
          <ac:chgData name="Elias Medig" userId="30c2e7930a6ba8b5" providerId="LiveId" clId="{6C9A1214-9FF7-4CE5-8EF9-7236F1F587FB}" dt="2025-02-11T16:20:20.826" v="3122" actId="1440"/>
          <ac:picMkLst>
            <pc:docMk/>
            <pc:sldMk cId="2306508277" sldId="318"/>
            <ac:picMk id="10" creationId="{A2F29811-A4E5-C3DC-FBF0-B0FD3188631D}"/>
          </ac:picMkLst>
        </pc:picChg>
        <pc:picChg chg="del">
          <ac:chgData name="Elias Medig" userId="30c2e7930a6ba8b5" providerId="LiveId" clId="{6C9A1214-9FF7-4CE5-8EF9-7236F1F587FB}" dt="2025-02-11T14:46:31.032" v="832" actId="478"/>
          <ac:picMkLst>
            <pc:docMk/>
            <pc:sldMk cId="2306508277" sldId="318"/>
            <ac:picMk id="11" creationId="{413FF03C-603A-9DAC-7FD7-03A35237D46F}"/>
          </ac:picMkLst>
        </pc:picChg>
        <pc:picChg chg="add del mod">
          <ac:chgData name="Elias Medig" userId="30c2e7930a6ba8b5" providerId="LiveId" clId="{6C9A1214-9FF7-4CE5-8EF9-7236F1F587FB}" dt="2025-02-11T16:13:34.290" v="3035" actId="478"/>
          <ac:picMkLst>
            <pc:docMk/>
            <pc:sldMk cId="2306508277" sldId="318"/>
            <ac:picMk id="16" creationId="{71A740B5-E7FF-6D45-1D1E-1BE8AA3A2FC6}"/>
          </ac:picMkLst>
        </pc:picChg>
        <pc:picChg chg="add mod">
          <ac:chgData name="Elias Medig" userId="30c2e7930a6ba8b5" providerId="LiveId" clId="{6C9A1214-9FF7-4CE5-8EF9-7236F1F587FB}" dt="2025-02-11T16:13:34.465" v="3036"/>
          <ac:picMkLst>
            <pc:docMk/>
            <pc:sldMk cId="2306508277" sldId="318"/>
            <ac:picMk id="17" creationId="{1F1A0C6E-1337-0A45-8807-8E4D60A5A281}"/>
          </ac:picMkLst>
        </pc:picChg>
        <pc:picChg chg="add del mod">
          <ac:chgData name="Elias Medig" userId="30c2e7930a6ba8b5" providerId="LiveId" clId="{6C9A1214-9FF7-4CE5-8EF9-7236F1F587FB}" dt="2025-02-11T15:11:30.975" v="1121" actId="478"/>
          <ac:picMkLst>
            <pc:docMk/>
            <pc:sldMk cId="2306508277" sldId="318"/>
            <ac:picMk id="1026" creationId="{32979F15-D0D1-B9F2-6B2C-B313F7D58FC1}"/>
          </ac:picMkLst>
        </pc:picChg>
        <pc:cxnChg chg="del">
          <ac:chgData name="Elias Medig" userId="30c2e7930a6ba8b5" providerId="LiveId" clId="{6C9A1214-9FF7-4CE5-8EF9-7236F1F587FB}" dt="2025-02-11T14:46:31.032" v="832" actId="478"/>
          <ac:cxnSpMkLst>
            <pc:docMk/>
            <pc:sldMk cId="2306508277" sldId="318"/>
            <ac:cxnSpMk id="13" creationId="{34241372-2ACE-7BC4-FC2D-0F5E6D1C67E1}"/>
          </ac:cxnSpMkLst>
        </pc:cxnChg>
        <pc:cxnChg chg="del mod">
          <ac:chgData name="Elias Medig" userId="30c2e7930a6ba8b5" providerId="LiveId" clId="{6C9A1214-9FF7-4CE5-8EF9-7236F1F587FB}" dt="2025-02-11T14:46:31.032" v="832" actId="478"/>
          <ac:cxnSpMkLst>
            <pc:docMk/>
            <pc:sldMk cId="2306508277" sldId="318"/>
            <ac:cxnSpMk id="14" creationId="{6005DAA9-20A5-65D9-7B75-C0DC3EC18E86}"/>
          </ac:cxnSpMkLst>
        </pc:cxnChg>
      </pc:sldChg>
      <pc:sldChg chg="delSp modSp add del mod">
        <pc:chgData name="Elias Medig" userId="30c2e7930a6ba8b5" providerId="LiveId" clId="{6C9A1214-9FF7-4CE5-8EF9-7236F1F587FB}" dt="2025-02-11T15:59:57.285" v="2396" actId="47"/>
        <pc:sldMkLst>
          <pc:docMk/>
          <pc:sldMk cId="1635909996" sldId="319"/>
        </pc:sldMkLst>
        <pc:spChg chg="mod">
          <ac:chgData name="Elias Medig" userId="30c2e7930a6ba8b5" providerId="LiveId" clId="{6C9A1214-9FF7-4CE5-8EF9-7236F1F587FB}" dt="2025-02-11T15:45:26.745" v="2021" actId="20577"/>
          <ac:spMkLst>
            <pc:docMk/>
            <pc:sldMk cId="1635909996" sldId="319"/>
            <ac:spMk id="3" creationId="{E88CBBFB-D22B-20A9-1FB0-0DCA7AF16A0E}"/>
          </ac:spMkLst>
        </pc:spChg>
        <pc:spChg chg="mod">
          <ac:chgData name="Elias Medig" userId="30c2e7930a6ba8b5" providerId="LiveId" clId="{6C9A1214-9FF7-4CE5-8EF9-7236F1F587FB}" dt="2025-02-11T15:50:46.411" v="2130" actId="27636"/>
          <ac:spMkLst>
            <pc:docMk/>
            <pc:sldMk cId="1635909996" sldId="319"/>
            <ac:spMk id="9" creationId="{98168EFD-0A75-7B94-015C-6462D7821770}"/>
          </ac:spMkLst>
        </pc:spChg>
        <pc:picChg chg="del mod">
          <ac:chgData name="Elias Medig" userId="30c2e7930a6ba8b5" providerId="LiveId" clId="{6C9A1214-9FF7-4CE5-8EF9-7236F1F587FB}" dt="2025-02-11T15:24:30.500" v="1596" actId="478"/>
          <ac:picMkLst>
            <pc:docMk/>
            <pc:sldMk cId="1635909996" sldId="319"/>
            <ac:picMk id="5" creationId="{7AE037B7-DB07-3FAE-F06B-A6C008E5D197}"/>
          </ac:picMkLst>
        </pc:picChg>
      </pc:sldChg>
      <pc:sldChg chg="addSp delSp modSp add mod ord">
        <pc:chgData name="Elias Medig" userId="30c2e7930a6ba8b5" providerId="LiveId" clId="{6C9A1214-9FF7-4CE5-8EF9-7236F1F587FB}" dt="2025-02-11T16:50:38.225" v="4261" actId="1038"/>
        <pc:sldMkLst>
          <pc:docMk/>
          <pc:sldMk cId="1385893551" sldId="320"/>
        </pc:sldMkLst>
        <pc:spChg chg="mod">
          <ac:chgData name="Elias Medig" userId="30c2e7930a6ba8b5" providerId="LiveId" clId="{6C9A1214-9FF7-4CE5-8EF9-7236F1F587FB}" dt="2025-02-11T15:45:23.050" v="2019" actId="20577"/>
          <ac:spMkLst>
            <pc:docMk/>
            <pc:sldMk cId="1385893551" sldId="320"/>
            <ac:spMk id="3" creationId="{B5075EC0-282F-6D60-3A65-2E39EE0C5EAB}"/>
          </ac:spMkLst>
        </pc:spChg>
        <pc:spChg chg="del mod">
          <ac:chgData name="Elias Medig" userId="30c2e7930a6ba8b5" providerId="LiveId" clId="{6C9A1214-9FF7-4CE5-8EF9-7236F1F587FB}" dt="2025-02-11T15:28:18.317" v="1645" actId="478"/>
          <ac:spMkLst>
            <pc:docMk/>
            <pc:sldMk cId="1385893551" sldId="320"/>
            <ac:spMk id="9" creationId="{F143D37D-12CB-3F5A-F334-20263D7E1D42}"/>
          </ac:spMkLst>
        </pc:spChg>
        <pc:spChg chg="add del mod">
          <ac:chgData name="Elias Medig" userId="30c2e7930a6ba8b5" providerId="LiveId" clId="{6C9A1214-9FF7-4CE5-8EF9-7236F1F587FB}" dt="2025-02-11T15:28:20.617" v="1646" actId="478"/>
          <ac:spMkLst>
            <pc:docMk/>
            <pc:sldMk cId="1385893551" sldId="320"/>
            <ac:spMk id="10" creationId="{BA617A18-7B8E-E693-F84C-5C2E07D5519E}"/>
          </ac:spMkLst>
        </pc:spChg>
        <pc:spChg chg="add del mod">
          <ac:chgData name="Elias Medig" userId="30c2e7930a6ba8b5" providerId="LiveId" clId="{6C9A1214-9FF7-4CE5-8EF9-7236F1F587FB}" dt="2025-02-11T15:29:01.489" v="1655"/>
          <ac:spMkLst>
            <pc:docMk/>
            <pc:sldMk cId="1385893551" sldId="320"/>
            <ac:spMk id="11" creationId="{09E969AD-E7C6-BB51-5B55-B6EFDFBDDD27}"/>
          </ac:spMkLst>
        </pc:spChg>
        <pc:spChg chg="add mo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13" creationId="{4DC5DE66-B98C-CAAC-F0D5-1572619DA1B4}"/>
          </ac:spMkLst>
        </pc:spChg>
        <pc:spChg chg="add mo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14" creationId="{A03E2C04-1B64-E8D0-260C-34B59E095394}"/>
          </ac:spMkLst>
        </pc:spChg>
        <pc:spChg chg="add mo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15" creationId="{4627AF09-EF34-6DF4-DAF3-878850BB06E3}"/>
          </ac:spMkLst>
        </pc:spChg>
        <pc:spChg chg="add del mod">
          <ac:chgData name="Elias Medig" userId="30c2e7930a6ba8b5" providerId="LiveId" clId="{6C9A1214-9FF7-4CE5-8EF9-7236F1F587FB}" dt="2025-02-11T15:41:10.093" v="1951"/>
          <ac:spMkLst>
            <pc:docMk/>
            <pc:sldMk cId="1385893551" sldId="320"/>
            <ac:spMk id="16" creationId="{898A44DC-2B27-D93D-DCA3-6133353B7EC1}"/>
          </ac:spMkLst>
        </pc:spChg>
        <pc:spChg chg="add del mod">
          <ac:chgData name="Elias Medig" userId="30c2e7930a6ba8b5" providerId="LiveId" clId="{6C9A1214-9FF7-4CE5-8EF9-7236F1F587FB}" dt="2025-02-11T15:40:47.122" v="1935"/>
          <ac:spMkLst>
            <pc:docMk/>
            <pc:sldMk cId="1385893551" sldId="320"/>
            <ac:spMk id="17" creationId="{1B65743F-4427-5113-16FF-2AE9D851675F}"/>
          </ac:spMkLst>
        </pc:spChg>
        <pc:spChg chg="add mod or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18" creationId="{06289EAD-508D-D2C2-EDCB-8AF8EC615632}"/>
          </ac:spMkLst>
        </pc:spChg>
        <pc:spChg chg="add del mod">
          <ac:chgData name="Elias Medig" userId="30c2e7930a6ba8b5" providerId="LiveId" clId="{6C9A1214-9FF7-4CE5-8EF9-7236F1F587FB}" dt="2025-02-11T15:37:20.017" v="1864" actId="478"/>
          <ac:spMkLst>
            <pc:docMk/>
            <pc:sldMk cId="1385893551" sldId="320"/>
            <ac:spMk id="19" creationId="{5D659932-D771-239E-BFC6-EF0525F74DA6}"/>
          </ac:spMkLst>
        </pc:spChg>
        <pc:spChg chg="add mo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23" creationId="{5A69352E-2F57-4EBF-6FBB-C8FB3EC2C138}"/>
          </ac:spMkLst>
        </pc:spChg>
        <pc:spChg chg="add mo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24" creationId="{2E9B081A-8D66-D70A-A532-FD1231F5D157}"/>
          </ac:spMkLst>
        </pc:spChg>
        <pc:spChg chg="add mo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26" creationId="{4E1BAE8D-ABDC-963D-2F37-3FC9B5052074}"/>
          </ac:spMkLst>
        </pc:spChg>
        <pc:spChg chg="add del mod">
          <ac:chgData name="Elias Medig" userId="30c2e7930a6ba8b5" providerId="LiveId" clId="{6C9A1214-9FF7-4CE5-8EF9-7236F1F587FB}" dt="2025-02-11T16:44:44.046" v="4092" actId="478"/>
          <ac:spMkLst>
            <pc:docMk/>
            <pc:sldMk cId="1385893551" sldId="320"/>
            <ac:spMk id="38" creationId="{F74ED513-4822-93B4-7837-D14C2679B4B0}"/>
          </ac:spMkLst>
        </pc:spChg>
        <pc:spChg chg="add del mod">
          <ac:chgData name="Elias Medig" userId="30c2e7930a6ba8b5" providerId="LiveId" clId="{6C9A1214-9FF7-4CE5-8EF9-7236F1F587FB}" dt="2025-02-11T15:43:29.040" v="1989" actId="478"/>
          <ac:spMkLst>
            <pc:docMk/>
            <pc:sldMk cId="1385893551" sldId="320"/>
            <ac:spMk id="39" creationId="{141D144F-3E0B-60E2-6A09-E75CCB1CD170}"/>
          </ac:spMkLst>
        </pc:spChg>
        <pc:spChg chg="add del mod">
          <ac:chgData name="Elias Medig" userId="30c2e7930a6ba8b5" providerId="LiveId" clId="{6C9A1214-9FF7-4CE5-8EF9-7236F1F587FB}" dt="2025-02-11T16:44:46.024" v="4093" actId="478"/>
          <ac:spMkLst>
            <pc:docMk/>
            <pc:sldMk cId="1385893551" sldId="320"/>
            <ac:spMk id="40" creationId="{A33A7F6E-3EDE-9877-EC04-F81382D6EFF5}"/>
          </ac:spMkLst>
        </pc:spChg>
        <pc:spChg chg="add del mod">
          <ac:chgData name="Elias Medig" userId="30c2e7930a6ba8b5" providerId="LiveId" clId="{6C9A1214-9FF7-4CE5-8EF9-7236F1F587FB}" dt="2025-02-11T16:44:47.005" v="4094" actId="478"/>
          <ac:spMkLst>
            <pc:docMk/>
            <pc:sldMk cId="1385893551" sldId="320"/>
            <ac:spMk id="41" creationId="{68DAF2C2-8417-9570-124A-C2E0AB1CBB9C}"/>
          </ac:spMkLst>
        </pc:spChg>
        <pc:spChg chg="add del mod">
          <ac:chgData name="Elias Medig" userId="30c2e7930a6ba8b5" providerId="LiveId" clId="{6C9A1214-9FF7-4CE5-8EF9-7236F1F587FB}" dt="2025-02-11T15:51:20.972" v="2142" actId="478"/>
          <ac:spMkLst>
            <pc:docMk/>
            <pc:sldMk cId="1385893551" sldId="320"/>
            <ac:spMk id="43" creationId="{34071E2A-DF17-3C40-DE56-FA670A75258B}"/>
          </ac:spMkLst>
        </pc:spChg>
        <pc:spChg chg="add del mod">
          <ac:chgData name="Elias Medig" userId="30c2e7930a6ba8b5" providerId="LiveId" clId="{6C9A1214-9FF7-4CE5-8EF9-7236F1F587FB}" dt="2025-02-11T15:51:22.882" v="2143" actId="478"/>
          <ac:spMkLst>
            <pc:docMk/>
            <pc:sldMk cId="1385893551" sldId="320"/>
            <ac:spMk id="45" creationId="{275F864E-E7E0-D494-4373-EE6C7A63FC60}"/>
          </ac:spMkLst>
        </pc:spChg>
        <pc:spChg chg="add mod">
          <ac:chgData name="Elias Medig" userId="30c2e7930a6ba8b5" providerId="LiveId" clId="{6C9A1214-9FF7-4CE5-8EF9-7236F1F587FB}" dt="2025-02-11T16:45:29.988" v="4097" actId="948"/>
          <ac:spMkLst>
            <pc:docMk/>
            <pc:sldMk cId="1385893551" sldId="320"/>
            <ac:spMk id="56" creationId="{311E8C34-3CB0-84CD-E7AB-C9F924ABBC1C}"/>
          </ac:spMkLst>
        </pc:spChg>
        <pc:spChg chg="add mod ord">
          <ac:chgData name="Elias Medig" userId="30c2e7930a6ba8b5" providerId="LiveId" clId="{6C9A1214-9FF7-4CE5-8EF9-7236F1F587FB}" dt="2025-02-11T16:50:38.225" v="4261" actId="1038"/>
          <ac:spMkLst>
            <pc:docMk/>
            <pc:sldMk cId="1385893551" sldId="320"/>
            <ac:spMk id="57" creationId="{E416B431-4571-1354-8F1B-0C51C741AC2E}"/>
          </ac:spMkLst>
        </pc:spChg>
        <pc:spChg chg="add mod">
          <ac:chgData name="Elias Medig" userId="30c2e7930a6ba8b5" providerId="LiveId" clId="{6C9A1214-9FF7-4CE5-8EF9-7236F1F587FB}" dt="2025-02-11T16:44:02.860" v="4020" actId="571"/>
          <ac:spMkLst>
            <pc:docMk/>
            <pc:sldMk cId="1385893551" sldId="320"/>
            <ac:spMk id="71" creationId="{F1C2BF3B-870C-C246-8B7A-407CAF7C9B54}"/>
          </ac:spMkLst>
        </pc:spChg>
        <pc:spChg chg="add mod">
          <ac:chgData name="Elias Medig" userId="30c2e7930a6ba8b5" providerId="LiveId" clId="{6C9A1214-9FF7-4CE5-8EF9-7236F1F587FB}" dt="2025-02-11T16:44:02.860" v="4020" actId="571"/>
          <ac:spMkLst>
            <pc:docMk/>
            <pc:sldMk cId="1385893551" sldId="320"/>
            <ac:spMk id="72" creationId="{C2BC07FA-7BD3-3A4A-F000-5474CE27FD68}"/>
          </ac:spMkLst>
        </pc:spChg>
        <pc:spChg chg="add mod">
          <ac:chgData name="Elias Medig" userId="30c2e7930a6ba8b5" providerId="LiveId" clId="{6C9A1214-9FF7-4CE5-8EF9-7236F1F587FB}" dt="2025-02-11T16:44:02.860" v="4020" actId="571"/>
          <ac:spMkLst>
            <pc:docMk/>
            <pc:sldMk cId="1385893551" sldId="320"/>
            <ac:spMk id="73" creationId="{B854805F-4970-3428-ABA6-FF8392759063}"/>
          </ac:spMkLst>
        </pc:spChg>
        <pc:spChg chg="add mod">
          <ac:chgData name="Elias Medig" userId="30c2e7930a6ba8b5" providerId="LiveId" clId="{6C9A1214-9FF7-4CE5-8EF9-7236F1F587FB}" dt="2025-02-11T16:44:02.860" v="4020" actId="571"/>
          <ac:spMkLst>
            <pc:docMk/>
            <pc:sldMk cId="1385893551" sldId="320"/>
            <ac:spMk id="74" creationId="{C60C980C-22CE-D8C5-610B-4CBC372DDB5E}"/>
          </ac:spMkLst>
        </pc:spChg>
        <pc:spChg chg="add del mod">
          <ac:chgData name="Elias Medig" userId="30c2e7930a6ba8b5" providerId="LiveId" clId="{6C9A1214-9FF7-4CE5-8EF9-7236F1F587FB}" dt="2025-02-11T16:50:20.127" v="4237" actId="478"/>
          <ac:spMkLst>
            <pc:docMk/>
            <pc:sldMk cId="1385893551" sldId="320"/>
            <ac:spMk id="80" creationId="{95BDDBB1-9A87-F04A-09DE-73CF77BBACE1}"/>
          </ac:spMkLst>
        </pc:spChg>
        <pc:picChg chg="del">
          <ac:chgData name="Elias Medig" userId="30c2e7930a6ba8b5" providerId="LiveId" clId="{6C9A1214-9FF7-4CE5-8EF9-7236F1F587FB}" dt="2025-02-11T16:13:39.292" v="3039" actId="478"/>
          <ac:picMkLst>
            <pc:docMk/>
            <pc:sldMk cId="1385893551" sldId="320"/>
            <ac:picMk id="2" creationId="{CCB49C61-50D7-4603-B269-F31DC7421599}"/>
          </ac:picMkLst>
        </pc:picChg>
        <pc:picChg chg="add mod">
          <ac:chgData name="Elias Medig" userId="30c2e7930a6ba8b5" providerId="LiveId" clId="{6C9A1214-9FF7-4CE5-8EF9-7236F1F587FB}" dt="2025-02-11T16:50:38.225" v="4261" actId="1038"/>
          <ac:picMkLst>
            <pc:docMk/>
            <pc:sldMk cId="1385893551" sldId="320"/>
            <ac:picMk id="5" creationId="{7BCCF205-D161-774D-5542-EE5A0DFDC97B}"/>
          </ac:picMkLst>
        </pc:picChg>
        <pc:picChg chg="add del mod">
          <ac:chgData name="Elias Medig" userId="30c2e7930a6ba8b5" providerId="LiveId" clId="{6C9A1214-9FF7-4CE5-8EF9-7236F1F587FB}" dt="2025-02-11T15:37:36.140" v="1870" actId="478"/>
          <ac:picMkLst>
            <pc:docMk/>
            <pc:sldMk cId="1385893551" sldId="320"/>
            <ac:picMk id="6" creationId="{F68AA9CD-265B-15C1-6F40-D5FAE13AD3DE}"/>
          </ac:picMkLst>
        </pc:picChg>
        <pc:picChg chg="add del mod">
          <ac:chgData name="Elias Medig" userId="30c2e7930a6ba8b5" providerId="LiveId" clId="{6C9A1214-9FF7-4CE5-8EF9-7236F1F587FB}" dt="2025-02-11T15:37:35.790" v="1869" actId="478"/>
          <ac:picMkLst>
            <pc:docMk/>
            <pc:sldMk cId="1385893551" sldId="320"/>
            <ac:picMk id="7" creationId="{95A2A103-D5A5-4511-2933-29F266F0E870}"/>
          </ac:picMkLst>
        </pc:picChg>
        <pc:picChg chg="add mod">
          <ac:chgData name="Elias Medig" userId="30c2e7930a6ba8b5" providerId="LiveId" clId="{6C9A1214-9FF7-4CE5-8EF9-7236F1F587FB}" dt="2025-02-11T15:41:32.628" v="1966" actId="1035"/>
          <ac:picMkLst>
            <pc:docMk/>
            <pc:sldMk cId="1385893551" sldId="320"/>
            <ac:picMk id="20" creationId="{8433B98F-C875-3019-44F9-D91D3597F6FC}"/>
          </ac:picMkLst>
        </pc:picChg>
        <pc:picChg chg="add mod">
          <ac:chgData name="Elias Medig" userId="30c2e7930a6ba8b5" providerId="LiveId" clId="{6C9A1214-9FF7-4CE5-8EF9-7236F1F587FB}" dt="2025-02-11T16:50:38.225" v="4261" actId="1038"/>
          <ac:picMkLst>
            <pc:docMk/>
            <pc:sldMk cId="1385893551" sldId="320"/>
            <ac:picMk id="21" creationId="{51E82905-B95C-468F-D6AE-5471C1A409BB}"/>
          </ac:picMkLst>
        </pc:picChg>
        <pc:picChg chg="add del mod">
          <ac:chgData name="Elias Medig" userId="30c2e7930a6ba8b5" providerId="LiveId" clId="{6C9A1214-9FF7-4CE5-8EF9-7236F1F587FB}" dt="2025-02-11T15:38:33.545" v="1883" actId="478"/>
          <ac:picMkLst>
            <pc:docMk/>
            <pc:sldMk cId="1385893551" sldId="320"/>
            <ac:picMk id="22" creationId="{4B1AA2AB-5335-C732-E335-A2288D7DCED0}"/>
          </ac:picMkLst>
        </pc:picChg>
        <pc:picChg chg="add mod">
          <ac:chgData name="Elias Medig" userId="30c2e7930a6ba8b5" providerId="LiveId" clId="{6C9A1214-9FF7-4CE5-8EF9-7236F1F587FB}" dt="2025-02-11T16:03:33.330" v="2542" actId="1036"/>
          <ac:picMkLst>
            <pc:docMk/>
            <pc:sldMk cId="1385893551" sldId="320"/>
            <ac:picMk id="25" creationId="{56E5BDD8-CAD8-1C3E-F6BD-78F5369F68CE}"/>
          </ac:picMkLst>
        </pc:picChg>
        <pc:picChg chg="add mod">
          <ac:chgData name="Elias Medig" userId="30c2e7930a6ba8b5" providerId="LiveId" clId="{6C9A1214-9FF7-4CE5-8EF9-7236F1F587FB}" dt="2025-02-11T16:13:39.400" v="3040"/>
          <ac:picMkLst>
            <pc:docMk/>
            <pc:sldMk cId="1385893551" sldId="320"/>
            <ac:picMk id="61" creationId="{CFEECE24-EF0D-8036-E2C8-CEB855001C2C}"/>
          </ac:picMkLst>
        </pc:picChg>
        <pc:cxnChg chg="add mod">
          <ac:chgData name="Elias Medig" userId="30c2e7930a6ba8b5" providerId="LiveId" clId="{6C9A1214-9FF7-4CE5-8EF9-7236F1F587FB}" dt="2025-02-11T16:49:06.991" v="4187" actId="1076"/>
          <ac:cxnSpMkLst>
            <pc:docMk/>
            <pc:sldMk cId="1385893551" sldId="320"/>
            <ac:cxnSpMk id="28" creationId="{BCB32FC0-4A96-B3D7-2C5E-B30E171BC27C}"/>
          </ac:cxnSpMkLst>
        </pc:cxnChg>
        <pc:cxnChg chg="add mod">
          <ac:chgData name="Elias Medig" userId="30c2e7930a6ba8b5" providerId="LiveId" clId="{6C9A1214-9FF7-4CE5-8EF9-7236F1F587FB}" dt="2025-02-11T16:47:38.726" v="4131" actId="20577"/>
          <ac:cxnSpMkLst>
            <pc:docMk/>
            <pc:sldMk cId="1385893551" sldId="320"/>
            <ac:cxnSpMk id="32" creationId="{1CBDF0ED-B293-EF2A-F79A-6C18F1A168EA}"/>
          </ac:cxnSpMkLst>
        </pc:cxnChg>
        <pc:cxnChg chg="add mod">
          <ac:chgData name="Elias Medig" userId="30c2e7930a6ba8b5" providerId="LiveId" clId="{6C9A1214-9FF7-4CE5-8EF9-7236F1F587FB}" dt="2025-02-11T16:49:18.043" v="4188" actId="1036"/>
          <ac:cxnSpMkLst>
            <pc:docMk/>
            <pc:sldMk cId="1385893551" sldId="320"/>
            <ac:cxnSpMk id="35" creationId="{87F201FE-C539-2026-DF8C-AE361694A746}"/>
          </ac:cxnSpMkLst>
        </pc:cxnChg>
      </pc:sldChg>
      <pc:sldChg chg="addSp delSp modSp add mod">
        <pc:chgData name="Elias Medig" userId="30c2e7930a6ba8b5" providerId="LiveId" clId="{6C9A1214-9FF7-4CE5-8EF9-7236F1F587FB}" dt="2025-02-11T20:08:52.018" v="7046" actId="14100"/>
        <pc:sldMkLst>
          <pc:docMk/>
          <pc:sldMk cId="3425161780" sldId="321"/>
        </pc:sldMkLst>
        <pc:spChg chg="mod">
          <ac:chgData name="Elias Medig" userId="30c2e7930a6ba8b5" providerId="LiveId" clId="{6C9A1214-9FF7-4CE5-8EF9-7236F1F587FB}" dt="2025-02-11T19:40:11.424" v="6370" actId="20577"/>
          <ac:spMkLst>
            <pc:docMk/>
            <pc:sldMk cId="3425161780" sldId="321"/>
            <ac:spMk id="3" creationId="{DF79D9A3-CFD6-6E4D-7FEA-5AB63F860D33}"/>
          </ac:spMkLst>
        </pc:spChg>
        <pc:spChg chg="add del mod">
          <ac:chgData name="Elias Medig" userId="30c2e7930a6ba8b5" providerId="LiveId" clId="{6C9A1214-9FF7-4CE5-8EF9-7236F1F587FB}" dt="2025-02-11T19:19:29.940" v="5950" actId="478"/>
          <ac:spMkLst>
            <pc:docMk/>
            <pc:sldMk cId="3425161780" sldId="321"/>
            <ac:spMk id="6" creationId="{16DA318F-C4EC-4D4A-B271-4A730E93B3B9}"/>
          </ac:spMkLst>
        </pc:spChg>
        <pc:spChg chg="mod">
          <ac:chgData name="Elias Medig" userId="30c2e7930a6ba8b5" providerId="LiveId" clId="{6C9A1214-9FF7-4CE5-8EF9-7236F1F587FB}" dt="2025-02-11T20:08:48.828" v="7045" actId="20577"/>
          <ac:spMkLst>
            <pc:docMk/>
            <pc:sldMk cId="3425161780" sldId="321"/>
            <ac:spMk id="9" creationId="{651A2346-A5B3-945E-58EC-C1C36C6D4AFA}"/>
          </ac:spMkLst>
        </pc:spChg>
        <pc:spChg chg="add mod">
          <ac:chgData name="Elias Medig" userId="30c2e7930a6ba8b5" providerId="LiveId" clId="{6C9A1214-9FF7-4CE5-8EF9-7236F1F587FB}" dt="2025-02-11T19:19:28.683" v="5949" actId="14100"/>
          <ac:spMkLst>
            <pc:docMk/>
            <pc:sldMk cId="3425161780" sldId="321"/>
            <ac:spMk id="11" creationId="{50744389-365C-A82B-714C-CEE83C805D88}"/>
          </ac:spMkLst>
        </pc:spChg>
        <pc:spChg chg="add mod ord">
          <ac:chgData name="Elias Medig" userId="30c2e7930a6ba8b5" providerId="LiveId" clId="{6C9A1214-9FF7-4CE5-8EF9-7236F1F587FB}" dt="2025-02-11T19:19:20.255" v="5946" actId="166"/>
          <ac:spMkLst>
            <pc:docMk/>
            <pc:sldMk cId="3425161780" sldId="321"/>
            <ac:spMk id="12" creationId="{0EF8F48F-FEDC-5B38-DBD6-909576BE1585}"/>
          </ac:spMkLst>
        </pc:spChg>
        <pc:graphicFrameChg chg="del modGraphic">
          <ac:chgData name="Elias Medig" userId="30c2e7930a6ba8b5" providerId="LiveId" clId="{6C9A1214-9FF7-4CE5-8EF9-7236F1F587FB}" dt="2025-02-11T15:27:18.947" v="1628" actId="478"/>
          <ac:graphicFrameMkLst>
            <pc:docMk/>
            <pc:sldMk cId="3425161780" sldId="321"/>
            <ac:graphicFrameMk id="4" creationId="{AB49CA0E-5EBA-41A4-DEB0-A3C2A22A3358}"/>
          </ac:graphicFrameMkLst>
        </pc:graphicFrameChg>
        <pc:picChg chg="del">
          <ac:chgData name="Elias Medig" userId="30c2e7930a6ba8b5" providerId="LiveId" clId="{6C9A1214-9FF7-4CE5-8EF9-7236F1F587FB}" dt="2025-02-11T16:14:02.214" v="3053" actId="478"/>
          <ac:picMkLst>
            <pc:docMk/>
            <pc:sldMk cId="3425161780" sldId="321"/>
            <ac:picMk id="2" creationId="{E82B4255-8A36-0710-4042-89CDD78EAAB8}"/>
          </ac:picMkLst>
        </pc:picChg>
        <pc:picChg chg="add mod">
          <ac:chgData name="Elias Medig" userId="30c2e7930a6ba8b5" providerId="LiveId" clId="{6C9A1214-9FF7-4CE5-8EF9-7236F1F587FB}" dt="2025-02-11T16:14:02.340" v="3054"/>
          <ac:picMkLst>
            <pc:docMk/>
            <pc:sldMk cId="3425161780" sldId="321"/>
            <ac:picMk id="7" creationId="{4F224179-AB6E-6B40-E795-5422BFC1AAF1}"/>
          </ac:picMkLst>
        </pc:picChg>
        <pc:picChg chg="add del mod ord">
          <ac:chgData name="Elias Medig" userId="30c2e7930a6ba8b5" providerId="LiveId" clId="{6C9A1214-9FF7-4CE5-8EF9-7236F1F587FB}" dt="2025-02-11T19:19:14.032" v="5943" actId="478"/>
          <ac:picMkLst>
            <pc:docMk/>
            <pc:sldMk cId="3425161780" sldId="321"/>
            <ac:picMk id="10" creationId="{E0C816AF-6256-72CC-407B-B0A25CB74DF9}"/>
          </ac:picMkLst>
        </pc:picChg>
        <pc:picChg chg="add mod">
          <ac:chgData name="Elias Medig" userId="30c2e7930a6ba8b5" providerId="LiveId" clId="{6C9A1214-9FF7-4CE5-8EF9-7236F1F587FB}" dt="2025-02-11T19:19:23.781" v="5947" actId="1076"/>
          <ac:picMkLst>
            <pc:docMk/>
            <pc:sldMk cId="3425161780" sldId="321"/>
            <ac:picMk id="17" creationId="{FBDAD6D1-5165-8491-D427-FF2EFBC4A07C}"/>
          </ac:picMkLst>
        </pc:picChg>
        <pc:cxnChg chg="add mod ord">
          <ac:chgData name="Elias Medig" userId="30c2e7930a6ba8b5" providerId="LiveId" clId="{6C9A1214-9FF7-4CE5-8EF9-7236F1F587FB}" dt="2025-02-11T20:08:52.018" v="7046" actId="14100"/>
          <ac:cxnSpMkLst>
            <pc:docMk/>
            <pc:sldMk cId="3425161780" sldId="321"/>
            <ac:cxnSpMk id="13" creationId="{20BDF3A7-C719-BBC4-9F02-0184E2738E73}"/>
          </ac:cxnSpMkLst>
        </pc:cxnChg>
      </pc:sldChg>
      <pc:sldChg chg="addSp delSp modSp add mod">
        <pc:chgData name="Elias Medig" userId="30c2e7930a6ba8b5" providerId="LiveId" clId="{6C9A1214-9FF7-4CE5-8EF9-7236F1F587FB}" dt="2025-02-11T18:27:29.607" v="4965" actId="478"/>
        <pc:sldMkLst>
          <pc:docMk/>
          <pc:sldMk cId="819681130" sldId="322"/>
        </pc:sldMkLst>
        <pc:spChg chg="mod">
          <ac:chgData name="Elias Medig" userId="30c2e7930a6ba8b5" providerId="LiveId" clId="{6C9A1214-9FF7-4CE5-8EF9-7236F1F587FB}" dt="2025-02-11T16:11:45.598" v="3011" actId="20577"/>
          <ac:spMkLst>
            <pc:docMk/>
            <pc:sldMk cId="819681130" sldId="322"/>
            <ac:spMk id="3" creationId="{3E7BCFD7-BF9C-D6BD-344A-D9EDAC378B9B}"/>
          </ac:spMkLst>
        </pc:spChg>
        <pc:spChg chg="add del mod">
          <ac:chgData name="Elias Medig" userId="30c2e7930a6ba8b5" providerId="LiveId" clId="{6C9A1214-9FF7-4CE5-8EF9-7236F1F587FB}" dt="2025-02-11T16:15:09.494" v="3068" actId="478"/>
          <ac:spMkLst>
            <pc:docMk/>
            <pc:sldMk cId="819681130" sldId="322"/>
            <ac:spMk id="6" creationId="{D343417B-AB70-119E-2037-E17820E9F5C3}"/>
          </ac:spMkLst>
        </pc:spChg>
        <pc:spChg chg="add del mod">
          <ac:chgData name="Elias Medig" userId="30c2e7930a6ba8b5" providerId="LiveId" clId="{6C9A1214-9FF7-4CE5-8EF9-7236F1F587FB}" dt="2025-02-11T18:20:55.446" v="4806" actId="478"/>
          <ac:spMkLst>
            <pc:docMk/>
            <pc:sldMk cId="819681130" sldId="322"/>
            <ac:spMk id="7" creationId="{EF1C94C7-42F4-6FBA-CD3F-4D7F039B26A6}"/>
          </ac:spMkLst>
        </pc:spChg>
        <pc:spChg chg="add del mod">
          <ac:chgData name="Elias Medig" userId="30c2e7930a6ba8b5" providerId="LiveId" clId="{6C9A1214-9FF7-4CE5-8EF9-7236F1F587FB}" dt="2025-02-11T18:20:59.580" v="4807" actId="478"/>
          <ac:spMkLst>
            <pc:docMk/>
            <pc:sldMk cId="819681130" sldId="322"/>
            <ac:spMk id="11" creationId="{EAAAC9AB-DBF6-9AD0-A8EF-481828B6CC5A}"/>
          </ac:spMkLst>
        </pc:spChg>
        <pc:spChg chg="del">
          <ac:chgData name="Elias Medig" userId="30c2e7930a6ba8b5" providerId="LiveId" clId="{6C9A1214-9FF7-4CE5-8EF9-7236F1F587FB}" dt="2025-02-11T16:08:04.035" v="2556" actId="478"/>
          <ac:spMkLst>
            <pc:docMk/>
            <pc:sldMk cId="819681130" sldId="322"/>
            <ac:spMk id="13" creationId="{67724F47-F109-E777-A410-448D2F5B32DF}"/>
          </ac:spMkLst>
        </pc:spChg>
        <pc:spChg chg="del">
          <ac:chgData name="Elias Medig" userId="30c2e7930a6ba8b5" providerId="LiveId" clId="{6C9A1214-9FF7-4CE5-8EF9-7236F1F587FB}" dt="2025-02-11T16:08:04.035" v="2556" actId="478"/>
          <ac:spMkLst>
            <pc:docMk/>
            <pc:sldMk cId="819681130" sldId="322"/>
            <ac:spMk id="14" creationId="{07E64B33-50D7-F040-ABD8-DF9E29EFEE12}"/>
          </ac:spMkLst>
        </pc:spChg>
        <pc:spChg chg="del">
          <ac:chgData name="Elias Medig" userId="30c2e7930a6ba8b5" providerId="LiveId" clId="{6C9A1214-9FF7-4CE5-8EF9-7236F1F587FB}" dt="2025-02-11T16:08:04.035" v="2556" actId="478"/>
          <ac:spMkLst>
            <pc:docMk/>
            <pc:sldMk cId="819681130" sldId="322"/>
            <ac:spMk id="15" creationId="{11ADEA19-F725-4891-D0B2-C8A4EB0E33B3}"/>
          </ac:spMkLst>
        </pc:spChg>
        <pc:spChg chg="del">
          <ac:chgData name="Elias Medig" userId="30c2e7930a6ba8b5" providerId="LiveId" clId="{6C9A1214-9FF7-4CE5-8EF9-7236F1F587FB}" dt="2025-02-11T16:08:04.035" v="2556" actId="478"/>
          <ac:spMkLst>
            <pc:docMk/>
            <pc:sldMk cId="819681130" sldId="322"/>
            <ac:spMk id="18" creationId="{3BBE44A9-3F0A-E0EF-4322-5386B2DF1575}"/>
          </ac:spMkLst>
        </pc:spChg>
        <pc:spChg chg="del">
          <ac:chgData name="Elias Medig" userId="30c2e7930a6ba8b5" providerId="LiveId" clId="{6C9A1214-9FF7-4CE5-8EF9-7236F1F587FB}" dt="2025-02-11T16:08:04.035" v="2556" actId="478"/>
          <ac:spMkLst>
            <pc:docMk/>
            <pc:sldMk cId="819681130" sldId="322"/>
            <ac:spMk id="23" creationId="{D0D391CF-A972-6616-D670-FCA1B9B0C61C}"/>
          </ac:spMkLst>
        </pc:spChg>
        <pc:spChg chg="del">
          <ac:chgData name="Elias Medig" userId="30c2e7930a6ba8b5" providerId="LiveId" clId="{6C9A1214-9FF7-4CE5-8EF9-7236F1F587FB}" dt="2025-02-11T16:08:04.035" v="2556" actId="478"/>
          <ac:spMkLst>
            <pc:docMk/>
            <pc:sldMk cId="819681130" sldId="322"/>
            <ac:spMk id="24" creationId="{8B91DE0F-8C50-2CCC-6C8B-D67E38D741FC}"/>
          </ac:spMkLst>
        </pc:spChg>
        <pc:spChg chg="del">
          <ac:chgData name="Elias Medig" userId="30c2e7930a6ba8b5" providerId="LiveId" clId="{6C9A1214-9FF7-4CE5-8EF9-7236F1F587FB}" dt="2025-02-11T16:08:04.035" v="2556" actId="478"/>
          <ac:spMkLst>
            <pc:docMk/>
            <pc:sldMk cId="819681130" sldId="322"/>
            <ac:spMk id="26" creationId="{38FD1366-D104-44D4-95A1-69C997FC7530}"/>
          </ac:spMkLst>
        </pc:spChg>
        <pc:spChg chg="add mod">
          <ac:chgData name="Elias Medig" userId="30c2e7930a6ba8b5" providerId="LiveId" clId="{6C9A1214-9FF7-4CE5-8EF9-7236F1F587FB}" dt="2025-02-11T18:22:13.128" v="4827" actId="1038"/>
          <ac:spMkLst>
            <pc:docMk/>
            <pc:sldMk cId="819681130" sldId="322"/>
            <ac:spMk id="29" creationId="{4B8634B1-AACD-5717-EEA2-6A4C059B2162}"/>
          </ac:spMkLst>
        </pc:spChg>
        <pc:spChg chg="add mod">
          <ac:chgData name="Elias Medig" userId="30c2e7930a6ba8b5" providerId="LiveId" clId="{6C9A1214-9FF7-4CE5-8EF9-7236F1F587FB}" dt="2025-02-11T18:22:28.908" v="4831" actId="1035"/>
          <ac:spMkLst>
            <pc:docMk/>
            <pc:sldMk cId="819681130" sldId="322"/>
            <ac:spMk id="30" creationId="{56DA4A2C-2AC2-B023-35FA-FB0211638D07}"/>
          </ac:spMkLst>
        </pc:spChg>
        <pc:spChg chg="add del mod">
          <ac:chgData name="Elias Medig" userId="30c2e7930a6ba8b5" providerId="LiveId" clId="{6C9A1214-9FF7-4CE5-8EF9-7236F1F587FB}" dt="2025-02-11T18:22:50.822" v="4834" actId="478"/>
          <ac:spMkLst>
            <pc:docMk/>
            <pc:sldMk cId="819681130" sldId="322"/>
            <ac:spMk id="31" creationId="{E3202FE3-8686-16C1-A99E-CBB6E5DC5ACF}"/>
          </ac:spMkLst>
        </pc:spChg>
        <pc:spChg chg="add del mod">
          <ac:chgData name="Elias Medig" userId="30c2e7930a6ba8b5" providerId="LiveId" clId="{6C9A1214-9FF7-4CE5-8EF9-7236F1F587FB}" dt="2025-02-11T18:22:52.904" v="4835" actId="478"/>
          <ac:spMkLst>
            <pc:docMk/>
            <pc:sldMk cId="819681130" sldId="322"/>
            <ac:spMk id="34" creationId="{A1758168-DB33-2E8B-CEBA-326045D7D344}"/>
          </ac:spMkLst>
        </pc:spChg>
        <pc:spChg chg="add del mod">
          <ac:chgData name="Elias Medig" userId="30c2e7930a6ba8b5" providerId="LiveId" clId="{6C9A1214-9FF7-4CE5-8EF9-7236F1F587FB}" dt="2025-02-11T18:27:27.469" v="4963" actId="478"/>
          <ac:spMkLst>
            <pc:docMk/>
            <pc:sldMk cId="819681130" sldId="322"/>
            <ac:spMk id="37" creationId="{E51D8965-1A64-7F99-B2DF-7E58CF8A8857}"/>
          </ac:spMkLst>
        </pc:spChg>
        <pc:spChg chg="del">
          <ac:chgData name="Elias Medig" userId="30c2e7930a6ba8b5" providerId="LiveId" clId="{6C9A1214-9FF7-4CE5-8EF9-7236F1F587FB}" dt="2025-02-11T16:08:04.035" v="2556" actId="478"/>
          <ac:spMkLst>
            <pc:docMk/>
            <pc:sldMk cId="819681130" sldId="322"/>
            <ac:spMk id="38" creationId="{42AE3F05-289F-4095-2132-743CE304A0AA}"/>
          </ac:spMkLst>
        </pc:spChg>
        <pc:spChg chg="add del mod ord">
          <ac:chgData name="Elias Medig" userId="30c2e7930a6ba8b5" providerId="LiveId" clId="{6C9A1214-9FF7-4CE5-8EF9-7236F1F587FB}" dt="2025-02-11T18:26:58.736" v="4955" actId="478"/>
          <ac:spMkLst>
            <pc:docMk/>
            <pc:sldMk cId="819681130" sldId="322"/>
            <ac:spMk id="39" creationId="{E4285673-049D-F3B0-1CCE-2F2154C8B1D4}"/>
          </ac:spMkLst>
        </pc:spChg>
        <pc:spChg chg="del">
          <ac:chgData name="Elias Medig" userId="30c2e7930a6ba8b5" providerId="LiveId" clId="{6C9A1214-9FF7-4CE5-8EF9-7236F1F587FB}" dt="2025-02-11T16:08:04.035" v="2556" actId="478"/>
          <ac:spMkLst>
            <pc:docMk/>
            <pc:sldMk cId="819681130" sldId="322"/>
            <ac:spMk id="40" creationId="{81052CFC-FD5D-E5B0-749B-E1CBDFCE5702}"/>
          </ac:spMkLst>
        </pc:spChg>
        <pc:spChg chg="add del mod ord">
          <ac:chgData name="Elias Medig" userId="30c2e7930a6ba8b5" providerId="LiveId" clId="{6C9A1214-9FF7-4CE5-8EF9-7236F1F587FB}" dt="2025-02-11T18:27:29.607" v="4965" actId="478"/>
          <ac:spMkLst>
            <pc:docMk/>
            <pc:sldMk cId="819681130" sldId="322"/>
            <ac:spMk id="42" creationId="{EF7AF081-B18E-0AA9-5433-2960BF67174C}"/>
          </ac:spMkLst>
        </pc:spChg>
        <pc:spChg chg="add del mod">
          <ac:chgData name="Elias Medig" userId="30c2e7930a6ba8b5" providerId="LiveId" clId="{6C9A1214-9FF7-4CE5-8EF9-7236F1F587FB}" dt="2025-02-11T18:27:28.704" v="4964" actId="478"/>
          <ac:spMkLst>
            <pc:docMk/>
            <pc:sldMk cId="819681130" sldId="322"/>
            <ac:spMk id="44" creationId="{598B3E92-15EE-7362-FB71-E3AB05B5E984}"/>
          </ac:spMkLst>
        </pc:spChg>
        <pc:spChg chg="del mod">
          <ac:chgData name="Elias Medig" userId="30c2e7930a6ba8b5" providerId="LiveId" clId="{6C9A1214-9FF7-4CE5-8EF9-7236F1F587FB}" dt="2025-02-11T16:14:56.863" v="3064" actId="478"/>
          <ac:spMkLst>
            <pc:docMk/>
            <pc:sldMk cId="819681130" sldId="322"/>
            <ac:spMk id="56" creationId="{1777DB3C-3AF8-4B8C-C5ED-9854B6EF5197}"/>
          </ac:spMkLst>
        </pc:spChg>
        <pc:spChg chg="del">
          <ac:chgData name="Elias Medig" userId="30c2e7930a6ba8b5" providerId="LiveId" clId="{6C9A1214-9FF7-4CE5-8EF9-7236F1F587FB}" dt="2025-02-11T16:08:04.035" v="2556" actId="478"/>
          <ac:spMkLst>
            <pc:docMk/>
            <pc:sldMk cId="819681130" sldId="322"/>
            <ac:spMk id="57" creationId="{F544B05C-7E6C-0956-F810-AFA2905F2005}"/>
          </ac:spMkLst>
        </pc:spChg>
        <pc:picChg chg="del">
          <ac:chgData name="Elias Medig" userId="30c2e7930a6ba8b5" providerId="LiveId" clId="{6C9A1214-9FF7-4CE5-8EF9-7236F1F587FB}" dt="2025-02-11T16:13:41.717" v="3041" actId="478"/>
          <ac:picMkLst>
            <pc:docMk/>
            <pc:sldMk cId="819681130" sldId="322"/>
            <ac:picMk id="2" creationId="{1A1E6807-F3F9-C71E-6264-4168C8AE0950}"/>
          </ac:picMkLst>
        </pc:picChg>
        <pc:picChg chg="add mod">
          <ac:chgData name="Elias Medig" userId="30c2e7930a6ba8b5" providerId="LiveId" clId="{6C9A1214-9FF7-4CE5-8EF9-7236F1F587FB}" dt="2025-02-11T16:13:41.818" v="3042"/>
          <ac:picMkLst>
            <pc:docMk/>
            <pc:sldMk cId="819681130" sldId="322"/>
            <ac:picMk id="4" creationId="{4707520C-F1FC-4C4F-CE65-61E93B8FEB0C}"/>
          </ac:picMkLst>
        </pc:picChg>
        <pc:picChg chg="add mod">
          <ac:chgData name="Elias Medig" userId="30c2e7930a6ba8b5" providerId="LiveId" clId="{6C9A1214-9FF7-4CE5-8EF9-7236F1F587FB}" dt="2025-02-11T18:26:14.355" v="4880" actId="1076"/>
          <ac:picMkLst>
            <pc:docMk/>
            <pc:sldMk cId="819681130" sldId="322"/>
            <ac:picMk id="9" creationId="{CA93562B-6ED3-F919-E2CA-47D4BDC95B9A}"/>
          </ac:picMkLst>
        </pc:picChg>
        <pc:picChg chg="add mod">
          <ac:chgData name="Elias Medig" userId="30c2e7930a6ba8b5" providerId="LiveId" clId="{6C9A1214-9FF7-4CE5-8EF9-7236F1F587FB}" dt="2025-02-11T18:21:54.929" v="4816" actId="1076"/>
          <ac:picMkLst>
            <pc:docMk/>
            <pc:sldMk cId="819681130" sldId="322"/>
            <ac:picMk id="16" creationId="{1A2E089C-6077-E8B2-EEB3-12D3928A022D}"/>
          </ac:picMkLst>
        </pc:picChg>
        <pc:cxnChg chg="add mod">
          <ac:chgData name="Elias Medig" userId="30c2e7930a6ba8b5" providerId="LiveId" clId="{6C9A1214-9FF7-4CE5-8EF9-7236F1F587FB}" dt="2025-02-11T18:26:14.355" v="4880" actId="1076"/>
          <ac:cxnSpMkLst>
            <pc:docMk/>
            <pc:sldMk cId="819681130" sldId="322"/>
            <ac:cxnSpMk id="17" creationId="{8DA08F68-6D89-0768-98D8-49E7D6EDBFB7}"/>
          </ac:cxnSpMkLst>
        </pc:cxnChg>
      </pc:sldChg>
      <pc:sldChg chg="add del">
        <pc:chgData name="Elias Medig" userId="30c2e7930a6ba8b5" providerId="LiveId" clId="{6C9A1214-9FF7-4CE5-8EF9-7236F1F587FB}" dt="2025-02-11T16:00:03.195" v="2397" actId="47"/>
        <pc:sldMkLst>
          <pc:docMk/>
          <pc:sldMk cId="2513309271" sldId="322"/>
        </pc:sldMkLst>
      </pc:sldChg>
      <pc:sldChg chg="addSp delSp modSp add mod">
        <pc:chgData name="Elias Medig" userId="30c2e7930a6ba8b5" providerId="LiveId" clId="{6C9A1214-9FF7-4CE5-8EF9-7236F1F587FB}" dt="2025-02-11T18:54:06.055" v="5451" actId="1076"/>
        <pc:sldMkLst>
          <pc:docMk/>
          <pc:sldMk cId="799315724" sldId="323"/>
        </pc:sldMkLst>
        <pc:spChg chg="mod">
          <ac:chgData name="Elias Medig" userId="30c2e7930a6ba8b5" providerId="LiveId" clId="{6C9A1214-9FF7-4CE5-8EF9-7236F1F587FB}" dt="2025-02-11T16:51:47.285" v="4279" actId="20577"/>
          <ac:spMkLst>
            <pc:docMk/>
            <pc:sldMk cId="799315724" sldId="323"/>
            <ac:spMk id="3" creationId="{FDA9387F-64D1-90DC-ABF9-5403AF16B453}"/>
          </ac:spMkLst>
        </pc:spChg>
        <pc:spChg chg="del mod">
          <ac:chgData name="Elias Medig" userId="30c2e7930a6ba8b5" providerId="LiveId" clId="{6C9A1214-9FF7-4CE5-8EF9-7236F1F587FB}" dt="2025-02-11T16:51:43.937" v="4277" actId="478"/>
          <ac:spMkLst>
            <pc:docMk/>
            <pc:sldMk cId="799315724" sldId="323"/>
            <ac:spMk id="6" creationId="{FCF3570F-BDBD-ECC8-3AA0-2D00727BDEDB}"/>
          </ac:spMkLst>
        </pc:spChg>
        <pc:spChg chg="del mod">
          <ac:chgData name="Elias Medig" userId="30c2e7930a6ba8b5" providerId="LiveId" clId="{6C9A1214-9FF7-4CE5-8EF9-7236F1F587FB}" dt="2025-02-11T16:51:43.937" v="4277" actId="478"/>
          <ac:spMkLst>
            <pc:docMk/>
            <pc:sldMk cId="799315724" sldId="323"/>
            <ac:spMk id="7" creationId="{54F4217C-6A58-2F23-7059-C39663CFF4C0}"/>
          </ac:spMkLst>
        </pc:spChg>
        <pc:spChg chg="del mod">
          <ac:chgData name="Elias Medig" userId="30c2e7930a6ba8b5" providerId="LiveId" clId="{6C9A1214-9FF7-4CE5-8EF9-7236F1F587FB}" dt="2025-02-11T16:51:43.937" v="4277" actId="478"/>
          <ac:spMkLst>
            <pc:docMk/>
            <pc:sldMk cId="799315724" sldId="323"/>
            <ac:spMk id="8" creationId="{B202F0C5-4DA0-EAEE-F8F8-A69B99363978}"/>
          </ac:spMkLst>
        </pc:spChg>
        <pc:spChg chg="add del mod">
          <ac:chgData name="Elias Medig" userId="30c2e7930a6ba8b5" providerId="LiveId" clId="{6C9A1214-9FF7-4CE5-8EF9-7236F1F587FB}" dt="2025-02-11T16:51:18.955" v="4271" actId="478"/>
          <ac:spMkLst>
            <pc:docMk/>
            <pc:sldMk cId="799315724" sldId="323"/>
            <ac:spMk id="9" creationId="{A70AF4E4-DE93-B3F7-E4B9-0D2969CAB13E}"/>
          </ac:spMkLst>
        </pc:spChg>
        <pc:spChg chg="del mod">
          <ac:chgData name="Elias Medig" userId="30c2e7930a6ba8b5" providerId="LiveId" clId="{6C9A1214-9FF7-4CE5-8EF9-7236F1F587FB}" dt="2025-02-11T16:51:43.937" v="4277" actId="478"/>
          <ac:spMkLst>
            <pc:docMk/>
            <pc:sldMk cId="799315724" sldId="323"/>
            <ac:spMk id="10" creationId="{CCCDBB0C-8799-653E-EB2D-1FBDAD6B1762}"/>
          </ac:spMkLst>
        </pc:spChg>
        <pc:spChg chg="del mod">
          <ac:chgData name="Elias Medig" userId="30c2e7930a6ba8b5" providerId="LiveId" clId="{6C9A1214-9FF7-4CE5-8EF9-7236F1F587FB}" dt="2025-02-11T16:51:43.937" v="4277" actId="478"/>
          <ac:spMkLst>
            <pc:docMk/>
            <pc:sldMk cId="799315724" sldId="323"/>
            <ac:spMk id="11" creationId="{CF385B41-E05D-B371-9CE7-C7026F48185E}"/>
          </ac:spMkLst>
        </pc:spChg>
        <pc:spChg chg="del mod">
          <ac:chgData name="Elias Medig" userId="30c2e7930a6ba8b5" providerId="LiveId" clId="{6C9A1214-9FF7-4CE5-8EF9-7236F1F587FB}" dt="2025-02-11T16:51:43.937" v="4277" actId="478"/>
          <ac:spMkLst>
            <pc:docMk/>
            <pc:sldMk cId="799315724" sldId="323"/>
            <ac:spMk id="12" creationId="{6FCB1BA4-4DE4-0A6C-097A-27EFC37C0DD1}"/>
          </ac:spMkLst>
        </pc:spChg>
        <pc:spChg chg="del mod">
          <ac:chgData name="Elias Medig" userId="30c2e7930a6ba8b5" providerId="LiveId" clId="{6C9A1214-9FF7-4CE5-8EF9-7236F1F587FB}" dt="2025-02-11T16:51:43.937" v="4277" actId="478"/>
          <ac:spMkLst>
            <pc:docMk/>
            <pc:sldMk cId="799315724" sldId="323"/>
            <ac:spMk id="13" creationId="{CC200CD9-BCB8-CEE1-8F2D-7E2A533F2C52}"/>
          </ac:spMkLst>
        </pc:spChg>
        <pc:spChg chg="del mod">
          <ac:chgData name="Elias Medig" userId="30c2e7930a6ba8b5" providerId="LiveId" clId="{6C9A1214-9FF7-4CE5-8EF9-7236F1F587FB}" dt="2025-02-11T16:51:43.937" v="4277" actId="478"/>
          <ac:spMkLst>
            <pc:docMk/>
            <pc:sldMk cId="799315724" sldId="323"/>
            <ac:spMk id="15" creationId="{E14CD893-F641-A2BC-88C2-B6B4E43FF684}"/>
          </ac:spMkLst>
        </pc:spChg>
        <pc:spChg chg="del mod">
          <ac:chgData name="Elias Medig" userId="30c2e7930a6ba8b5" providerId="LiveId" clId="{6C9A1214-9FF7-4CE5-8EF9-7236F1F587FB}" dt="2025-02-11T16:51:43.937" v="4277" actId="478"/>
          <ac:spMkLst>
            <pc:docMk/>
            <pc:sldMk cId="799315724" sldId="323"/>
            <ac:spMk id="16" creationId="{B94CE7F8-F337-2237-C8E8-1C5D9A270C8F}"/>
          </ac:spMkLst>
        </pc:spChg>
        <pc:spChg chg="del mod">
          <ac:chgData name="Elias Medig" userId="30c2e7930a6ba8b5" providerId="LiveId" clId="{6C9A1214-9FF7-4CE5-8EF9-7236F1F587FB}" dt="2025-02-11T16:51:43.937" v="4277" actId="478"/>
          <ac:spMkLst>
            <pc:docMk/>
            <pc:sldMk cId="799315724" sldId="323"/>
            <ac:spMk id="17" creationId="{2848D3C0-A699-590D-3553-FF09E959E90F}"/>
          </ac:spMkLst>
        </pc:spChg>
        <pc:spChg chg="add del mod">
          <ac:chgData name="Elias Medig" userId="30c2e7930a6ba8b5" providerId="LiveId" clId="{6C9A1214-9FF7-4CE5-8EF9-7236F1F587FB}" dt="2025-02-11T18:45:27.222" v="5241" actId="478"/>
          <ac:spMkLst>
            <pc:docMk/>
            <pc:sldMk cId="799315724" sldId="323"/>
            <ac:spMk id="18" creationId="{F3DB3BCB-1BAE-A469-A25D-865444517D55}"/>
          </ac:spMkLst>
        </pc:spChg>
        <pc:spChg chg="add del mod">
          <ac:chgData name="Elias Medig" userId="30c2e7930a6ba8b5" providerId="LiveId" clId="{6C9A1214-9FF7-4CE5-8EF9-7236F1F587FB}" dt="2025-02-11T18:45:31.063" v="5243" actId="478"/>
          <ac:spMkLst>
            <pc:docMk/>
            <pc:sldMk cId="799315724" sldId="323"/>
            <ac:spMk id="19" creationId="{6AEC288D-BAAA-2717-8981-D90E94FEC47E}"/>
          </ac:spMkLst>
        </pc:spChg>
        <pc:spChg chg="del">
          <ac:chgData name="Elias Medig" userId="30c2e7930a6ba8b5" providerId="LiveId" clId="{6C9A1214-9FF7-4CE5-8EF9-7236F1F587FB}" dt="2025-02-11T16:51:17.316" v="4270" actId="478"/>
          <ac:spMkLst>
            <pc:docMk/>
            <pc:sldMk cId="799315724" sldId="323"/>
            <ac:spMk id="20" creationId="{BFF62E78-5E94-49FA-053C-112BE6E48B71}"/>
          </ac:spMkLst>
        </pc:spChg>
        <pc:spChg chg="add del mod">
          <ac:chgData name="Elias Medig" userId="30c2e7930a6ba8b5" providerId="LiveId" clId="{6C9A1214-9FF7-4CE5-8EF9-7236F1F587FB}" dt="2025-02-11T18:45:36.188" v="5246" actId="478"/>
          <ac:spMkLst>
            <pc:docMk/>
            <pc:sldMk cId="799315724" sldId="323"/>
            <ac:spMk id="29" creationId="{C79F6871-6142-0328-7446-52C1BB528D1A}"/>
          </ac:spMkLst>
        </pc:spChg>
        <pc:spChg chg="add del mod">
          <ac:chgData name="Elias Medig" userId="30c2e7930a6ba8b5" providerId="LiveId" clId="{6C9A1214-9FF7-4CE5-8EF9-7236F1F587FB}" dt="2025-02-11T18:45:34.850" v="5245" actId="478"/>
          <ac:spMkLst>
            <pc:docMk/>
            <pc:sldMk cId="799315724" sldId="323"/>
            <ac:spMk id="30" creationId="{711285E3-3A75-DF8E-F4AB-47104AA832F6}"/>
          </ac:spMkLst>
        </pc:spChg>
        <pc:picChg chg="add del mod">
          <ac:chgData name="Elias Medig" userId="30c2e7930a6ba8b5" providerId="LiveId" clId="{6C9A1214-9FF7-4CE5-8EF9-7236F1F587FB}" dt="2025-02-11T18:45:09.036" v="5231" actId="478"/>
          <ac:picMkLst>
            <pc:docMk/>
            <pc:sldMk cId="799315724" sldId="323"/>
            <ac:picMk id="22" creationId="{20BD6A9B-A6C0-8926-817D-25F97B96E14F}"/>
          </ac:picMkLst>
        </pc:picChg>
        <pc:picChg chg="add del mod">
          <ac:chgData name="Elias Medig" userId="30c2e7930a6ba8b5" providerId="LiveId" clId="{6C9A1214-9FF7-4CE5-8EF9-7236F1F587FB}" dt="2025-02-11T18:49:26.793" v="5262" actId="478"/>
          <ac:picMkLst>
            <pc:docMk/>
            <pc:sldMk cId="799315724" sldId="323"/>
            <ac:picMk id="25" creationId="{7D9AD1F0-BB0B-3262-F5EB-D24684538F58}"/>
          </ac:picMkLst>
        </pc:picChg>
        <pc:picChg chg="add del mod">
          <ac:chgData name="Elias Medig" userId="30c2e7930a6ba8b5" providerId="LiveId" clId="{6C9A1214-9FF7-4CE5-8EF9-7236F1F587FB}" dt="2025-02-11T18:49:26.496" v="5261" actId="478"/>
          <ac:picMkLst>
            <pc:docMk/>
            <pc:sldMk cId="799315724" sldId="323"/>
            <ac:picMk id="27" creationId="{66F96683-3AFD-6B1D-EAC7-AAB19FA5DEB3}"/>
          </ac:picMkLst>
        </pc:picChg>
        <pc:picChg chg="add mod">
          <ac:chgData name="Elias Medig" userId="30c2e7930a6ba8b5" providerId="LiveId" clId="{6C9A1214-9FF7-4CE5-8EF9-7236F1F587FB}" dt="2025-02-11T18:54:06.055" v="5451" actId="1076"/>
          <ac:picMkLst>
            <pc:docMk/>
            <pc:sldMk cId="799315724" sldId="323"/>
            <ac:picMk id="31" creationId="{CF0B6CBB-B29C-0B19-5126-D5125C5EC86D}"/>
          </ac:picMkLst>
        </pc:picChg>
        <pc:cxnChg chg="add del mod">
          <ac:chgData name="Elias Medig" userId="30c2e7930a6ba8b5" providerId="LiveId" clId="{6C9A1214-9FF7-4CE5-8EF9-7236F1F587FB}" dt="2025-02-11T18:45:36.188" v="5246" actId="478"/>
          <ac:cxnSpMkLst>
            <pc:docMk/>
            <pc:sldMk cId="799315724" sldId="323"/>
            <ac:cxnSpMk id="23" creationId="{9A54F817-C28E-4A84-BA8B-C803D132C03B}"/>
          </ac:cxnSpMkLst>
        </pc:cxnChg>
      </pc:sldChg>
      <pc:sldChg chg="addSp delSp modSp add del mod">
        <pc:chgData name="Elias Medig" userId="30c2e7930a6ba8b5" providerId="LiveId" clId="{6C9A1214-9FF7-4CE5-8EF9-7236F1F587FB}" dt="2025-02-11T16:51:12.790" v="4268" actId="47"/>
        <pc:sldMkLst>
          <pc:docMk/>
          <pc:sldMk cId="1345038325" sldId="323"/>
        </pc:sldMkLst>
        <pc:spChg chg="del">
          <ac:chgData name="Elias Medig" userId="30c2e7930a6ba8b5" providerId="LiveId" clId="{6C9A1214-9FF7-4CE5-8EF9-7236F1F587FB}" dt="2025-02-11T16:51:02.364" v="4265" actId="478"/>
          <ac:spMkLst>
            <pc:docMk/>
            <pc:sldMk cId="1345038325" sldId="323"/>
            <ac:spMk id="5" creationId="{008BA1CD-2C9B-4EBB-344A-57B19006D56B}"/>
          </ac:spMkLst>
        </pc:spChg>
        <pc:spChg chg="del">
          <ac:chgData name="Elias Medig" userId="30c2e7930a6ba8b5" providerId="LiveId" clId="{6C9A1214-9FF7-4CE5-8EF9-7236F1F587FB}" dt="2025-02-11T16:51:02.364" v="4265" actId="478"/>
          <ac:spMkLst>
            <pc:docMk/>
            <pc:sldMk cId="1345038325" sldId="323"/>
            <ac:spMk id="6" creationId="{6AD679DD-36FC-FA11-AA65-92BDA2AB16CD}"/>
          </ac:spMkLst>
        </pc:spChg>
        <pc:spChg chg="del">
          <ac:chgData name="Elias Medig" userId="30c2e7930a6ba8b5" providerId="LiveId" clId="{6C9A1214-9FF7-4CE5-8EF9-7236F1F587FB}" dt="2025-02-11T16:51:02.364" v="4265" actId="478"/>
          <ac:spMkLst>
            <pc:docMk/>
            <pc:sldMk cId="1345038325" sldId="323"/>
            <ac:spMk id="7" creationId="{E1961858-73E2-B762-D893-CB79956DA450}"/>
          </ac:spMkLst>
        </pc:spChg>
        <pc:spChg chg="add del mod">
          <ac:chgData name="Elias Medig" userId="30c2e7930a6ba8b5" providerId="LiveId" clId="{6C9A1214-9FF7-4CE5-8EF9-7236F1F587FB}" dt="2025-02-11T16:51:04.810" v="4266" actId="478"/>
          <ac:spMkLst>
            <pc:docMk/>
            <pc:sldMk cId="1345038325" sldId="323"/>
            <ac:spMk id="9" creationId="{6F9C9F7A-438B-24FD-3C3C-5717C86EE54E}"/>
          </ac:spMkLst>
        </pc:spChg>
        <pc:spChg chg="del">
          <ac:chgData name="Elias Medig" userId="30c2e7930a6ba8b5" providerId="LiveId" clId="{6C9A1214-9FF7-4CE5-8EF9-7236F1F587FB}" dt="2025-02-11T16:51:02.364" v="4265" actId="478"/>
          <ac:spMkLst>
            <pc:docMk/>
            <pc:sldMk cId="1345038325" sldId="323"/>
            <ac:spMk id="12" creationId="{8C5E40A4-E4B7-ED37-E7B3-DA9A02996187}"/>
          </ac:spMkLst>
        </pc:spChg>
        <pc:spChg chg="del">
          <ac:chgData name="Elias Medig" userId="30c2e7930a6ba8b5" providerId="LiveId" clId="{6C9A1214-9FF7-4CE5-8EF9-7236F1F587FB}" dt="2025-02-11T16:51:02.364" v="4265" actId="478"/>
          <ac:spMkLst>
            <pc:docMk/>
            <pc:sldMk cId="1345038325" sldId="323"/>
            <ac:spMk id="13" creationId="{1B8B5DDF-5349-7A2F-4F0C-4DE199088720}"/>
          </ac:spMkLst>
        </pc:spChg>
        <pc:spChg chg="del">
          <ac:chgData name="Elias Medig" userId="30c2e7930a6ba8b5" providerId="LiveId" clId="{6C9A1214-9FF7-4CE5-8EF9-7236F1F587FB}" dt="2025-02-11T16:51:05.427" v="4267" actId="478"/>
          <ac:spMkLst>
            <pc:docMk/>
            <pc:sldMk cId="1345038325" sldId="323"/>
            <ac:spMk id="14" creationId="{58722B9C-774A-7BBC-98C1-1874034527D5}"/>
          </ac:spMkLst>
        </pc:spChg>
        <pc:spChg chg="del">
          <ac:chgData name="Elias Medig" userId="30c2e7930a6ba8b5" providerId="LiveId" clId="{6C9A1214-9FF7-4CE5-8EF9-7236F1F587FB}" dt="2025-02-11T16:51:02.364" v="4265" actId="478"/>
          <ac:spMkLst>
            <pc:docMk/>
            <pc:sldMk cId="1345038325" sldId="323"/>
            <ac:spMk id="15" creationId="{20F7A491-74F1-4B2A-6D55-510D6A27E34E}"/>
          </ac:spMkLst>
        </pc:spChg>
        <pc:spChg chg="del">
          <ac:chgData name="Elias Medig" userId="30c2e7930a6ba8b5" providerId="LiveId" clId="{6C9A1214-9FF7-4CE5-8EF9-7236F1F587FB}" dt="2025-02-11T16:51:02.364" v="4265" actId="478"/>
          <ac:spMkLst>
            <pc:docMk/>
            <pc:sldMk cId="1345038325" sldId="323"/>
            <ac:spMk id="16" creationId="{8CC32E4E-24B1-0E79-36E3-D6437BB41792}"/>
          </ac:spMkLst>
        </pc:spChg>
        <pc:spChg chg="del">
          <ac:chgData name="Elias Medig" userId="30c2e7930a6ba8b5" providerId="LiveId" clId="{6C9A1214-9FF7-4CE5-8EF9-7236F1F587FB}" dt="2025-02-11T16:51:02.364" v="4265" actId="478"/>
          <ac:spMkLst>
            <pc:docMk/>
            <pc:sldMk cId="1345038325" sldId="323"/>
            <ac:spMk id="17" creationId="{B355E780-217E-CA91-79D3-EE0F1CE1E331}"/>
          </ac:spMkLst>
        </pc:spChg>
        <pc:spChg chg="del">
          <ac:chgData name="Elias Medig" userId="30c2e7930a6ba8b5" providerId="LiveId" clId="{6C9A1214-9FF7-4CE5-8EF9-7236F1F587FB}" dt="2025-02-11T16:51:02.364" v="4265" actId="478"/>
          <ac:spMkLst>
            <pc:docMk/>
            <pc:sldMk cId="1345038325" sldId="323"/>
            <ac:spMk id="20" creationId="{66D2D889-C641-3921-3529-126A8616C696}"/>
          </ac:spMkLst>
        </pc:spChg>
      </pc:sldChg>
      <pc:sldChg chg="add del">
        <pc:chgData name="Elias Medig" userId="30c2e7930a6ba8b5" providerId="LiveId" clId="{6C9A1214-9FF7-4CE5-8EF9-7236F1F587FB}" dt="2025-02-11T16:50:56.721" v="4263"/>
        <pc:sldMkLst>
          <pc:docMk/>
          <pc:sldMk cId="2456628131" sldId="323"/>
        </pc:sldMkLst>
      </pc:sldChg>
      <pc:sldChg chg="add del">
        <pc:chgData name="Elias Medig" userId="30c2e7930a6ba8b5" providerId="LiveId" clId="{6C9A1214-9FF7-4CE5-8EF9-7236F1F587FB}" dt="2025-02-11T16:10:04.973" v="2730" actId="47"/>
        <pc:sldMkLst>
          <pc:docMk/>
          <pc:sldMk cId="3845955771" sldId="323"/>
        </pc:sldMkLst>
      </pc:sldChg>
      <pc:sldChg chg="addSp delSp modSp add mod">
        <pc:chgData name="Elias Medig" userId="30c2e7930a6ba8b5" providerId="LiveId" clId="{6C9A1214-9FF7-4CE5-8EF9-7236F1F587FB}" dt="2025-02-11T20:19:24.381" v="7303" actId="108"/>
        <pc:sldMkLst>
          <pc:docMk/>
          <pc:sldMk cId="468686684" sldId="324"/>
        </pc:sldMkLst>
        <pc:spChg chg="mod">
          <ac:chgData name="Elias Medig" userId="30c2e7930a6ba8b5" providerId="LiveId" clId="{6C9A1214-9FF7-4CE5-8EF9-7236F1F587FB}" dt="2025-02-11T17:04:32.145" v="4507" actId="20577"/>
          <ac:spMkLst>
            <pc:docMk/>
            <pc:sldMk cId="468686684" sldId="324"/>
            <ac:spMk id="3" creationId="{759735AB-A413-8D3F-F407-71AB52A5F143}"/>
          </ac:spMkLst>
        </pc:spChg>
        <pc:spChg chg="add mod">
          <ac:chgData name="Elias Medig" userId="30c2e7930a6ba8b5" providerId="LiveId" clId="{6C9A1214-9FF7-4CE5-8EF9-7236F1F587FB}" dt="2025-02-11T17:05:46.159" v="4592" actId="20577"/>
          <ac:spMkLst>
            <pc:docMk/>
            <pc:sldMk cId="468686684" sldId="324"/>
            <ac:spMk id="6" creationId="{88A69A13-3A24-A256-A476-5A91D17B1A4F}"/>
          </ac:spMkLst>
        </pc:spChg>
        <pc:spChg chg="mod">
          <ac:chgData name="Elias Medig" userId="30c2e7930a6ba8b5" providerId="LiveId" clId="{6C9A1214-9FF7-4CE5-8EF9-7236F1F587FB}" dt="2025-02-11T20:19:24.381" v="7303" actId="108"/>
          <ac:spMkLst>
            <pc:docMk/>
            <pc:sldMk cId="468686684" sldId="324"/>
            <ac:spMk id="9" creationId="{4DF70BF0-208E-115C-7390-C74601D6D6FE}"/>
          </ac:spMkLst>
        </pc:spChg>
        <pc:spChg chg="del">
          <ac:chgData name="Elias Medig" userId="30c2e7930a6ba8b5" providerId="LiveId" clId="{6C9A1214-9FF7-4CE5-8EF9-7236F1F587FB}" dt="2025-02-11T17:05:10.053" v="4534" actId="478"/>
          <ac:spMkLst>
            <pc:docMk/>
            <pc:sldMk cId="468686684" sldId="324"/>
            <ac:spMk id="10" creationId="{D43FC970-CDD0-3779-D131-3B5E3FB5CE41}"/>
          </ac:spMkLst>
        </pc:spChg>
        <pc:spChg chg="del">
          <ac:chgData name="Elias Medig" userId="30c2e7930a6ba8b5" providerId="LiveId" clId="{6C9A1214-9FF7-4CE5-8EF9-7236F1F587FB}" dt="2025-02-11T17:05:10.053" v="4534" actId="478"/>
          <ac:spMkLst>
            <pc:docMk/>
            <pc:sldMk cId="468686684" sldId="324"/>
            <ac:spMk id="11" creationId="{4D1A96AE-A093-3DE8-EB0C-A890964988A8}"/>
          </ac:spMkLst>
        </pc:spChg>
        <pc:spChg chg="mod">
          <ac:chgData name="Elias Medig" userId="30c2e7930a6ba8b5" providerId="LiveId" clId="{6C9A1214-9FF7-4CE5-8EF9-7236F1F587FB}" dt="2025-02-11T17:05:29.309" v="4541" actId="1076"/>
          <ac:spMkLst>
            <pc:docMk/>
            <pc:sldMk cId="468686684" sldId="324"/>
            <ac:spMk id="24" creationId="{5B9714E7-C3F3-C80E-8AF0-2082EFE3CC0D}"/>
          </ac:spMkLst>
        </pc:spChg>
        <pc:picChg chg="add mod">
          <ac:chgData name="Elias Medig" userId="30c2e7930a6ba8b5" providerId="LiveId" clId="{6C9A1214-9FF7-4CE5-8EF9-7236F1F587FB}" dt="2025-02-11T17:05:16.042" v="4538" actId="1076"/>
          <ac:picMkLst>
            <pc:docMk/>
            <pc:sldMk cId="468686684" sldId="324"/>
            <ac:picMk id="5" creationId="{3B0FEC40-2D7E-6796-8F6A-22641396F21D}"/>
          </ac:picMkLst>
        </pc:picChg>
        <pc:picChg chg="del">
          <ac:chgData name="Elias Medig" userId="30c2e7930a6ba8b5" providerId="LiveId" clId="{6C9A1214-9FF7-4CE5-8EF9-7236F1F587FB}" dt="2025-02-11T17:05:11.418" v="4536" actId="478"/>
          <ac:picMkLst>
            <pc:docMk/>
            <pc:sldMk cId="468686684" sldId="324"/>
            <ac:picMk id="8" creationId="{1D1A834A-5FF6-38B8-685D-14B419E44078}"/>
          </ac:picMkLst>
        </pc:picChg>
        <pc:cxnChg chg="del mod">
          <ac:chgData name="Elias Medig" userId="30c2e7930a6ba8b5" providerId="LiveId" clId="{6C9A1214-9FF7-4CE5-8EF9-7236F1F587FB}" dt="2025-02-11T17:05:10.053" v="4534" actId="478"/>
          <ac:cxnSpMkLst>
            <pc:docMk/>
            <pc:sldMk cId="468686684" sldId="324"/>
            <ac:cxnSpMk id="15" creationId="{0812B6F2-8602-3447-16AC-2B59D3087067}"/>
          </ac:cxnSpMkLst>
        </pc:cxnChg>
        <pc:cxnChg chg="del mod">
          <ac:chgData name="Elias Medig" userId="30c2e7930a6ba8b5" providerId="LiveId" clId="{6C9A1214-9FF7-4CE5-8EF9-7236F1F587FB}" dt="2025-02-11T17:05:10.053" v="4534" actId="478"/>
          <ac:cxnSpMkLst>
            <pc:docMk/>
            <pc:sldMk cId="468686684" sldId="324"/>
            <ac:cxnSpMk id="16" creationId="{33F20FDC-6AB6-8059-E2CC-2F31CADE48EE}"/>
          </ac:cxnSpMkLst>
        </pc:cxnChg>
      </pc:sldChg>
      <pc:sldChg chg="addSp delSp modSp add mod">
        <pc:chgData name="Elias Medig" userId="30c2e7930a6ba8b5" providerId="LiveId" clId="{6C9A1214-9FF7-4CE5-8EF9-7236F1F587FB}" dt="2025-02-11T18:30:55.507" v="5112" actId="1076"/>
        <pc:sldMkLst>
          <pc:docMk/>
          <pc:sldMk cId="526493276" sldId="325"/>
        </pc:sldMkLst>
        <pc:spChg chg="mod">
          <ac:chgData name="Elias Medig" userId="30c2e7930a6ba8b5" providerId="LiveId" clId="{6C9A1214-9FF7-4CE5-8EF9-7236F1F587FB}" dt="2025-02-11T18:23:07.251" v="4841" actId="20577"/>
          <ac:spMkLst>
            <pc:docMk/>
            <pc:sldMk cId="526493276" sldId="325"/>
            <ac:spMk id="3" creationId="{4DA89D75-1F7F-3693-C83D-F57C73C019E7}"/>
          </ac:spMkLst>
        </pc:spChg>
        <pc:spChg chg="mod ord">
          <ac:chgData name="Elias Medig" userId="30c2e7930a6ba8b5" providerId="LiveId" clId="{6C9A1214-9FF7-4CE5-8EF9-7236F1F587FB}" dt="2025-02-11T18:29:40.923" v="5077" actId="1076"/>
          <ac:spMkLst>
            <pc:docMk/>
            <pc:sldMk cId="526493276" sldId="325"/>
            <ac:spMk id="29" creationId="{F6D564F6-B1D3-70F1-7049-9C60C4A93142}"/>
          </ac:spMkLst>
        </pc:spChg>
        <pc:spChg chg="mod ord">
          <ac:chgData name="Elias Medig" userId="30c2e7930a6ba8b5" providerId="LiveId" clId="{6C9A1214-9FF7-4CE5-8EF9-7236F1F587FB}" dt="2025-02-11T18:29:40.923" v="5077" actId="1076"/>
          <ac:spMkLst>
            <pc:docMk/>
            <pc:sldMk cId="526493276" sldId="325"/>
            <ac:spMk id="30" creationId="{984DD229-2432-BAB7-9CC9-9E9894CEBC2A}"/>
          </ac:spMkLst>
        </pc:spChg>
        <pc:spChg chg="add mod">
          <ac:chgData name="Elias Medig" userId="30c2e7930a6ba8b5" providerId="LiveId" clId="{6C9A1214-9FF7-4CE5-8EF9-7236F1F587FB}" dt="2025-02-11T18:29:51.948" v="5089" actId="14100"/>
          <ac:spMkLst>
            <pc:docMk/>
            <pc:sldMk cId="526493276" sldId="325"/>
            <ac:spMk id="37" creationId="{F42AAB36-270B-C443-EE6F-89BB1E9E90A0}"/>
          </ac:spMkLst>
        </pc:spChg>
        <pc:spChg chg="add mod">
          <ac:chgData name="Elias Medig" userId="30c2e7930a6ba8b5" providerId="LiveId" clId="{6C9A1214-9FF7-4CE5-8EF9-7236F1F587FB}" dt="2025-02-11T18:29:59.679" v="5093" actId="14100"/>
          <ac:spMkLst>
            <pc:docMk/>
            <pc:sldMk cId="526493276" sldId="325"/>
            <ac:spMk id="38" creationId="{6F8833BB-02A6-45F9-412D-28ADAFBA1C52}"/>
          </ac:spMkLst>
        </pc:spChg>
        <pc:spChg chg="add mod">
          <ac:chgData name="Elias Medig" userId="30c2e7930a6ba8b5" providerId="LiveId" clId="{6C9A1214-9FF7-4CE5-8EF9-7236F1F587FB}" dt="2025-02-11T18:30:29.392" v="5099" actId="1076"/>
          <ac:spMkLst>
            <pc:docMk/>
            <pc:sldMk cId="526493276" sldId="325"/>
            <ac:spMk id="39" creationId="{81FF89C5-D6D3-F357-983C-7B8D824B2AED}"/>
          </ac:spMkLst>
        </pc:spChg>
        <pc:spChg chg="add mod">
          <ac:chgData name="Elias Medig" userId="30c2e7930a6ba8b5" providerId="LiveId" clId="{6C9A1214-9FF7-4CE5-8EF9-7236F1F587FB}" dt="2025-02-11T18:30:55.507" v="5112" actId="1076"/>
          <ac:spMkLst>
            <pc:docMk/>
            <pc:sldMk cId="526493276" sldId="325"/>
            <ac:spMk id="40" creationId="{C679A4B6-6C74-1663-93C9-1352FFAC1A85}"/>
          </ac:spMkLst>
        </pc:spChg>
        <pc:spChg chg="add mod">
          <ac:chgData name="Elias Medig" userId="30c2e7930a6ba8b5" providerId="LiveId" clId="{6C9A1214-9FF7-4CE5-8EF9-7236F1F587FB}" dt="2025-02-11T18:30:48.602" v="5109" actId="20577"/>
          <ac:spMkLst>
            <pc:docMk/>
            <pc:sldMk cId="526493276" sldId="325"/>
            <ac:spMk id="41" creationId="{0A00BA78-AA38-D173-8AF0-A3120232BC7C}"/>
          </ac:spMkLst>
        </pc:spChg>
        <pc:spChg chg="add mod">
          <ac:chgData name="Elias Medig" userId="30c2e7930a6ba8b5" providerId="LiveId" clId="{6C9A1214-9FF7-4CE5-8EF9-7236F1F587FB}" dt="2025-02-11T18:30:45.138" v="5107" actId="20577"/>
          <ac:spMkLst>
            <pc:docMk/>
            <pc:sldMk cId="526493276" sldId="325"/>
            <ac:spMk id="42" creationId="{55D966A8-C536-D030-4121-BC81918DE939}"/>
          </ac:spMkLst>
        </pc:spChg>
        <pc:picChg chg="add mod">
          <ac:chgData name="Elias Medig" userId="30c2e7930a6ba8b5" providerId="LiveId" clId="{6C9A1214-9FF7-4CE5-8EF9-7236F1F587FB}" dt="2025-02-11T18:29:40.923" v="5077" actId="1076"/>
          <ac:picMkLst>
            <pc:docMk/>
            <pc:sldMk cId="526493276" sldId="325"/>
            <ac:picMk id="5" creationId="{7070D2D4-8D82-5D0A-6A7C-A47E866E5B32}"/>
          </ac:picMkLst>
        </pc:picChg>
        <pc:picChg chg="add del mod">
          <ac:chgData name="Elias Medig" userId="30c2e7930a6ba8b5" providerId="LiveId" clId="{6C9A1214-9FF7-4CE5-8EF9-7236F1F587FB}" dt="2025-02-11T18:23:56.259" v="4858" actId="478"/>
          <ac:picMkLst>
            <pc:docMk/>
            <pc:sldMk cId="526493276" sldId="325"/>
            <ac:picMk id="7" creationId="{F3DBA508-B46F-2A53-0BBD-8384E0515890}"/>
          </ac:picMkLst>
        </pc:picChg>
        <pc:picChg chg="del">
          <ac:chgData name="Elias Medig" userId="30c2e7930a6ba8b5" providerId="LiveId" clId="{6C9A1214-9FF7-4CE5-8EF9-7236F1F587FB}" dt="2025-02-11T18:23:01.357" v="4838" actId="478"/>
          <ac:picMkLst>
            <pc:docMk/>
            <pc:sldMk cId="526493276" sldId="325"/>
            <ac:picMk id="9" creationId="{0E5C67EC-E298-D5A7-55A7-101BEB52FDA0}"/>
          </ac:picMkLst>
        </pc:picChg>
        <pc:picChg chg="add mod">
          <ac:chgData name="Elias Medig" userId="30c2e7930a6ba8b5" providerId="LiveId" clId="{6C9A1214-9FF7-4CE5-8EF9-7236F1F587FB}" dt="2025-02-11T18:29:40.923" v="5077" actId="1076"/>
          <ac:picMkLst>
            <pc:docMk/>
            <pc:sldMk cId="526493276" sldId="325"/>
            <ac:picMk id="10" creationId="{87752884-117C-61F9-E34B-337724E17132}"/>
          </ac:picMkLst>
        </pc:picChg>
        <pc:picChg chg="del">
          <ac:chgData name="Elias Medig" userId="30c2e7930a6ba8b5" providerId="LiveId" clId="{6C9A1214-9FF7-4CE5-8EF9-7236F1F587FB}" dt="2025-02-11T18:23:00.513" v="4837" actId="478"/>
          <ac:picMkLst>
            <pc:docMk/>
            <pc:sldMk cId="526493276" sldId="325"/>
            <ac:picMk id="16" creationId="{009259D6-8480-F7AD-762D-041C8A4DC8E4}"/>
          </ac:picMkLst>
        </pc:picChg>
        <pc:picChg chg="add mod">
          <ac:chgData name="Elias Medig" userId="30c2e7930a6ba8b5" providerId="LiveId" clId="{6C9A1214-9FF7-4CE5-8EF9-7236F1F587FB}" dt="2025-02-11T18:29:40.923" v="5077" actId="1076"/>
          <ac:picMkLst>
            <pc:docMk/>
            <pc:sldMk cId="526493276" sldId="325"/>
            <ac:picMk id="20" creationId="{E3FE97CC-6EEC-A40A-3BF0-C486BC33F32D}"/>
          </ac:picMkLst>
        </pc:picChg>
        <pc:picChg chg="add mod">
          <ac:chgData name="Elias Medig" userId="30c2e7930a6ba8b5" providerId="LiveId" clId="{6C9A1214-9FF7-4CE5-8EF9-7236F1F587FB}" dt="2025-02-11T18:29:40.923" v="5077" actId="1076"/>
          <ac:picMkLst>
            <pc:docMk/>
            <pc:sldMk cId="526493276" sldId="325"/>
            <ac:picMk id="25" creationId="{8DD624EF-900A-FE0D-BDC7-F909009E9E07}"/>
          </ac:picMkLst>
        </pc:picChg>
        <pc:cxnChg chg="mod">
          <ac:chgData name="Elias Medig" userId="30c2e7930a6ba8b5" providerId="LiveId" clId="{6C9A1214-9FF7-4CE5-8EF9-7236F1F587FB}" dt="2025-02-11T18:29:40.923" v="5077" actId="1076"/>
          <ac:cxnSpMkLst>
            <pc:docMk/>
            <pc:sldMk cId="526493276" sldId="325"/>
            <ac:cxnSpMk id="17" creationId="{5AF4C6AB-A3F2-0633-3B1C-66F05C824465}"/>
          </ac:cxnSpMkLst>
        </pc:cxnChg>
        <pc:cxnChg chg="add mod">
          <ac:chgData name="Elias Medig" userId="30c2e7930a6ba8b5" providerId="LiveId" clId="{6C9A1214-9FF7-4CE5-8EF9-7236F1F587FB}" dt="2025-02-11T18:29:40.923" v="5077" actId="1076"/>
          <ac:cxnSpMkLst>
            <pc:docMk/>
            <pc:sldMk cId="526493276" sldId="325"/>
            <ac:cxnSpMk id="21" creationId="{CFF06A11-C77A-B8BF-2F6A-81822A518CD1}"/>
          </ac:cxnSpMkLst>
        </pc:cxnChg>
        <pc:cxnChg chg="add mod">
          <ac:chgData name="Elias Medig" userId="30c2e7930a6ba8b5" providerId="LiveId" clId="{6C9A1214-9FF7-4CE5-8EF9-7236F1F587FB}" dt="2025-02-11T18:29:40.923" v="5077" actId="1076"/>
          <ac:cxnSpMkLst>
            <pc:docMk/>
            <pc:sldMk cId="526493276" sldId="325"/>
            <ac:cxnSpMk id="34" creationId="{6C0C4489-8EBC-0DD8-0F9C-9AA0056D4952}"/>
          </ac:cxnSpMkLst>
        </pc:cxnChg>
      </pc:sldChg>
      <pc:sldChg chg="addSp delSp modSp add mod">
        <pc:chgData name="Elias Medig" userId="30c2e7930a6ba8b5" providerId="LiveId" clId="{6C9A1214-9FF7-4CE5-8EF9-7236F1F587FB}" dt="2025-02-11T18:35:29.104" v="5209" actId="1036"/>
        <pc:sldMkLst>
          <pc:docMk/>
          <pc:sldMk cId="2489212603" sldId="326"/>
        </pc:sldMkLst>
        <pc:spChg chg="add mod">
          <ac:chgData name="Elias Medig" userId="30c2e7930a6ba8b5" providerId="LiveId" clId="{6C9A1214-9FF7-4CE5-8EF9-7236F1F587FB}" dt="2025-02-11T18:35:29.104" v="5209" actId="1036"/>
          <ac:spMkLst>
            <pc:docMk/>
            <pc:sldMk cId="2489212603" sldId="326"/>
            <ac:spMk id="10" creationId="{B08E7637-FE6D-7983-153B-D81516C1FE70}"/>
          </ac:spMkLst>
        </pc:spChg>
        <pc:spChg chg="mod ord">
          <ac:chgData name="Elias Medig" userId="30c2e7930a6ba8b5" providerId="LiveId" clId="{6C9A1214-9FF7-4CE5-8EF9-7236F1F587FB}" dt="2025-02-11T18:35:29.104" v="5209" actId="1036"/>
          <ac:spMkLst>
            <pc:docMk/>
            <pc:sldMk cId="2489212603" sldId="326"/>
            <ac:spMk id="29" creationId="{418C3028-42B5-495F-EF39-D7BF6FB7FF70}"/>
          </ac:spMkLst>
        </pc:spChg>
        <pc:spChg chg="mod ord">
          <ac:chgData name="Elias Medig" userId="30c2e7930a6ba8b5" providerId="LiveId" clId="{6C9A1214-9FF7-4CE5-8EF9-7236F1F587FB}" dt="2025-02-11T18:35:29.104" v="5209" actId="1036"/>
          <ac:spMkLst>
            <pc:docMk/>
            <pc:sldMk cId="2489212603" sldId="326"/>
            <ac:spMk id="30" creationId="{BD036053-B385-AB3B-435A-7CAA63C5C690}"/>
          </ac:spMkLst>
        </pc:spChg>
        <pc:picChg chg="add del mod">
          <ac:chgData name="Elias Medig" userId="30c2e7930a6ba8b5" providerId="LiveId" clId="{6C9A1214-9FF7-4CE5-8EF9-7236F1F587FB}" dt="2025-02-11T18:33:48.392" v="5127" actId="478"/>
          <ac:picMkLst>
            <pc:docMk/>
            <pc:sldMk cId="2489212603" sldId="326"/>
            <ac:picMk id="5" creationId="{B136E776-26F0-87B2-E4F1-44D6C6A83D2A}"/>
          </ac:picMkLst>
        </pc:picChg>
        <pc:picChg chg="add mod ord">
          <ac:chgData name="Elias Medig" userId="30c2e7930a6ba8b5" providerId="LiveId" clId="{6C9A1214-9FF7-4CE5-8EF9-7236F1F587FB}" dt="2025-02-11T18:35:29.104" v="5209" actId="1036"/>
          <ac:picMkLst>
            <pc:docMk/>
            <pc:sldMk cId="2489212603" sldId="326"/>
            <ac:picMk id="7" creationId="{52C6C61B-4D82-66FD-4AE5-292485C9A611}"/>
          </ac:picMkLst>
        </pc:picChg>
        <pc:picChg chg="add mod">
          <ac:chgData name="Elias Medig" userId="30c2e7930a6ba8b5" providerId="LiveId" clId="{6C9A1214-9FF7-4CE5-8EF9-7236F1F587FB}" dt="2025-02-11T18:35:29.104" v="5209" actId="1036"/>
          <ac:picMkLst>
            <pc:docMk/>
            <pc:sldMk cId="2489212603" sldId="326"/>
            <ac:picMk id="9" creationId="{6DE0105A-E996-70B4-AD03-FB4213EACC38}"/>
          </ac:picMkLst>
        </pc:picChg>
        <pc:cxnChg chg="add mod">
          <ac:chgData name="Elias Medig" userId="30c2e7930a6ba8b5" providerId="LiveId" clId="{6C9A1214-9FF7-4CE5-8EF9-7236F1F587FB}" dt="2025-02-11T18:35:29.104" v="5209" actId="1036"/>
          <ac:cxnSpMkLst>
            <pc:docMk/>
            <pc:sldMk cId="2489212603" sldId="326"/>
            <ac:cxnSpMk id="11" creationId="{57A8FD3E-584B-2496-8613-D5DB52B9AEF2}"/>
          </ac:cxnSpMkLst>
        </pc:cxnChg>
        <pc:cxnChg chg="del">
          <ac:chgData name="Elias Medig" userId="30c2e7930a6ba8b5" providerId="LiveId" clId="{6C9A1214-9FF7-4CE5-8EF9-7236F1F587FB}" dt="2025-02-11T18:32:40.113" v="5116" actId="478"/>
          <ac:cxnSpMkLst>
            <pc:docMk/>
            <pc:sldMk cId="2489212603" sldId="326"/>
            <ac:cxnSpMk id="17" creationId="{C584FFA7-4A42-7570-9F2F-DB80009032FA}"/>
          </ac:cxnSpMkLst>
        </pc:cxnChg>
      </pc:sldChg>
      <pc:sldChg chg="addSp delSp modSp add mod">
        <pc:chgData name="Elias Medig" userId="30c2e7930a6ba8b5" providerId="LiveId" clId="{6C9A1214-9FF7-4CE5-8EF9-7236F1F587FB}" dt="2025-02-11T18:43:07.751" v="5224" actId="1076"/>
        <pc:sldMkLst>
          <pc:docMk/>
          <pc:sldMk cId="1509794990" sldId="327"/>
        </pc:sldMkLst>
        <pc:spChg chg="mod ord">
          <ac:chgData name="Elias Medig" userId="30c2e7930a6ba8b5" providerId="LiveId" clId="{6C9A1214-9FF7-4CE5-8EF9-7236F1F587FB}" dt="2025-02-11T18:43:07.751" v="5224" actId="1076"/>
          <ac:spMkLst>
            <pc:docMk/>
            <pc:sldMk cId="1509794990" sldId="327"/>
            <ac:spMk id="29" creationId="{85126A21-33AE-44E2-83B7-16B5197370F5}"/>
          </ac:spMkLst>
        </pc:spChg>
        <pc:spChg chg="del">
          <ac:chgData name="Elias Medig" userId="30c2e7930a6ba8b5" providerId="LiveId" clId="{6C9A1214-9FF7-4CE5-8EF9-7236F1F587FB}" dt="2025-02-11T18:42:52.711" v="5218" actId="478"/>
          <ac:spMkLst>
            <pc:docMk/>
            <pc:sldMk cId="1509794990" sldId="327"/>
            <ac:spMk id="30" creationId="{662F9854-55FC-5A5F-F7C3-0294F86EF349}"/>
          </ac:spMkLst>
        </pc:spChg>
        <pc:picChg chg="add mod">
          <ac:chgData name="Elias Medig" userId="30c2e7930a6ba8b5" providerId="LiveId" clId="{6C9A1214-9FF7-4CE5-8EF9-7236F1F587FB}" dt="2025-02-11T18:43:05.924" v="5223" actId="1076"/>
          <ac:picMkLst>
            <pc:docMk/>
            <pc:sldMk cId="1509794990" sldId="327"/>
            <ac:picMk id="5" creationId="{28F4C81C-43F9-6178-5530-62F03989359C}"/>
          </ac:picMkLst>
        </pc:picChg>
        <pc:cxnChg chg="del mod">
          <ac:chgData name="Elias Medig" userId="30c2e7930a6ba8b5" providerId="LiveId" clId="{6C9A1214-9FF7-4CE5-8EF9-7236F1F587FB}" dt="2025-02-11T18:43:01.190" v="5222" actId="478"/>
          <ac:cxnSpMkLst>
            <pc:docMk/>
            <pc:sldMk cId="1509794990" sldId="327"/>
            <ac:cxnSpMk id="17" creationId="{8E439E1D-84A4-59FB-398B-D3AFAF784DD1}"/>
          </ac:cxnSpMkLst>
        </pc:cxnChg>
      </pc:sldChg>
      <pc:sldChg chg="addSp delSp modSp add mod">
        <pc:chgData name="Elias Medig" userId="30c2e7930a6ba8b5" providerId="LiveId" clId="{6C9A1214-9FF7-4CE5-8EF9-7236F1F587FB}" dt="2025-02-11T20:23:16.781" v="7391" actId="1035"/>
        <pc:sldMkLst>
          <pc:docMk/>
          <pc:sldMk cId="2684975623" sldId="328"/>
        </pc:sldMkLst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5" creationId="{7A716386-3E3B-C926-AE58-741541BD80A3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6" creationId="{9BEB0EB6-437C-5DB6-E358-6E051746A79F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7" creationId="{87434E86-8BC5-5EA5-0CEA-2A4E4EF5F177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8" creationId="{73D8C048-3790-D56C-94C0-C0274BCE6F0A}"/>
          </ac:spMkLst>
        </pc:spChg>
        <pc:spChg chg="add del mod">
          <ac:chgData name="Elias Medig" userId="30c2e7930a6ba8b5" providerId="LiveId" clId="{6C9A1214-9FF7-4CE5-8EF9-7236F1F587FB}" dt="2025-02-11T18:47:19.946" v="5260" actId="478"/>
          <ac:spMkLst>
            <pc:docMk/>
            <pc:sldMk cId="2684975623" sldId="328"/>
            <ac:spMk id="9" creationId="{2D6DEBBC-7ADE-8892-A5B4-FFB23E2935DE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10" creationId="{B3BDF34F-5952-8562-5282-DE414A771E4E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11" creationId="{A7103293-614F-E7CD-BD71-885A1E70E785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12" creationId="{DF3BD065-BEAB-FDC0-38A8-7E562124934C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13" creationId="{D7B9C276-C2F9-4629-9176-C0773F6FAD0F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14" creationId="{FB9AEE56-FF39-F7FF-D548-29D51E0E42CD}"/>
          </ac:spMkLst>
        </pc:spChg>
        <pc:spChg chg="mod">
          <ac:chgData name="Elias Medig" userId="30c2e7930a6ba8b5" providerId="LiveId" clId="{6C9A1214-9FF7-4CE5-8EF9-7236F1F587FB}" dt="2025-02-11T18:49:56.752" v="5272" actId="14100"/>
          <ac:spMkLst>
            <pc:docMk/>
            <pc:sldMk cId="2684975623" sldId="328"/>
            <ac:spMk id="15" creationId="{A2C780D7-0F8A-DD10-3188-9BC4A68F3ED5}"/>
          </ac:spMkLst>
        </pc:spChg>
        <pc:spChg chg="del">
          <ac:chgData name="Elias Medig" userId="30c2e7930a6ba8b5" providerId="LiveId" clId="{6C9A1214-9FF7-4CE5-8EF9-7236F1F587FB}" dt="2025-02-11T18:49:41.825" v="5269" actId="478"/>
          <ac:spMkLst>
            <pc:docMk/>
            <pc:sldMk cId="2684975623" sldId="328"/>
            <ac:spMk id="16" creationId="{172352D3-2435-96EF-4586-49B90C453822}"/>
          </ac:spMkLst>
        </pc:spChg>
        <pc:spChg chg="del">
          <ac:chgData name="Elias Medig" userId="30c2e7930a6ba8b5" providerId="LiveId" clId="{6C9A1214-9FF7-4CE5-8EF9-7236F1F587FB}" dt="2025-02-11T18:49:43.281" v="5270" actId="478"/>
          <ac:spMkLst>
            <pc:docMk/>
            <pc:sldMk cId="2684975623" sldId="328"/>
            <ac:spMk id="17" creationId="{4AB85FA1-D847-A31B-D5B2-4013E39A5F4F}"/>
          </ac:spMkLst>
        </pc:spChg>
        <pc:spChg chg="del">
          <ac:chgData name="Elias Medig" userId="30c2e7930a6ba8b5" providerId="LiveId" clId="{6C9A1214-9FF7-4CE5-8EF9-7236F1F587FB}" dt="2025-02-11T18:47:17.953" v="5258" actId="478"/>
          <ac:spMkLst>
            <pc:docMk/>
            <pc:sldMk cId="2684975623" sldId="328"/>
            <ac:spMk id="20" creationId="{5F1E2409-D0DA-3E4C-CE1F-EC35A1007341}"/>
          </ac:spMkLst>
        </pc:spChg>
        <pc:spChg chg="add mod">
          <ac:chgData name="Elias Medig" userId="30c2e7930a6ba8b5" providerId="LiveId" clId="{6C9A1214-9FF7-4CE5-8EF9-7236F1F587FB}" dt="2025-02-11T18:53:29.194" v="5449" actId="1036"/>
          <ac:spMkLst>
            <pc:docMk/>
            <pc:sldMk cId="2684975623" sldId="328"/>
            <ac:spMk id="22" creationId="{031BFDAE-67A7-004A-88FF-5406A12A8126}"/>
          </ac:spMkLst>
        </pc:spChg>
        <pc:spChg chg="add mod">
          <ac:chgData name="Elias Medig" userId="30c2e7930a6ba8b5" providerId="LiveId" clId="{6C9A1214-9FF7-4CE5-8EF9-7236F1F587FB}" dt="2025-02-11T18:53:26.563" v="5446" actId="1036"/>
          <ac:spMkLst>
            <pc:docMk/>
            <pc:sldMk cId="2684975623" sldId="328"/>
            <ac:spMk id="32" creationId="{472F0B79-4E6D-354B-3B62-1C05207FC372}"/>
          </ac:spMkLst>
        </pc:spChg>
        <pc:spChg chg="add mod">
          <ac:chgData name="Elias Medig" userId="30c2e7930a6ba8b5" providerId="LiveId" clId="{6C9A1214-9FF7-4CE5-8EF9-7236F1F587FB}" dt="2025-02-11T18:51:23.909" v="5307" actId="1076"/>
          <ac:spMkLst>
            <pc:docMk/>
            <pc:sldMk cId="2684975623" sldId="328"/>
            <ac:spMk id="36" creationId="{E62E9789-7559-D5F1-3A1D-A5C23FA2C925}"/>
          </ac:spMkLst>
        </pc:spChg>
        <pc:spChg chg="add mod">
          <ac:chgData name="Elias Medig" userId="30c2e7930a6ba8b5" providerId="LiveId" clId="{6C9A1214-9FF7-4CE5-8EF9-7236F1F587FB}" dt="2025-02-11T18:52:55.507" v="5425" actId="14100"/>
          <ac:spMkLst>
            <pc:docMk/>
            <pc:sldMk cId="2684975623" sldId="328"/>
            <ac:spMk id="37" creationId="{52EC557F-7750-22ED-BAA4-302DDA19A967}"/>
          </ac:spMkLst>
        </pc:spChg>
        <pc:spChg chg="add mod">
          <ac:chgData name="Elias Medig" userId="30c2e7930a6ba8b5" providerId="LiveId" clId="{6C9A1214-9FF7-4CE5-8EF9-7236F1F587FB}" dt="2025-02-11T18:52:50.123" v="5424" actId="1036"/>
          <ac:spMkLst>
            <pc:docMk/>
            <pc:sldMk cId="2684975623" sldId="328"/>
            <ac:spMk id="38" creationId="{4DB7F2FE-CEF5-BB29-5F94-7D552BE43099}"/>
          </ac:spMkLst>
        </pc:spChg>
        <pc:spChg chg="add mod">
          <ac:chgData name="Elias Medig" userId="30c2e7930a6ba8b5" providerId="LiveId" clId="{6C9A1214-9FF7-4CE5-8EF9-7236F1F587FB}" dt="2025-02-11T18:53:11.335" v="5439" actId="14100"/>
          <ac:spMkLst>
            <pc:docMk/>
            <pc:sldMk cId="2684975623" sldId="328"/>
            <ac:spMk id="45" creationId="{8667BD4F-9553-6453-06B5-83040FC04853}"/>
          </ac:spMkLst>
        </pc:spChg>
        <pc:spChg chg="add mod">
          <ac:chgData name="Elias Medig" userId="30c2e7930a6ba8b5" providerId="LiveId" clId="{6C9A1214-9FF7-4CE5-8EF9-7236F1F587FB}" dt="2025-02-11T20:23:16.781" v="7391" actId="1035"/>
          <ac:spMkLst>
            <pc:docMk/>
            <pc:sldMk cId="2684975623" sldId="328"/>
            <ac:spMk id="49" creationId="{56E1768A-80F2-1E87-C548-B5E6AB433C0B}"/>
          </ac:spMkLst>
        </pc:spChg>
        <pc:spChg chg="add mod">
          <ac:chgData name="Elias Medig" userId="30c2e7930a6ba8b5" providerId="LiveId" clId="{6C9A1214-9FF7-4CE5-8EF9-7236F1F587FB}" dt="2025-02-11T18:53:12.626" v="5440" actId="1038"/>
          <ac:spMkLst>
            <pc:docMk/>
            <pc:sldMk cId="2684975623" sldId="328"/>
            <ac:spMk id="53" creationId="{7DC1A920-28C9-134B-AA2A-EE765B25F0C0}"/>
          </ac:spMkLst>
        </pc:spChg>
        <pc:picChg chg="add del mod">
          <ac:chgData name="Elias Medig" userId="30c2e7930a6ba8b5" providerId="LiveId" clId="{6C9A1214-9FF7-4CE5-8EF9-7236F1F587FB}" dt="2025-02-11T18:49:30.401" v="5263" actId="478"/>
          <ac:picMkLst>
            <pc:docMk/>
            <pc:sldMk cId="2684975623" sldId="328"/>
            <ac:picMk id="18" creationId="{FA9662F2-AA38-F18E-3F43-EDA71F90E7BA}"/>
          </ac:picMkLst>
        </pc:picChg>
        <pc:picChg chg="add mod">
          <ac:chgData name="Elias Medig" userId="30c2e7930a6ba8b5" providerId="LiveId" clId="{6C9A1214-9FF7-4CE5-8EF9-7236F1F587FB}" dt="2025-02-11T18:50:00.803" v="5274" actId="1076"/>
          <ac:picMkLst>
            <pc:docMk/>
            <pc:sldMk cId="2684975623" sldId="328"/>
            <ac:picMk id="21" creationId="{E56AEB31-B759-D70C-0260-10A2FDBCECFB}"/>
          </ac:picMkLst>
        </pc:picChg>
        <pc:cxnChg chg="add del mod">
          <ac:chgData name="Elias Medig" userId="30c2e7930a6ba8b5" providerId="LiveId" clId="{6C9A1214-9FF7-4CE5-8EF9-7236F1F587FB}" dt="2025-02-11T18:50:46.201" v="5289" actId="478"/>
          <ac:cxnSpMkLst>
            <pc:docMk/>
            <pc:sldMk cId="2684975623" sldId="328"/>
            <ac:cxnSpMk id="23" creationId="{1CB4146A-68D3-39CA-56A7-A8581D756D5B}"/>
          </ac:cxnSpMkLst>
        </pc:cxnChg>
        <pc:cxnChg chg="add mod">
          <ac:chgData name="Elias Medig" userId="30c2e7930a6ba8b5" providerId="LiveId" clId="{6C9A1214-9FF7-4CE5-8EF9-7236F1F587FB}" dt="2025-02-11T18:53:29.194" v="5449" actId="1036"/>
          <ac:cxnSpMkLst>
            <pc:docMk/>
            <pc:sldMk cId="2684975623" sldId="328"/>
            <ac:cxnSpMk id="29" creationId="{0C0F2BE7-50C7-8F42-B645-80A13AB2EA87}"/>
          </ac:cxnSpMkLst>
        </pc:cxnChg>
        <pc:cxnChg chg="add mod">
          <ac:chgData name="Elias Medig" userId="30c2e7930a6ba8b5" providerId="LiveId" clId="{6C9A1214-9FF7-4CE5-8EF9-7236F1F587FB}" dt="2025-02-11T18:53:26.563" v="5446" actId="1036"/>
          <ac:cxnSpMkLst>
            <pc:docMk/>
            <pc:sldMk cId="2684975623" sldId="328"/>
            <ac:cxnSpMk id="33" creationId="{5BEF7030-5454-3B66-AFD8-B541F4D338BC}"/>
          </ac:cxnSpMkLst>
        </pc:cxnChg>
        <pc:cxnChg chg="add mod">
          <ac:chgData name="Elias Medig" userId="30c2e7930a6ba8b5" providerId="LiveId" clId="{6C9A1214-9FF7-4CE5-8EF9-7236F1F587FB}" dt="2025-02-11T18:52:55.507" v="5425" actId="14100"/>
          <ac:cxnSpMkLst>
            <pc:docMk/>
            <pc:sldMk cId="2684975623" sldId="328"/>
            <ac:cxnSpMk id="39" creationId="{AF19412E-76EF-E1B5-A73D-D87A40FDE4C7}"/>
          </ac:cxnSpMkLst>
        </pc:cxnChg>
        <pc:cxnChg chg="add mod">
          <ac:chgData name="Elias Medig" userId="30c2e7930a6ba8b5" providerId="LiveId" clId="{6C9A1214-9FF7-4CE5-8EF9-7236F1F587FB}" dt="2025-02-11T18:52:50.123" v="5424" actId="1036"/>
          <ac:cxnSpMkLst>
            <pc:docMk/>
            <pc:sldMk cId="2684975623" sldId="328"/>
            <ac:cxnSpMk id="42" creationId="{45DBBEF5-CBF1-050B-9DC8-B7118079B34A}"/>
          </ac:cxnSpMkLst>
        </pc:cxnChg>
        <pc:cxnChg chg="add mod">
          <ac:chgData name="Elias Medig" userId="30c2e7930a6ba8b5" providerId="LiveId" clId="{6C9A1214-9FF7-4CE5-8EF9-7236F1F587FB}" dt="2025-02-11T18:53:11.335" v="5439" actId="14100"/>
          <ac:cxnSpMkLst>
            <pc:docMk/>
            <pc:sldMk cId="2684975623" sldId="328"/>
            <ac:cxnSpMk id="46" creationId="{625E534F-6752-6A33-83C1-CC1F135C32B9}"/>
          </ac:cxnSpMkLst>
        </pc:cxnChg>
        <pc:cxnChg chg="add mod">
          <ac:chgData name="Elias Medig" userId="30c2e7930a6ba8b5" providerId="LiveId" clId="{6C9A1214-9FF7-4CE5-8EF9-7236F1F587FB}" dt="2025-02-11T20:23:16.781" v="7391" actId="1035"/>
          <ac:cxnSpMkLst>
            <pc:docMk/>
            <pc:sldMk cId="2684975623" sldId="328"/>
            <ac:cxnSpMk id="50" creationId="{28D9431C-D79D-C60E-BC26-DCAC1A4D8F08}"/>
          </ac:cxnSpMkLst>
        </pc:cxnChg>
        <pc:cxnChg chg="add mod">
          <ac:chgData name="Elias Medig" userId="30c2e7930a6ba8b5" providerId="LiveId" clId="{6C9A1214-9FF7-4CE5-8EF9-7236F1F587FB}" dt="2025-02-11T18:53:12.626" v="5440" actId="1038"/>
          <ac:cxnSpMkLst>
            <pc:docMk/>
            <pc:sldMk cId="2684975623" sldId="328"/>
            <ac:cxnSpMk id="55" creationId="{1D607431-AA05-5A80-691A-65EF13C2A0AD}"/>
          </ac:cxnSpMkLst>
        </pc:cxnChg>
      </pc:sldChg>
      <pc:sldChg chg="delSp add del mod ord">
        <pc:chgData name="Elias Medig" userId="30c2e7930a6ba8b5" providerId="LiveId" clId="{6C9A1214-9FF7-4CE5-8EF9-7236F1F587FB}" dt="2025-02-11T18:44:50.261" v="5229" actId="47"/>
        <pc:sldMkLst>
          <pc:docMk/>
          <pc:sldMk cId="3674616465" sldId="328"/>
        </pc:sldMkLst>
        <pc:spChg chg="del">
          <ac:chgData name="Elias Medig" userId="30c2e7930a6ba8b5" providerId="LiveId" clId="{6C9A1214-9FF7-4CE5-8EF9-7236F1F587FB}" dt="2025-02-11T18:44:48.275" v="5227" actId="21"/>
          <ac:spMkLst>
            <pc:docMk/>
            <pc:sldMk cId="3674616465" sldId="328"/>
            <ac:spMk id="29" creationId="{C79F6871-6142-0328-7446-52C1BB528D1A}"/>
          </ac:spMkLst>
        </pc:spChg>
        <pc:spChg chg="del">
          <ac:chgData name="Elias Medig" userId="30c2e7930a6ba8b5" providerId="LiveId" clId="{6C9A1214-9FF7-4CE5-8EF9-7236F1F587FB}" dt="2025-02-11T18:44:48.275" v="5227" actId="21"/>
          <ac:spMkLst>
            <pc:docMk/>
            <pc:sldMk cId="3674616465" sldId="328"/>
            <ac:spMk id="30" creationId="{711285E3-3A75-DF8E-F4AB-47104AA832F6}"/>
          </ac:spMkLst>
        </pc:spChg>
        <pc:cxnChg chg="del">
          <ac:chgData name="Elias Medig" userId="30c2e7930a6ba8b5" providerId="LiveId" clId="{6C9A1214-9FF7-4CE5-8EF9-7236F1F587FB}" dt="2025-02-11T18:44:48.275" v="5227" actId="21"/>
          <ac:cxnSpMkLst>
            <pc:docMk/>
            <pc:sldMk cId="3674616465" sldId="328"/>
            <ac:cxnSpMk id="17" creationId="{9A54F817-C28E-4A84-BA8B-C803D132C03B}"/>
          </ac:cxnSpMkLst>
        </pc:cxnChg>
      </pc:sldChg>
      <pc:sldChg chg="addSp delSp modSp add mod">
        <pc:chgData name="Elias Medig" userId="30c2e7930a6ba8b5" providerId="LiveId" clId="{6C9A1214-9FF7-4CE5-8EF9-7236F1F587FB}" dt="2025-02-11T19:06:26.934" v="5688" actId="1037"/>
        <pc:sldMkLst>
          <pc:docMk/>
          <pc:sldMk cId="2267302233" sldId="329"/>
        </pc:sldMkLst>
        <pc:spChg chg="mod">
          <ac:chgData name="Elias Medig" userId="30c2e7930a6ba8b5" providerId="LiveId" clId="{6C9A1214-9FF7-4CE5-8EF9-7236F1F587FB}" dt="2025-02-11T19:01:16.384" v="5632" actId="20577"/>
          <ac:spMkLst>
            <pc:docMk/>
            <pc:sldMk cId="2267302233" sldId="329"/>
            <ac:spMk id="3" creationId="{0DCD8CE7-1A81-0AE2-0082-418CAA906BC2}"/>
          </ac:spMkLst>
        </pc:spChg>
        <pc:spChg chg="add del mod">
          <ac:chgData name="Elias Medig" userId="30c2e7930a6ba8b5" providerId="LiveId" clId="{6C9A1214-9FF7-4CE5-8EF9-7236F1F587FB}" dt="2025-02-11T19:01:28.892" v="5638" actId="478"/>
          <ac:spMkLst>
            <pc:docMk/>
            <pc:sldMk cId="2267302233" sldId="329"/>
            <ac:spMk id="5" creationId="{23AAEAF0-CF88-0251-16DA-405587DC74CB}"/>
          </ac:spMkLst>
        </pc:spChg>
        <pc:spChg chg="del mod">
          <ac:chgData name="Elias Medig" userId="30c2e7930a6ba8b5" providerId="LiveId" clId="{6C9A1214-9FF7-4CE5-8EF9-7236F1F587FB}" dt="2025-02-11T19:01:24.687" v="5636" actId="478"/>
          <ac:spMkLst>
            <pc:docMk/>
            <pc:sldMk cId="2267302233" sldId="329"/>
            <ac:spMk id="7" creationId="{B68815AC-9D18-44D4-3B7E-1DAE30760E3E}"/>
          </ac:spMkLst>
        </pc:spChg>
        <pc:spChg chg="mod ord">
          <ac:chgData name="Elias Medig" userId="30c2e7930a6ba8b5" providerId="LiveId" clId="{6C9A1214-9FF7-4CE5-8EF9-7236F1F587FB}" dt="2025-02-11T19:03:39.677" v="5652" actId="14100"/>
          <ac:spMkLst>
            <pc:docMk/>
            <pc:sldMk cId="2267302233" sldId="329"/>
            <ac:spMk id="11" creationId="{EEC38D91-EBED-8078-3220-114E2A6381FF}"/>
          </ac:spMkLst>
        </pc:spChg>
        <pc:spChg chg="mod ord">
          <ac:chgData name="Elias Medig" userId="30c2e7930a6ba8b5" providerId="LiveId" clId="{6C9A1214-9FF7-4CE5-8EF9-7236F1F587FB}" dt="2025-02-11T19:04:24.434" v="5661" actId="14100"/>
          <ac:spMkLst>
            <pc:docMk/>
            <pc:sldMk cId="2267302233" sldId="329"/>
            <ac:spMk id="13" creationId="{1B3B095A-64C6-202D-EA22-C571330C6052}"/>
          </ac:spMkLst>
        </pc:spChg>
        <pc:spChg chg="add del mod">
          <ac:chgData name="Elias Medig" userId="30c2e7930a6ba8b5" providerId="LiveId" clId="{6C9A1214-9FF7-4CE5-8EF9-7236F1F587FB}" dt="2025-02-11T19:04:52.908" v="5674" actId="478"/>
          <ac:spMkLst>
            <pc:docMk/>
            <pc:sldMk cId="2267302233" sldId="329"/>
            <ac:spMk id="15" creationId="{A5F87DB6-1325-6730-2B51-DAC69C273377}"/>
          </ac:spMkLst>
        </pc:spChg>
        <pc:spChg chg="add mod">
          <ac:chgData name="Elias Medig" userId="30c2e7930a6ba8b5" providerId="LiveId" clId="{6C9A1214-9FF7-4CE5-8EF9-7236F1F587FB}" dt="2025-02-11T19:04:35.028" v="5665" actId="207"/>
          <ac:spMkLst>
            <pc:docMk/>
            <pc:sldMk cId="2267302233" sldId="329"/>
            <ac:spMk id="16" creationId="{4CD29A44-9D28-B3A2-5608-2659170E767B}"/>
          </ac:spMkLst>
        </pc:spChg>
        <pc:spChg chg="add mod">
          <ac:chgData name="Elias Medig" userId="30c2e7930a6ba8b5" providerId="LiveId" clId="{6C9A1214-9FF7-4CE5-8EF9-7236F1F587FB}" dt="2025-02-11T19:06:26.934" v="5688" actId="1037"/>
          <ac:spMkLst>
            <pc:docMk/>
            <pc:sldMk cId="2267302233" sldId="329"/>
            <ac:spMk id="17" creationId="{69C16281-6071-DB09-1EC5-85A65811DF22}"/>
          </ac:spMkLst>
        </pc:spChg>
        <pc:spChg chg="del">
          <ac:chgData name="Elias Medig" userId="30c2e7930a6ba8b5" providerId="LiveId" clId="{6C9A1214-9FF7-4CE5-8EF9-7236F1F587FB}" dt="2025-02-11T19:01:26.183" v="5637" actId="478"/>
          <ac:spMkLst>
            <pc:docMk/>
            <pc:sldMk cId="2267302233" sldId="329"/>
            <ac:spMk id="22" creationId="{DC104131-8316-BCEA-E60E-B6DA29E4277B}"/>
          </ac:spMkLst>
        </pc:spChg>
        <pc:picChg chg="del">
          <ac:chgData name="Elias Medig" userId="30c2e7930a6ba8b5" providerId="LiveId" clId="{6C9A1214-9FF7-4CE5-8EF9-7236F1F587FB}" dt="2025-02-11T19:01:24.402" v="5634" actId="478"/>
          <ac:picMkLst>
            <pc:docMk/>
            <pc:sldMk cId="2267302233" sldId="329"/>
            <ac:picMk id="6" creationId="{D538058A-A42F-01B1-0FE2-71D1E923FC5B}"/>
          </ac:picMkLst>
        </pc:picChg>
        <pc:picChg chg="add mod">
          <ac:chgData name="Elias Medig" userId="30c2e7930a6ba8b5" providerId="LiveId" clId="{6C9A1214-9FF7-4CE5-8EF9-7236F1F587FB}" dt="2025-02-11T19:03:11.255" v="5645" actId="1076"/>
          <ac:picMkLst>
            <pc:docMk/>
            <pc:sldMk cId="2267302233" sldId="329"/>
            <ac:picMk id="9" creationId="{F69D6250-9CD1-42A2-B389-64F5C6E5EC35}"/>
          </ac:picMkLst>
        </pc:picChg>
        <pc:picChg chg="del">
          <ac:chgData name="Elias Medig" userId="30c2e7930a6ba8b5" providerId="LiveId" clId="{6C9A1214-9FF7-4CE5-8EF9-7236F1F587FB}" dt="2025-02-11T19:01:23.510" v="5633" actId="478"/>
          <ac:picMkLst>
            <pc:docMk/>
            <pc:sldMk cId="2267302233" sldId="329"/>
            <ac:picMk id="10" creationId="{8CBA27B5-3DC4-11F1-B721-FDF331C085BA}"/>
          </ac:picMkLst>
        </pc:picChg>
        <pc:cxnChg chg="del mod">
          <ac:chgData name="Elias Medig" userId="30c2e7930a6ba8b5" providerId="LiveId" clId="{6C9A1214-9FF7-4CE5-8EF9-7236F1F587FB}" dt="2025-02-11T19:03:06.543" v="5641" actId="478"/>
          <ac:cxnSpMkLst>
            <pc:docMk/>
            <pc:sldMk cId="2267302233" sldId="329"/>
            <ac:cxnSpMk id="12" creationId="{8876F0D2-9DEA-448D-2DDF-8AFF8188E47A}"/>
          </ac:cxnSpMkLst>
        </pc:cxnChg>
        <pc:cxnChg chg="del">
          <ac:chgData name="Elias Medig" userId="30c2e7930a6ba8b5" providerId="LiveId" clId="{6C9A1214-9FF7-4CE5-8EF9-7236F1F587FB}" dt="2025-02-11T19:03:07.360" v="5642" actId="478"/>
          <ac:cxnSpMkLst>
            <pc:docMk/>
            <pc:sldMk cId="2267302233" sldId="329"/>
            <ac:cxnSpMk id="14" creationId="{DB41D72F-5B32-ABB0-1FE9-BCC2933FD607}"/>
          </ac:cxnSpMkLst>
        </pc:cxnChg>
      </pc:sldChg>
      <pc:sldChg chg="addSp delSp modSp add mod ord">
        <pc:chgData name="Elias Medig" userId="30c2e7930a6ba8b5" providerId="LiveId" clId="{6C9A1214-9FF7-4CE5-8EF9-7236F1F587FB}" dt="2025-02-11T19:45:28.578" v="6567" actId="20577"/>
        <pc:sldMkLst>
          <pc:docMk/>
          <pc:sldMk cId="1499428357" sldId="330"/>
        </pc:sldMkLst>
        <pc:spChg chg="mod">
          <ac:chgData name="Elias Medig" userId="30c2e7930a6ba8b5" providerId="LiveId" clId="{6C9A1214-9FF7-4CE5-8EF9-7236F1F587FB}" dt="2025-02-11T19:45:28.578" v="6567" actId="20577"/>
          <ac:spMkLst>
            <pc:docMk/>
            <pc:sldMk cId="1499428357" sldId="330"/>
            <ac:spMk id="3" creationId="{F3977075-B3F8-3A06-8F40-9747EF81A347}"/>
          </ac:spMkLst>
        </pc:spChg>
        <pc:spChg chg="add del mod">
          <ac:chgData name="Elias Medig" userId="30c2e7930a6ba8b5" providerId="LiveId" clId="{6C9A1214-9FF7-4CE5-8EF9-7236F1F587FB}" dt="2025-02-11T19:21:29.690" v="6028" actId="478"/>
          <ac:spMkLst>
            <pc:docMk/>
            <pc:sldMk cId="1499428357" sldId="330"/>
            <ac:spMk id="6" creationId="{D821E983-1BAC-2F34-D7C5-FD2B8E80059B}"/>
          </ac:spMkLst>
        </pc:spChg>
        <pc:spChg chg="del">
          <ac:chgData name="Elias Medig" userId="30c2e7930a6ba8b5" providerId="LiveId" clId="{6C9A1214-9FF7-4CE5-8EF9-7236F1F587FB}" dt="2025-02-11T19:21:27.781" v="6026" actId="478"/>
          <ac:spMkLst>
            <pc:docMk/>
            <pc:sldMk cId="1499428357" sldId="330"/>
            <ac:spMk id="9" creationId="{27AA4954-755F-5A5E-ECE5-45CED31A39AC}"/>
          </ac:spMkLst>
        </pc:spChg>
        <pc:spChg chg="del">
          <ac:chgData name="Elias Medig" userId="30c2e7930a6ba8b5" providerId="LiveId" clId="{6C9A1214-9FF7-4CE5-8EF9-7236F1F587FB}" dt="2025-02-11T19:21:25.254" v="6024" actId="478"/>
          <ac:spMkLst>
            <pc:docMk/>
            <pc:sldMk cId="1499428357" sldId="330"/>
            <ac:spMk id="11" creationId="{D33170BE-6B7E-1FA4-B071-87E4B9907915}"/>
          </ac:spMkLst>
        </pc:spChg>
        <pc:spChg chg="del">
          <ac:chgData name="Elias Medig" userId="30c2e7930a6ba8b5" providerId="LiveId" clId="{6C9A1214-9FF7-4CE5-8EF9-7236F1F587FB}" dt="2025-02-11T19:21:39.232" v="6030" actId="478"/>
          <ac:spMkLst>
            <pc:docMk/>
            <pc:sldMk cId="1499428357" sldId="330"/>
            <ac:spMk id="12" creationId="{D5CB6C69-8391-A409-206B-C00E94003219}"/>
          </ac:spMkLst>
        </pc:spChg>
        <pc:picChg chg="add mod">
          <ac:chgData name="Elias Medig" userId="30c2e7930a6ba8b5" providerId="LiveId" clId="{6C9A1214-9FF7-4CE5-8EF9-7236F1F587FB}" dt="2025-02-11T19:22:07.395" v="6045" actId="1038"/>
          <ac:picMkLst>
            <pc:docMk/>
            <pc:sldMk cId="1499428357" sldId="330"/>
            <ac:picMk id="4" creationId="{00D92286-248C-05CB-5B48-13B8144D7E13}"/>
          </ac:picMkLst>
        </pc:picChg>
        <pc:picChg chg="add del mod">
          <ac:chgData name="Elias Medig" userId="30c2e7930a6ba8b5" providerId="LiveId" clId="{6C9A1214-9FF7-4CE5-8EF9-7236F1F587FB}" dt="2025-02-11T19:21:55.111" v="6034" actId="478"/>
          <ac:picMkLst>
            <pc:docMk/>
            <pc:sldMk cId="1499428357" sldId="330"/>
            <ac:picMk id="10" creationId="{7E32F340-7CCA-A08C-3514-DC9E50A4363E}"/>
          </ac:picMkLst>
        </pc:picChg>
        <pc:picChg chg="add mod">
          <ac:chgData name="Elias Medig" userId="30c2e7930a6ba8b5" providerId="LiveId" clId="{6C9A1214-9FF7-4CE5-8EF9-7236F1F587FB}" dt="2025-02-11T19:22:07.395" v="6045" actId="1038"/>
          <ac:picMkLst>
            <pc:docMk/>
            <pc:sldMk cId="1499428357" sldId="330"/>
            <ac:picMk id="15" creationId="{04DB493D-6B29-A226-BF14-AB337099ADFF}"/>
          </ac:picMkLst>
        </pc:picChg>
        <pc:picChg chg="del">
          <ac:chgData name="Elias Medig" userId="30c2e7930a6ba8b5" providerId="LiveId" clId="{6C9A1214-9FF7-4CE5-8EF9-7236F1F587FB}" dt="2025-02-11T19:21:22.061" v="6021" actId="478"/>
          <ac:picMkLst>
            <pc:docMk/>
            <pc:sldMk cId="1499428357" sldId="330"/>
            <ac:picMk id="17" creationId="{69A02C76-CF9F-23AC-53F4-5F33ED4C6AB8}"/>
          </ac:picMkLst>
        </pc:picChg>
        <pc:cxnChg chg="del mod">
          <ac:chgData name="Elias Medig" userId="30c2e7930a6ba8b5" providerId="LiveId" clId="{6C9A1214-9FF7-4CE5-8EF9-7236F1F587FB}" dt="2025-02-11T19:21:25.958" v="6025" actId="478"/>
          <ac:cxnSpMkLst>
            <pc:docMk/>
            <pc:sldMk cId="1499428357" sldId="330"/>
            <ac:cxnSpMk id="13" creationId="{C9F8E10D-D54C-D2BA-FC90-705A4F17D143}"/>
          </ac:cxnSpMkLst>
        </pc:cxnChg>
        <pc:cxnChg chg="add mod">
          <ac:chgData name="Elias Medig" userId="30c2e7930a6ba8b5" providerId="LiveId" clId="{6C9A1214-9FF7-4CE5-8EF9-7236F1F587FB}" dt="2025-02-11T19:24:10.554" v="6049" actId="17032"/>
          <ac:cxnSpMkLst>
            <pc:docMk/>
            <pc:sldMk cId="1499428357" sldId="330"/>
            <ac:cxnSpMk id="18" creationId="{B8BC0E12-D64C-2B0D-BE7F-6F19B506768B}"/>
          </ac:cxnSpMkLst>
        </pc:cxnChg>
        <pc:cxnChg chg="add mod">
          <ac:chgData name="Elias Medig" userId="30c2e7930a6ba8b5" providerId="LiveId" clId="{6C9A1214-9FF7-4CE5-8EF9-7236F1F587FB}" dt="2025-02-11T19:24:14.858" v="6052" actId="14100"/>
          <ac:cxnSpMkLst>
            <pc:docMk/>
            <pc:sldMk cId="1499428357" sldId="330"/>
            <ac:cxnSpMk id="19" creationId="{0B88D6BE-D62D-15DC-E28E-13B4792EE923}"/>
          </ac:cxnSpMkLst>
        </pc:cxnChg>
      </pc:sldChg>
      <pc:sldChg chg="add del">
        <pc:chgData name="Elias Medig" userId="30c2e7930a6ba8b5" providerId="LiveId" clId="{6C9A1214-9FF7-4CE5-8EF9-7236F1F587FB}" dt="2025-02-11T19:35:06.469" v="6101" actId="47"/>
        <pc:sldMkLst>
          <pc:docMk/>
          <pc:sldMk cId="2400295342" sldId="331"/>
        </pc:sldMkLst>
      </pc:sldChg>
      <pc:sldChg chg="addSp delSp modSp add mod">
        <pc:chgData name="Elias Medig" userId="30c2e7930a6ba8b5" providerId="LiveId" clId="{6C9A1214-9FF7-4CE5-8EF9-7236F1F587FB}" dt="2025-02-11T20:02:31.471" v="6962" actId="20577"/>
        <pc:sldMkLst>
          <pc:docMk/>
          <pc:sldMk cId="4034448856" sldId="332"/>
        </pc:sldMkLst>
        <pc:spChg chg="mod">
          <ac:chgData name="Elias Medig" userId="30c2e7930a6ba8b5" providerId="LiveId" clId="{6C9A1214-9FF7-4CE5-8EF9-7236F1F587FB}" dt="2025-02-11T20:02:31.471" v="6962" actId="20577"/>
          <ac:spMkLst>
            <pc:docMk/>
            <pc:sldMk cId="4034448856" sldId="332"/>
            <ac:spMk id="3" creationId="{99A65742-5968-307C-B2BE-7C4744F1AE17}"/>
          </ac:spMkLst>
        </pc:spChg>
        <pc:spChg chg="add mod">
          <ac:chgData name="Elias Medig" userId="30c2e7930a6ba8b5" providerId="LiveId" clId="{6C9A1214-9FF7-4CE5-8EF9-7236F1F587FB}" dt="2025-02-11T19:33:31.437" v="6100" actId="1035"/>
          <ac:spMkLst>
            <pc:docMk/>
            <pc:sldMk cId="4034448856" sldId="332"/>
            <ac:spMk id="20" creationId="{E7CBBBBB-80CD-3858-F1F5-6C3FDB32D362}"/>
          </ac:spMkLst>
        </pc:spChg>
        <pc:spChg chg="add mod">
          <ac:chgData name="Elias Medig" userId="30c2e7930a6ba8b5" providerId="LiveId" clId="{6C9A1214-9FF7-4CE5-8EF9-7236F1F587FB}" dt="2025-02-11T19:33:30.428" v="6098" actId="1038"/>
          <ac:spMkLst>
            <pc:docMk/>
            <pc:sldMk cId="4034448856" sldId="332"/>
            <ac:spMk id="21" creationId="{9D6C8243-B22B-2EF2-8DF4-6614BB7FC9C7}"/>
          </ac:spMkLst>
        </pc:spChg>
        <pc:spChg chg="add mod">
          <ac:chgData name="Elias Medig" userId="30c2e7930a6ba8b5" providerId="LiveId" clId="{6C9A1214-9FF7-4CE5-8EF9-7236F1F587FB}" dt="2025-02-11T19:33:27.254" v="6095" actId="1035"/>
          <ac:spMkLst>
            <pc:docMk/>
            <pc:sldMk cId="4034448856" sldId="332"/>
            <ac:spMk id="22" creationId="{6C657E5D-E3CD-4524-D4C2-E276EC6CC104}"/>
          </ac:spMkLst>
        </pc:spChg>
        <pc:picChg chg="del">
          <ac:chgData name="Elias Medig" userId="30c2e7930a6ba8b5" providerId="LiveId" clId="{6C9A1214-9FF7-4CE5-8EF9-7236F1F587FB}" dt="2025-02-11T19:24:49.644" v="6055" actId="478"/>
          <ac:picMkLst>
            <pc:docMk/>
            <pc:sldMk cId="4034448856" sldId="332"/>
            <ac:picMk id="4" creationId="{EC21FE1F-13C4-B693-B9A0-A2C4ECCAA05C}"/>
          </ac:picMkLst>
        </pc:picChg>
        <pc:picChg chg="add del mod">
          <ac:chgData name="Elias Medig" userId="30c2e7930a6ba8b5" providerId="LiveId" clId="{6C9A1214-9FF7-4CE5-8EF9-7236F1F587FB}" dt="2025-02-11T19:28:02.645" v="6059" actId="478"/>
          <ac:picMkLst>
            <pc:docMk/>
            <pc:sldMk cId="4034448856" sldId="332"/>
            <ac:picMk id="5" creationId="{9CDA17AA-AE6A-C621-39CC-8DBE45002430}"/>
          </ac:picMkLst>
        </pc:picChg>
        <pc:picChg chg="add del mod">
          <ac:chgData name="Elias Medig" userId="30c2e7930a6ba8b5" providerId="LiveId" clId="{6C9A1214-9FF7-4CE5-8EF9-7236F1F587FB}" dt="2025-02-11T19:29:42.271" v="6063" actId="478"/>
          <ac:picMkLst>
            <pc:docMk/>
            <pc:sldMk cId="4034448856" sldId="332"/>
            <ac:picMk id="8" creationId="{07C1E631-2B54-4E91-0DD4-7CD97C5FFCBC}"/>
          </ac:picMkLst>
        </pc:picChg>
        <pc:picChg chg="add mod">
          <ac:chgData name="Elias Medig" userId="30c2e7930a6ba8b5" providerId="LiveId" clId="{6C9A1214-9FF7-4CE5-8EF9-7236F1F587FB}" dt="2025-02-11T19:32:58.939" v="6078" actId="1076"/>
          <ac:picMkLst>
            <pc:docMk/>
            <pc:sldMk cId="4034448856" sldId="332"/>
            <ac:picMk id="10" creationId="{0E87DDD6-62B5-CE74-0001-587DD48A85D8}"/>
          </ac:picMkLst>
        </pc:picChg>
        <pc:picChg chg="add mod">
          <ac:chgData name="Elias Medig" userId="30c2e7930a6ba8b5" providerId="LiveId" clId="{6C9A1214-9FF7-4CE5-8EF9-7236F1F587FB}" dt="2025-02-11T19:32:58.939" v="6078" actId="1076"/>
          <ac:picMkLst>
            <pc:docMk/>
            <pc:sldMk cId="4034448856" sldId="332"/>
            <ac:picMk id="12" creationId="{6FC11793-71DA-D3C4-0C80-F2B2D1DD74CB}"/>
          </ac:picMkLst>
        </pc:picChg>
        <pc:picChg chg="add del mod">
          <ac:chgData name="Elias Medig" userId="30c2e7930a6ba8b5" providerId="LiveId" clId="{6C9A1214-9FF7-4CE5-8EF9-7236F1F587FB}" dt="2025-02-11T19:32:40.464" v="6073" actId="478"/>
          <ac:picMkLst>
            <pc:docMk/>
            <pc:sldMk cId="4034448856" sldId="332"/>
            <ac:picMk id="14" creationId="{174D20F1-DE84-0F45-C922-8CEC7BDB6BE9}"/>
          </ac:picMkLst>
        </pc:picChg>
        <pc:picChg chg="del">
          <ac:chgData name="Elias Medig" userId="30c2e7930a6ba8b5" providerId="LiveId" clId="{6C9A1214-9FF7-4CE5-8EF9-7236F1F587FB}" dt="2025-02-11T19:24:49.644" v="6055" actId="478"/>
          <ac:picMkLst>
            <pc:docMk/>
            <pc:sldMk cId="4034448856" sldId="332"/>
            <ac:picMk id="15" creationId="{0084FF59-24C5-FA6E-1F1D-EEE15481BA8B}"/>
          </ac:picMkLst>
        </pc:picChg>
        <pc:picChg chg="add mod">
          <ac:chgData name="Elias Medig" userId="30c2e7930a6ba8b5" providerId="LiveId" clId="{6C9A1214-9FF7-4CE5-8EF9-7236F1F587FB}" dt="2025-02-11T19:32:58.939" v="6078" actId="1076"/>
          <ac:picMkLst>
            <pc:docMk/>
            <pc:sldMk cId="4034448856" sldId="332"/>
            <ac:picMk id="17" creationId="{26F62F16-4D0D-0C61-C92E-62FBB6D691B7}"/>
          </ac:picMkLst>
        </pc:picChg>
        <pc:cxnChg chg="del">
          <ac:chgData name="Elias Medig" userId="30c2e7930a6ba8b5" providerId="LiveId" clId="{6C9A1214-9FF7-4CE5-8EF9-7236F1F587FB}" dt="2025-02-11T19:24:49.644" v="6055" actId="478"/>
          <ac:cxnSpMkLst>
            <pc:docMk/>
            <pc:sldMk cId="4034448856" sldId="332"/>
            <ac:cxnSpMk id="18" creationId="{F140063C-0485-88C4-7040-EE6319672CB9}"/>
          </ac:cxnSpMkLst>
        </pc:cxnChg>
        <pc:cxnChg chg="del">
          <ac:chgData name="Elias Medig" userId="30c2e7930a6ba8b5" providerId="LiveId" clId="{6C9A1214-9FF7-4CE5-8EF9-7236F1F587FB}" dt="2025-02-11T19:24:49.644" v="6055" actId="478"/>
          <ac:cxnSpMkLst>
            <pc:docMk/>
            <pc:sldMk cId="4034448856" sldId="332"/>
            <ac:cxnSpMk id="19" creationId="{48AE02A4-2FEF-C68D-A1DF-6BEF68C8C4FA}"/>
          </ac:cxnSpMkLst>
        </pc:cxnChg>
      </pc:sldChg>
      <pc:sldChg chg="addSp delSp modSp add mod">
        <pc:chgData name="Elias Medig" userId="30c2e7930a6ba8b5" providerId="LiveId" clId="{6C9A1214-9FF7-4CE5-8EF9-7236F1F587FB}" dt="2025-02-11T20:08:47.334" v="7044" actId="14100"/>
        <pc:sldMkLst>
          <pc:docMk/>
          <pc:sldMk cId="1722445366" sldId="333"/>
        </pc:sldMkLst>
        <pc:spChg chg="mod">
          <ac:chgData name="Elias Medig" userId="30c2e7930a6ba8b5" providerId="LiveId" clId="{6C9A1214-9FF7-4CE5-8EF9-7236F1F587FB}" dt="2025-02-11T19:45:32.939" v="6571" actId="20577"/>
          <ac:spMkLst>
            <pc:docMk/>
            <pc:sldMk cId="1722445366" sldId="333"/>
            <ac:spMk id="3" creationId="{E2771271-2B6F-1DD0-8E97-E59306DCAE63}"/>
          </ac:spMkLst>
        </pc:spChg>
        <pc:spChg chg="mod">
          <ac:chgData name="Elias Medig" userId="30c2e7930a6ba8b5" providerId="LiveId" clId="{6C9A1214-9FF7-4CE5-8EF9-7236F1F587FB}" dt="2025-02-11T20:08:43.604" v="7043" actId="20577"/>
          <ac:spMkLst>
            <pc:docMk/>
            <pc:sldMk cId="1722445366" sldId="333"/>
            <ac:spMk id="9" creationId="{6B49A182-4BE7-4A1E-7978-DDFAC38060E0}"/>
          </ac:spMkLst>
        </pc:spChg>
        <pc:spChg chg="ord">
          <ac:chgData name="Elias Medig" userId="30c2e7930a6ba8b5" providerId="LiveId" clId="{6C9A1214-9FF7-4CE5-8EF9-7236F1F587FB}" dt="2025-02-11T20:04:44.141" v="6980" actId="166"/>
          <ac:spMkLst>
            <pc:docMk/>
            <pc:sldMk cId="1722445366" sldId="333"/>
            <ac:spMk id="12" creationId="{A7CEB411-C9F0-3133-1749-3AEB7B69E600}"/>
          </ac:spMkLst>
        </pc:spChg>
        <pc:picChg chg="add mod">
          <ac:chgData name="Elias Medig" userId="30c2e7930a6ba8b5" providerId="LiveId" clId="{6C9A1214-9FF7-4CE5-8EF9-7236F1F587FB}" dt="2025-02-11T20:04:49.243" v="6997" actId="1037"/>
          <ac:picMkLst>
            <pc:docMk/>
            <pc:sldMk cId="1722445366" sldId="333"/>
            <ac:picMk id="14" creationId="{17DA075B-39B7-CC77-4F8A-CC487F0E3206}"/>
          </ac:picMkLst>
        </pc:picChg>
        <pc:picChg chg="del">
          <ac:chgData name="Elias Medig" userId="30c2e7930a6ba8b5" providerId="LiveId" clId="{6C9A1214-9FF7-4CE5-8EF9-7236F1F587FB}" dt="2025-02-11T19:45:10.983" v="6561" actId="478"/>
          <ac:picMkLst>
            <pc:docMk/>
            <pc:sldMk cId="1722445366" sldId="333"/>
            <ac:picMk id="17" creationId="{C837EA62-1DEE-6FA1-6EC2-63B132ACE76A}"/>
          </ac:picMkLst>
        </pc:picChg>
        <pc:cxnChg chg="mod ord">
          <ac:chgData name="Elias Medig" userId="30c2e7930a6ba8b5" providerId="LiveId" clId="{6C9A1214-9FF7-4CE5-8EF9-7236F1F587FB}" dt="2025-02-11T20:08:47.334" v="7044" actId="14100"/>
          <ac:cxnSpMkLst>
            <pc:docMk/>
            <pc:sldMk cId="1722445366" sldId="333"/>
            <ac:cxnSpMk id="13" creationId="{6103DB00-71EB-7BF4-867A-C78B203036BD}"/>
          </ac:cxnSpMkLst>
        </pc:cxnChg>
      </pc:sldChg>
      <pc:sldChg chg="addSp delSp modSp add mod">
        <pc:chgData name="Elias Medig" userId="30c2e7930a6ba8b5" providerId="LiveId" clId="{6C9A1214-9FF7-4CE5-8EF9-7236F1F587FB}" dt="2025-02-11T20:07:51.598" v="7017" actId="14100"/>
        <pc:sldMkLst>
          <pc:docMk/>
          <pc:sldMk cId="3721815146" sldId="334"/>
        </pc:sldMkLst>
        <pc:spChg chg="mod">
          <ac:chgData name="Elias Medig" userId="30c2e7930a6ba8b5" providerId="LiveId" clId="{6C9A1214-9FF7-4CE5-8EF9-7236F1F587FB}" dt="2025-02-11T19:40:03.175" v="6364" actId="20577"/>
          <ac:spMkLst>
            <pc:docMk/>
            <pc:sldMk cId="3721815146" sldId="334"/>
            <ac:spMk id="3" creationId="{2B94E10E-20D5-B8F5-B1CB-E2066518079E}"/>
          </ac:spMkLst>
        </pc:spChg>
        <pc:picChg chg="del">
          <ac:chgData name="Elias Medig" userId="30c2e7930a6ba8b5" providerId="LiveId" clId="{6C9A1214-9FF7-4CE5-8EF9-7236F1F587FB}" dt="2025-02-11T19:45:40.941" v="6572" actId="478"/>
          <ac:picMkLst>
            <pc:docMk/>
            <pc:sldMk cId="3721815146" sldId="334"/>
            <ac:picMk id="4" creationId="{5C86A605-51ED-671C-C221-5309B9AF7F25}"/>
          </ac:picMkLst>
        </pc:picChg>
        <pc:picChg chg="add mod">
          <ac:chgData name="Elias Medig" userId="30c2e7930a6ba8b5" providerId="LiveId" clId="{6C9A1214-9FF7-4CE5-8EF9-7236F1F587FB}" dt="2025-02-11T20:03:32.173" v="6967" actId="1076"/>
          <ac:picMkLst>
            <pc:docMk/>
            <pc:sldMk cId="3721815146" sldId="334"/>
            <ac:picMk id="5" creationId="{5CB49F4B-6390-7385-D7BE-C1A8B4BB85EC}"/>
          </ac:picMkLst>
        </pc:picChg>
        <pc:picChg chg="add mod">
          <ac:chgData name="Elias Medig" userId="30c2e7930a6ba8b5" providerId="LiveId" clId="{6C9A1214-9FF7-4CE5-8EF9-7236F1F587FB}" dt="2025-02-11T20:03:52.854" v="6972" actId="1076"/>
          <ac:picMkLst>
            <pc:docMk/>
            <pc:sldMk cId="3721815146" sldId="334"/>
            <ac:picMk id="9" creationId="{1FC87E3F-B2C5-501F-EA41-26A3B406C38D}"/>
          </ac:picMkLst>
        </pc:picChg>
        <pc:picChg chg="del">
          <ac:chgData name="Elias Medig" userId="30c2e7930a6ba8b5" providerId="LiveId" clId="{6C9A1214-9FF7-4CE5-8EF9-7236F1F587FB}" dt="2025-02-11T19:45:41.325" v="6573" actId="478"/>
          <ac:picMkLst>
            <pc:docMk/>
            <pc:sldMk cId="3721815146" sldId="334"/>
            <ac:picMk id="15" creationId="{D30DE46E-485F-0376-177C-9B993A9074D4}"/>
          </ac:picMkLst>
        </pc:picChg>
        <pc:cxnChg chg="mod ord">
          <ac:chgData name="Elias Medig" userId="30c2e7930a6ba8b5" providerId="LiveId" clId="{6C9A1214-9FF7-4CE5-8EF9-7236F1F587FB}" dt="2025-02-11T20:03:39.770" v="6970" actId="14100"/>
          <ac:cxnSpMkLst>
            <pc:docMk/>
            <pc:sldMk cId="3721815146" sldId="334"/>
            <ac:cxnSpMk id="18" creationId="{4E254171-F261-0B11-A0CA-60544DC0E0C7}"/>
          </ac:cxnSpMkLst>
        </pc:cxnChg>
        <pc:cxnChg chg="mod ord">
          <ac:chgData name="Elias Medig" userId="30c2e7930a6ba8b5" providerId="LiveId" clId="{6C9A1214-9FF7-4CE5-8EF9-7236F1F587FB}" dt="2025-02-11T20:07:51.598" v="7017" actId="14100"/>
          <ac:cxnSpMkLst>
            <pc:docMk/>
            <pc:sldMk cId="3721815146" sldId="334"/>
            <ac:cxnSpMk id="19" creationId="{97E14975-8CA7-E947-F784-4289CDB9D64E}"/>
          </ac:cxnSpMkLst>
        </pc:cxnChg>
      </pc:sldChg>
      <pc:sldChg chg="addSp modSp add mod">
        <pc:chgData name="Elias Medig" userId="30c2e7930a6ba8b5" providerId="LiveId" clId="{6C9A1214-9FF7-4CE5-8EF9-7236F1F587FB}" dt="2025-02-11T20:22:41.783" v="7384" actId="20577"/>
        <pc:sldMkLst>
          <pc:docMk/>
          <pc:sldMk cId="4094648900" sldId="335"/>
        </pc:sldMkLst>
        <pc:spChg chg="mod">
          <ac:chgData name="Elias Medig" userId="30c2e7930a6ba8b5" providerId="LiveId" clId="{6C9A1214-9FF7-4CE5-8EF9-7236F1F587FB}" dt="2025-02-11T19:47:18.987" v="6635" actId="20577"/>
          <ac:spMkLst>
            <pc:docMk/>
            <pc:sldMk cId="4094648900" sldId="335"/>
            <ac:spMk id="3" creationId="{309D6ABB-DFF6-9480-3A7A-4E408CF20E1A}"/>
          </ac:spMkLst>
        </pc:spChg>
        <pc:spChg chg="mod">
          <ac:chgData name="Elias Medig" userId="30c2e7930a6ba8b5" providerId="LiveId" clId="{6C9A1214-9FF7-4CE5-8EF9-7236F1F587FB}" dt="2025-02-11T20:22:41.783" v="7384" actId="20577"/>
          <ac:spMkLst>
            <pc:docMk/>
            <pc:sldMk cId="4094648900" sldId="335"/>
            <ac:spMk id="9" creationId="{35139B4C-E7C4-C086-7AE0-9FD070558FD7}"/>
          </ac:spMkLst>
        </pc:spChg>
        <pc:spChg chg="mod ord">
          <ac:chgData name="Elias Medig" userId="30c2e7930a6ba8b5" providerId="LiveId" clId="{6C9A1214-9FF7-4CE5-8EF9-7236F1F587FB}" dt="2025-02-11T20:22:21.903" v="7350" actId="166"/>
          <ac:spMkLst>
            <pc:docMk/>
            <pc:sldMk cId="4094648900" sldId="335"/>
            <ac:spMk id="12" creationId="{53243AC3-3507-FA99-07E0-AA1285ED867A}"/>
          </ac:spMkLst>
        </pc:spChg>
        <pc:picChg chg="add mod">
          <ac:chgData name="Elias Medig" userId="30c2e7930a6ba8b5" providerId="LiveId" clId="{6C9A1214-9FF7-4CE5-8EF9-7236F1F587FB}" dt="2025-02-11T20:22:31.561" v="7377" actId="1035"/>
          <ac:picMkLst>
            <pc:docMk/>
            <pc:sldMk cId="4094648900" sldId="335"/>
            <ac:picMk id="8" creationId="{1D0DF5B1-8B8A-392D-F813-AC35B7C6C1D4}"/>
          </ac:picMkLst>
        </pc:picChg>
        <pc:cxnChg chg="mod ord">
          <ac:chgData name="Elias Medig" userId="30c2e7930a6ba8b5" providerId="LiveId" clId="{6C9A1214-9FF7-4CE5-8EF9-7236F1F587FB}" dt="2025-02-11T20:22:21.903" v="7350" actId="166"/>
          <ac:cxnSpMkLst>
            <pc:docMk/>
            <pc:sldMk cId="4094648900" sldId="335"/>
            <ac:cxnSpMk id="13" creationId="{DA2989A9-3567-4522-2FD0-C636357E7E1D}"/>
          </ac:cxnSpMkLst>
        </pc:cxnChg>
      </pc:sldChg>
      <pc:sldChg chg="addSp modSp add mod">
        <pc:chgData name="Elias Medig" userId="30c2e7930a6ba8b5" providerId="LiveId" clId="{6C9A1214-9FF7-4CE5-8EF9-7236F1F587FB}" dt="2025-02-11T20:21:42.234" v="7346" actId="1036"/>
        <pc:sldMkLst>
          <pc:docMk/>
          <pc:sldMk cId="1067670709" sldId="336"/>
        </pc:sldMkLst>
        <pc:spChg chg="mod">
          <ac:chgData name="Elias Medig" userId="30c2e7930a6ba8b5" providerId="LiveId" clId="{6C9A1214-9FF7-4CE5-8EF9-7236F1F587FB}" dt="2025-02-11T19:47:21.441" v="6637" actId="20577"/>
          <ac:spMkLst>
            <pc:docMk/>
            <pc:sldMk cId="1067670709" sldId="336"/>
            <ac:spMk id="3" creationId="{1D2A2475-834B-AC30-5BF6-E4449691948D}"/>
          </ac:spMkLst>
        </pc:spChg>
        <pc:picChg chg="add mod">
          <ac:chgData name="Elias Medig" userId="30c2e7930a6ba8b5" providerId="LiveId" clId="{6C9A1214-9FF7-4CE5-8EF9-7236F1F587FB}" dt="2025-02-11T20:20:58.614" v="7321" actId="1076"/>
          <ac:picMkLst>
            <pc:docMk/>
            <pc:sldMk cId="1067670709" sldId="336"/>
            <ac:picMk id="4" creationId="{A998FDD3-D991-07F9-424B-9EB03D625E44}"/>
          </ac:picMkLst>
        </pc:picChg>
        <pc:picChg chg="add mod">
          <ac:chgData name="Elias Medig" userId="30c2e7930a6ba8b5" providerId="LiveId" clId="{6C9A1214-9FF7-4CE5-8EF9-7236F1F587FB}" dt="2025-02-11T20:21:18.840" v="7332" actId="1037"/>
          <ac:picMkLst>
            <pc:docMk/>
            <pc:sldMk cId="1067670709" sldId="336"/>
            <ac:picMk id="6" creationId="{016E9959-2DCF-7A91-1454-706D198D3A72}"/>
          </ac:picMkLst>
        </pc:picChg>
        <pc:cxnChg chg="mod ord">
          <ac:chgData name="Elias Medig" userId="30c2e7930a6ba8b5" providerId="LiveId" clId="{6C9A1214-9FF7-4CE5-8EF9-7236F1F587FB}" dt="2025-02-11T20:21:42.234" v="7346" actId="1036"/>
          <ac:cxnSpMkLst>
            <pc:docMk/>
            <pc:sldMk cId="1067670709" sldId="336"/>
            <ac:cxnSpMk id="18" creationId="{3DE238E4-FDC6-BD72-79C6-CEF9EB183BCE}"/>
          </ac:cxnSpMkLst>
        </pc:cxnChg>
        <pc:cxnChg chg="mod ord">
          <ac:chgData name="Elias Medig" userId="30c2e7930a6ba8b5" providerId="LiveId" clId="{6C9A1214-9FF7-4CE5-8EF9-7236F1F587FB}" dt="2025-02-11T20:21:40.388" v="7343" actId="1038"/>
          <ac:cxnSpMkLst>
            <pc:docMk/>
            <pc:sldMk cId="1067670709" sldId="336"/>
            <ac:cxnSpMk id="19" creationId="{696B954D-4318-8034-AB67-6BF16E648909}"/>
          </ac:cxnSpMkLst>
        </pc:cxnChg>
      </pc:sldChg>
    </pc:docChg>
  </pc:docChgLst>
  <pc:docChgLst>
    <pc:chgData name="Elias Medig" userId="30c2e7930a6ba8b5" providerId="LiveId" clId="{5E89984C-536C-4F14-8C7E-2D4AE12EE7E0}"/>
    <pc:docChg chg="custSel addSld delSld modSld">
      <pc:chgData name="Elias Medig" userId="30c2e7930a6ba8b5" providerId="LiveId" clId="{5E89984C-536C-4F14-8C7E-2D4AE12EE7E0}" dt="2025-01-19T10:07:27.618" v="109" actId="47"/>
      <pc:docMkLst>
        <pc:docMk/>
      </pc:docMkLst>
      <pc:sldChg chg="modSp mod">
        <pc:chgData name="Elias Medig" userId="30c2e7930a6ba8b5" providerId="LiveId" clId="{5E89984C-536C-4F14-8C7E-2D4AE12EE7E0}" dt="2025-01-19T10:06:42.276" v="35" actId="13926"/>
        <pc:sldMkLst>
          <pc:docMk/>
          <pc:sldMk cId="767611276" sldId="276"/>
        </pc:sldMkLst>
        <pc:spChg chg="mod">
          <ac:chgData name="Elias Medig" userId="30c2e7930a6ba8b5" providerId="LiveId" clId="{5E89984C-536C-4F14-8C7E-2D4AE12EE7E0}" dt="2025-01-19T10:06:42.276" v="35" actId="13926"/>
          <ac:spMkLst>
            <pc:docMk/>
            <pc:sldMk cId="767611276" sldId="276"/>
            <ac:spMk id="33" creationId="{0EEAA874-288B-4330-9FA4-F1144ACD46DE}"/>
          </ac:spMkLst>
        </pc:spChg>
      </pc:sldChg>
      <pc:sldChg chg="modSp mod">
        <pc:chgData name="Elias Medig" userId="30c2e7930a6ba8b5" providerId="LiveId" clId="{5E89984C-536C-4F14-8C7E-2D4AE12EE7E0}" dt="2025-01-19T10:06:13.349" v="4" actId="20577"/>
        <pc:sldMkLst>
          <pc:docMk/>
          <pc:sldMk cId="93465238" sldId="279"/>
        </pc:sldMkLst>
        <pc:spChg chg="mod">
          <ac:chgData name="Elias Medig" userId="30c2e7930a6ba8b5" providerId="LiveId" clId="{5E89984C-536C-4F14-8C7E-2D4AE12EE7E0}" dt="2025-01-19T10:06:13.349" v="4" actId="20577"/>
          <ac:spMkLst>
            <pc:docMk/>
            <pc:sldMk cId="93465238" sldId="279"/>
            <ac:spMk id="7" creationId="{98D150CF-F888-48EA-89E8-311ED5E9161B}"/>
          </ac:spMkLst>
        </pc:spChg>
      </pc:sldChg>
      <pc:sldChg chg="modSp mod">
        <pc:chgData name="Elias Medig" userId="30c2e7930a6ba8b5" providerId="LiveId" clId="{5E89984C-536C-4F14-8C7E-2D4AE12EE7E0}" dt="2025-01-19T10:06:55.042" v="55" actId="20577"/>
        <pc:sldMkLst>
          <pc:docMk/>
          <pc:sldMk cId="3959568641" sldId="298"/>
        </pc:sldMkLst>
      </pc:sldChg>
      <pc:sldChg chg="modSp del mod">
        <pc:chgData name="Elias Medig" userId="30c2e7930a6ba8b5" providerId="LiveId" clId="{5E89984C-536C-4F14-8C7E-2D4AE12EE7E0}" dt="2025-01-19T10:07:27.618" v="109" actId="47"/>
        <pc:sldMkLst>
          <pc:docMk/>
          <pc:sldMk cId="203592317" sldId="301"/>
        </pc:sldMkLst>
      </pc:sldChg>
      <pc:sldChg chg="modSp mod">
        <pc:chgData name="Elias Medig" userId="30c2e7930a6ba8b5" providerId="LiveId" clId="{5E89984C-536C-4F14-8C7E-2D4AE12EE7E0}" dt="2025-01-19T10:06:26.525" v="34" actId="20577"/>
        <pc:sldMkLst>
          <pc:docMk/>
          <pc:sldMk cId="2363868519" sldId="307"/>
        </pc:sldMkLst>
        <pc:spChg chg="mod">
          <ac:chgData name="Elias Medig" userId="30c2e7930a6ba8b5" providerId="LiveId" clId="{5E89984C-536C-4F14-8C7E-2D4AE12EE7E0}" dt="2025-01-19T10:06:26.525" v="34" actId="20577"/>
          <ac:spMkLst>
            <pc:docMk/>
            <pc:sldMk cId="2363868519" sldId="307"/>
            <ac:spMk id="5" creationId="{4B88EB43-8E2E-E4B5-AB2F-35C2BAC0CA52}"/>
          </ac:spMkLst>
        </pc:spChg>
      </pc:sldChg>
      <pc:sldChg chg="modSp add mod">
        <pc:chgData name="Elias Medig" userId="30c2e7930a6ba8b5" providerId="LiveId" clId="{5E89984C-536C-4F14-8C7E-2D4AE12EE7E0}" dt="2025-01-19T10:07:25.348" v="108" actId="20577"/>
        <pc:sldMkLst>
          <pc:docMk/>
          <pc:sldMk cId="1725499163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50E45-4150-774C-926C-C38E8D3D53A2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21FDE-8B98-8341-81C2-8A3D3E8A1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09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05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5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4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7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F12A2-03FB-F445-59DB-07D95B93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DC1550-03E7-5465-DF46-F90E0DD36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50564-7067-7074-8622-DFB35A430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59A39-ED02-AC65-B144-0195013036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43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F7E0-2CB9-FB32-E7C1-3518C8116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416D1-B363-B8EE-290E-4CA6675DA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712DE-9634-A646-19A7-32BF3B080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BE695-CD7C-D5B8-309C-5582F25B2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76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67C33-9D67-49B8-D53E-16F8C1A8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C31DCD-29DF-67A2-E0CA-042A6D197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52DAE5-6FC4-99B5-CAB2-ED1F538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60C83-8C60-4A2A-526C-9DB9003A61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521FDE-8B98-8341-81C2-8A3D3E8A17A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82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6812280" cy="4206240"/>
          </a:xfrm>
        </p:spPr>
        <p:txBody>
          <a:bodyPr anchor="t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6A8E625-65C2-D767-7DCE-651B5503EA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10707624" cy="36576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3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20A8F-16C2-B12B-3951-097B62DB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525079"/>
            <a:ext cx="12192000" cy="3332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F23EB-182C-6270-2663-CB53680A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900416" cy="35295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1051560"/>
            <a:ext cx="3566160" cy="15544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932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34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60" y="685800"/>
            <a:ext cx="5943600" cy="4379976"/>
          </a:xfrm>
        </p:spPr>
        <p:txBody>
          <a:bodyPr anchor="t">
            <a:normAutofit/>
          </a:bodyPr>
          <a:lstStyle>
            <a:lvl1pPr>
              <a:defRPr sz="6000"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560" y="5065776"/>
            <a:ext cx="5945393" cy="110833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1054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0201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5800"/>
            <a:ext cx="3867912" cy="5504688"/>
          </a:xfrm>
        </p:spPr>
        <p:txBody>
          <a:bodyPr anchor="ctr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65776" y="0"/>
            <a:ext cx="7123176" cy="1965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44" y="2496312"/>
            <a:ext cx="5705856" cy="382219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496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52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23176" y="-1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6680" y="667512"/>
            <a:ext cx="3867912" cy="552297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859536"/>
            <a:ext cx="5166360" cy="1499616"/>
          </a:xfrm>
        </p:spPr>
        <p:txBody>
          <a:bodyPr/>
          <a:lstStyle>
            <a:lvl1pPr marL="512064" indent="-512064">
              <a:buClr>
                <a:schemeClr val="accent3">
                  <a:lumMod val="50000"/>
                </a:schemeClr>
              </a:buClr>
              <a:buFont typeface="+mj-lt"/>
              <a:buAutoNum type="arabicPeriod"/>
              <a:defRPr sz="2000"/>
            </a:lvl1pPr>
            <a:lvl2pPr marL="1097280" indent="-457200"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+mj-lt"/>
              <a:buAutoNum type="alphaLcPeriod"/>
              <a:defRPr/>
            </a:lvl2pPr>
            <a:lvl3pPr marL="164592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706624"/>
            <a:ext cx="5084064" cy="33832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B786C7-B8F9-4072-AAAA-17258464D7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2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615184"/>
            <a:ext cx="5614416" cy="384048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23176" y="1958009"/>
            <a:ext cx="5068824" cy="4899991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2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2862072" cy="356616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67912" y="2523744"/>
            <a:ext cx="7808976" cy="3694176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90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295144"/>
            <a:ext cx="6464808" cy="4379976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71816" y="2295144"/>
            <a:ext cx="3749040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5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ai.plainenglish.io/the-power-of-deep-learning-in-image-recognition-65e3485541d0" TargetMode="External"/><Relationship Id="rId2" Type="http://schemas.openxmlformats.org/officeDocument/2006/relationships/hyperlink" Target="https://blog.lukmaanias.com/2024/12/18/convolutional-neural-networks-cnn-an-in-depth-exploration/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956" y="743035"/>
            <a:ext cx="7904577" cy="4206240"/>
          </a:xfrm>
        </p:spPr>
        <p:txBody>
          <a:bodyPr anchor="t">
            <a:noAutofit/>
          </a:bodyPr>
          <a:lstStyle/>
          <a:p>
            <a:br>
              <a:rPr lang="en-US" sz="4400" b="1" i="0" dirty="0">
                <a:solidFill>
                  <a:srgbClr val="FFFFFF"/>
                </a:solidFill>
                <a:effectLst/>
                <a:latin typeface="akzidenz-grotesk"/>
              </a:rPr>
            </a:br>
            <a:br>
              <a:rPr lang="en-US" sz="4400" b="1" i="0" dirty="0">
                <a:solidFill>
                  <a:srgbClr val="FFFFFF"/>
                </a:solidFill>
                <a:effectLst/>
                <a:latin typeface="akzidenz-grotesk"/>
              </a:rPr>
            </a:br>
            <a:r>
              <a:rPr lang="en-US" sz="2000" b="1" i="0" dirty="0">
                <a:solidFill>
                  <a:srgbClr val="FFFFFF"/>
                </a:solidFill>
                <a:effectLst/>
                <a:latin typeface="akzidenz-grotesk"/>
              </a:rPr>
              <a:t>Individual Presentation:</a:t>
            </a:r>
            <a:br>
              <a:rPr lang="en-US" sz="3600" b="1" i="0" dirty="0">
                <a:solidFill>
                  <a:srgbClr val="FFFFFF"/>
                </a:solidFill>
                <a:effectLst/>
                <a:latin typeface="akzidenz-grotesk"/>
              </a:rPr>
            </a:br>
            <a:r>
              <a:rPr lang="en-US" sz="4000" b="1" i="0" dirty="0">
                <a:solidFill>
                  <a:srgbClr val="FFFFFF"/>
                </a:solidFill>
                <a:effectLst/>
                <a:latin typeface="akzidenz-grotesk"/>
              </a:rPr>
              <a:t>Neural Network for Object Detection</a:t>
            </a:r>
            <a:br>
              <a:rPr lang="en-US" sz="4400" b="1" i="0" dirty="0">
                <a:solidFill>
                  <a:srgbClr val="FFFFFF"/>
                </a:solidFill>
                <a:effectLst/>
                <a:latin typeface="akzidenz-grotesk"/>
              </a:rPr>
            </a:br>
            <a:br>
              <a:rPr lang="en-US" b="1" i="0" dirty="0">
                <a:solidFill>
                  <a:srgbClr val="FFFFFF"/>
                </a:solidFill>
                <a:effectLst/>
                <a:latin typeface="akzidenz-grotesk"/>
              </a:rPr>
            </a:br>
            <a:br>
              <a:rPr lang="en-US" b="1" i="0" dirty="0">
                <a:solidFill>
                  <a:srgbClr val="FFFFFF"/>
                </a:solidFill>
                <a:effectLst/>
                <a:latin typeface="akzidenz-grotesk"/>
              </a:rPr>
            </a:b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61" y="5461169"/>
            <a:ext cx="6812279" cy="1307592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sz="1700" dirty="0"/>
          </a:p>
          <a:p>
            <a:r>
              <a:rPr lang="en-US" sz="1700" dirty="0"/>
              <a:t>Presented by: Elias Medig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8445BDCA-4987-9CF3-A700-E0B8A179C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A5958366-CFEB-9DEA-FAC0-F08164CB33E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/>
          <a:srcRect t="2960" b="2960"/>
          <a:stretch/>
        </p:blipFill>
        <p:spPr/>
      </p:pic>
    </p:spTree>
    <p:extLst>
      <p:ext uri="{BB962C8B-B14F-4D97-AF65-F5344CB8AC3E}">
        <p14:creationId xmlns:p14="http://schemas.microsoft.com/office/powerpoint/2010/main" val="9346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2E7F-F969-D278-3930-B487947F9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7369BF-F282-1119-3298-64241383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2.3 Dataset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EAC9A6AF-57BC-F27B-BEB1-E5BC434FC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F4C81C-43F9-6178-5530-62F039893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624" y="2390995"/>
            <a:ext cx="3905795" cy="389626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5126A21-33AE-44E2-83B7-16B5197370F5}"/>
              </a:ext>
            </a:extLst>
          </p:cNvPr>
          <p:cNvSpPr/>
          <p:nvPr/>
        </p:nvSpPr>
        <p:spPr>
          <a:xfrm>
            <a:off x="4086624" y="5677555"/>
            <a:ext cx="3140573" cy="609709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9794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CCC-9DDE-3929-5EFE-B546DDE8B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C6B9384-4A51-4D79-B79F-5B4DFD24FEF7}"/>
              </a:ext>
            </a:extLst>
          </p:cNvPr>
          <p:cNvSpPr/>
          <p:nvPr/>
        </p:nvSpPr>
        <p:spPr>
          <a:xfrm>
            <a:off x="5402181" y="1966611"/>
            <a:ext cx="6773779" cy="489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D42233-4E9B-1FD3-20F2-E1EE4B10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3.1 Architecture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6BFCE204-E631-1D42-68A6-1C6D29DDF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F5A8696-7AA1-FC17-00E6-1464E7CFCFB8}"/>
              </a:ext>
            </a:extLst>
          </p:cNvPr>
          <p:cNvSpPr/>
          <p:nvPr/>
        </p:nvSpPr>
        <p:spPr>
          <a:xfrm>
            <a:off x="6477002" y="2123440"/>
            <a:ext cx="55372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INPUT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19716-636F-6144-9BB7-25DCE9650439}"/>
              </a:ext>
            </a:extLst>
          </p:cNvPr>
          <p:cNvSpPr/>
          <p:nvPr/>
        </p:nvSpPr>
        <p:spPr>
          <a:xfrm>
            <a:off x="6477002" y="6285091"/>
            <a:ext cx="5537200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OUTPUT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E6794E-1B72-2B46-7785-DEAB8781472A}"/>
              </a:ext>
            </a:extLst>
          </p:cNvPr>
          <p:cNvSpPr/>
          <p:nvPr/>
        </p:nvSpPr>
        <p:spPr>
          <a:xfrm>
            <a:off x="6477002" y="2634684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Convolution Layer with ReLU activation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9DB18E-EF76-A272-1348-35DD0FDFB402}"/>
              </a:ext>
            </a:extLst>
          </p:cNvPr>
          <p:cNvSpPr/>
          <p:nvPr/>
        </p:nvSpPr>
        <p:spPr>
          <a:xfrm>
            <a:off x="6477002" y="3145928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Pooling Layer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DF405-64BE-F665-D492-6FAABDD0BB54}"/>
              </a:ext>
            </a:extLst>
          </p:cNvPr>
          <p:cNvSpPr/>
          <p:nvPr/>
        </p:nvSpPr>
        <p:spPr>
          <a:xfrm>
            <a:off x="6477002" y="3698241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Convolution Layer with ReLU activation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64EE2-9128-3287-9212-1A8AA30AC8A1}"/>
              </a:ext>
            </a:extLst>
          </p:cNvPr>
          <p:cNvSpPr/>
          <p:nvPr/>
        </p:nvSpPr>
        <p:spPr>
          <a:xfrm>
            <a:off x="6477002" y="4209485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Pooling Layer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9C72DB-13E3-225C-5DAD-632C1C66964D}"/>
              </a:ext>
            </a:extLst>
          </p:cNvPr>
          <p:cNvSpPr/>
          <p:nvPr/>
        </p:nvSpPr>
        <p:spPr>
          <a:xfrm>
            <a:off x="6477002" y="4720729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Flatten Layer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1CCB41-4704-950E-FB5A-FC8EB7277815}"/>
              </a:ext>
            </a:extLst>
          </p:cNvPr>
          <p:cNvSpPr/>
          <p:nvPr/>
        </p:nvSpPr>
        <p:spPr>
          <a:xfrm>
            <a:off x="6477002" y="5231973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Dense Layer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1D8EE5-CE47-5007-757B-010D45B11941}"/>
              </a:ext>
            </a:extLst>
          </p:cNvPr>
          <p:cNvSpPr/>
          <p:nvPr/>
        </p:nvSpPr>
        <p:spPr>
          <a:xfrm>
            <a:off x="6477002" y="5743217"/>
            <a:ext cx="5537200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Classifier with Softmax activation</a:t>
            </a:r>
            <a:endParaRPr lang="LID4096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0ADD32-7CD9-4D7D-F5DE-7CFB26778C54}"/>
              </a:ext>
            </a:extLst>
          </p:cNvPr>
          <p:cNvSpPr/>
          <p:nvPr/>
        </p:nvSpPr>
        <p:spPr>
          <a:xfrm>
            <a:off x="5549902" y="2634684"/>
            <a:ext cx="793751" cy="19431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CH" dirty="0"/>
              <a:t>Feature Extraction</a:t>
            </a:r>
            <a:endParaRPr lang="LID4096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6A1BB8-E044-1BC5-62F5-1162E7EFBA64}"/>
              </a:ext>
            </a:extLst>
          </p:cNvPr>
          <p:cNvSpPr/>
          <p:nvPr/>
        </p:nvSpPr>
        <p:spPr>
          <a:xfrm>
            <a:off x="5530851" y="5245858"/>
            <a:ext cx="793751" cy="86565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CH" dirty="0"/>
              <a:t>Classi-fication</a:t>
            </a:r>
            <a:endParaRPr lang="LID4096" dirty="0"/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8DBD9828-DA2E-B1CB-9BA3-3518743EDE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2" y="1966611"/>
            <a:ext cx="5189620" cy="488657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The architecture of our Convolutional Neural Network consists of a feature extraction block followed by a flatten layer, which converts multidimensional feature maps into a one-dimensional vector used for classification, ultimately enabling image detection.</a:t>
            </a:r>
          </a:p>
        </p:txBody>
      </p:sp>
    </p:spTree>
    <p:extLst>
      <p:ext uri="{BB962C8B-B14F-4D97-AF65-F5344CB8AC3E}">
        <p14:creationId xmlns:p14="http://schemas.microsoft.com/office/powerpoint/2010/main" val="2848298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E1D55-0A76-0F2E-C29B-4C303855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9AEE56-FF39-F7FF-D548-29D51E0E42CD}"/>
              </a:ext>
            </a:extLst>
          </p:cNvPr>
          <p:cNvSpPr/>
          <p:nvPr/>
        </p:nvSpPr>
        <p:spPr>
          <a:xfrm>
            <a:off x="7279104" y="1966611"/>
            <a:ext cx="4896855" cy="489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D7BB32-DEEF-53FD-C605-C8C6963D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3.1 Architecture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68360908-EBB2-88BA-AB49-F0F2B287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A716386-3E3B-C926-AE58-741541BD80A3}"/>
              </a:ext>
            </a:extLst>
          </p:cNvPr>
          <p:cNvSpPr/>
          <p:nvPr/>
        </p:nvSpPr>
        <p:spPr>
          <a:xfrm>
            <a:off x="7414934" y="2123440"/>
            <a:ext cx="4599267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INPUT</a:t>
            </a:r>
            <a:endParaRPr lang="LID4096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EB0EB6-437C-5DB6-E358-6E051746A79F}"/>
              </a:ext>
            </a:extLst>
          </p:cNvPr>
          <p:cNvSpPr/>
          <p:nvPr/>
        </p:nvSpPr>
        <p:spPr>
          <a:xfrm>
            <a:off x="7414934" y="6285091"/>
            <a:ext cx="4599267" cy="3683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OUTPUT</a:t>
            </a:r>
            <a:endParaRPr lang="LID4096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434E86-8BC5-5EA5-0CEA-2A4E4EF5F177}"/>
              </a:ext>
            </a:extLst>
          </p:cNvPr>
          <p:cNvSpPr/>
          <p:nvPr/>
        </p:nvSpPr>
        <p:spPr>
          <a:xfrm>
            <a:off x="7414934" y="2634684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Convolution Layer with ReLU activation</a:t>
            </a:r>
            <a:endParaRPr lang="LID4096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D8C048-3790-D56C-94C0-C0274BCE6F0A}"/>
              </a:ext>
            </a:extLst>
          </p:cNvPr>
          <p:cNvSpPr/>
          <p:nvPr/>
        </p:nvSpPr>
        <p:spPr>
          <a:xfrm>
            <a:off x="7414934" y="3145928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Pooling Layer</a:t>
            </a:r>
            <a:endParaRPr lang="LID4096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BDF34F-5952-8562-5282-DE414A771E4E}"/>
              </a:ext>
            </a:extLst>
          </p:cNvPr>
          <p:cNvSpPr/>
          <p:nvPr/>
        </p:nvSpPr>
        <p:spPr>
          <a:xfrm>
            <a:off x="7414934" y="3698241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Convolution Layer with ReLU activation</a:t>
            </a:r>
            <a:endParaRPr lang="LID4096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103293-614F-E7CD-BD71-885A1E70E785}"/>
              </a:ext>
            </a:extLst>
          </p:cNvPr>
          <p:cNvSpPr/>
          <p:nvPr/>
        </p:nvSpPr>
        <p:spPr>
          <a:xfrm>
            <a:off x="7414934" y="4209485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Pooling Layer</a:t>
            </a:r>
            <a:endParaRPr lang="LID4096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3BD065-BEAB-FDC0-38A8-7E562124934C}"/>
              </a:ext>
            </a:extLst>
          </p:cNvPr>
          <p:cNvSpPr/>
          <p:nvPr/>
        </p:nvSpPr>
        <p:spPr>
          <a:xfrm>
            <a:off x="7414934" y="4720729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Flatten Layer</a:t>
            </a:r>
            <a:endParaRPr lang="LID4096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B9C276-C2F9-4629-9176-C0773F6FAD0F}"/>
              </a:ext>
            </a:extLst>
          </p:cNvPr>
          <p:cNvSpPr/>
          <p:nvPr/>
        </p:nvSpPr>
        <p:spPr>
          <a:xfrm>
            <a:off x="7414934" y="5231973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Dense Layer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C780D7-0F8A-DD10-3188-9BC4A68F3ED5}"/>
              </a:ext>
            </a:extLst>
          </p:cNvPr>
          <p:cNvSpPr/>
          <p:nvPr/>
        </p:nvSpPr>
        <p:spPr>
          <a:xfrm>
            <a:off x="7414934" y="5743217"/>
            <a:ext cx="4599267" cy="3683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CH" dirty="0"/>
              <a:t>Classifier with Softmax activation</a:t>
            </a:r>
            <a:endParaRPr lang="LID4096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56AEB31-B759-D70C-0260-10A2FDBCE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99" y="2460787"/>
            <a:ext cx="6046377" cy="39030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31BFDAE-67A7-004A-88FF-5406A12A8126}"/>
              </a:ext>
            </a:extLst>
          </p:cNvPr>
          <p:cNvSpPr/>
          <p:nvPr/>
        </p:nvSpPr>
        <p:spPr>
          <a:xfrm>
            <a:off x="177799" y="2699979"/>
            <a:ext cx="6046377" cy="42414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0F2BE7-50C7-8F42-B645-80A13AB2EA87}"/>
              </a:ext>
            </a:extLst>
          </p:cNvPr>
          <p:cNvCxnSpPr>
            <a:cxnSpLocks/>
            <a:stCxn id="7" idx="1"/>
            <a:endCxn id="22" idx="3"/>
          </p:cNvCxnSpPr>
          <p:nvPr/>
        </p:nvCxnSpPr>
        <p:spPr>
          <a:xfrm flipH="1">
            <a:off x="6224176" y="2818834"/>
            <a:ext cx="1190758" cy="9321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72F0B79-4E6D-354B-3B62-1C05207FC372}"/>
              </a:ext>
            </a:extLst>
          </p:cNvPr>
          <p:cNvSpPr/>
          <p:nvPr/>
        </p:nvSpPr>
        <p:spPr>
          <a:xfrm>
            <a:off x="177798" y="3122770"/>
            <a:ext cx="6046377" cy="42414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BEF7030-5454-3B66-AFD8-B541F4D338BC}"/>
              </a:ext>
            </a:extLst>
          </p:cNvPr>
          <p:cNvCxnSpPr>
            <a:cxnSpLocks/>
            <a:stCxn id="8" idx="1"/>
            <a:endCxn id="32" idx="3"/>
          </p:cNvCxnSpPr>
          <p:nvPr/>
        </p:nvCxnSpPr>
        <p:spPr>
          <a:xfrm flipH="1">
            <a:off x="6224175" y="3330078"/>
            <a:ext cx="1190759" cy="476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2EC557F-7750-22ED-BAA4-302DDA19A967}"/>
              </a:ext>
            </a:extLst>
          </p:cNvPr>
          <p:cNvSpPr/>
          <p:nvPr/>
        </p:nvSpPr>
        <p:spPr>
          <a:xfrm>
            <a:off x="178547" y="3547955"/>
            <a:ext cx="6046377" cy="369899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DB7F2FE-CEF5-BB29-5F94-7D552BE43099}"/>
              </a:ext>
            </a:extLst>
          </p:cNvPr>
          <p:cNvSpPr/>
          <p:nvPr/>
        </p:nvSpPr>
        <p:spPr>
          <a:xfrm>
            <a:off x="178546" y="3917855"/>
            <a:ext cx="6046377" cy="42414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19412E-76EF-E1B5-A73D-D87A40FDE4C7}"/>
              </a:ext>
            </a:extLst>
          </p:cNvPr>
          <p:cNvCxnSpPr>
            <a:cxnSpLocks/>
            <a:stCxn id="10" idx="1"/>
            <a:endCxn id="37" idx="3"/>
          </p:cNvCxnSpPr>
          <p:nvPr/>
        </p:nvCxnSpPr>
        <p:spPr>
          <a:xfrm flipH="1" flipV="1">
            <a:off x="6224924" y="3732905"/>
            <a:ext cx="1190010" cy="14948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5DBBEF5-CBF1-050B-9DC8-B7118079B34A}"/>
              </a:ext>
            </a:extLst>
          </p:cNvPr>
          <p:cNvCxnSpPr>
            <a:cxnSpLocks/>
            <a:stCxn id="11" idx="1"/>
            <a:endCxn id="38" idx="3"/>
          </p:cNvCxnSpPr>
          <p:nvPr/>
        </p:nvCxnSpPr>
        <p:spPr>
          <a:xfrm flipH="1" flipV="1">
            <a:off x="6224923" y="4129926"/>
            <a:ext cx="1190011" cy="26370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667BD4F-9553-6453-06B5-83040FC04853}"/>
              </a:ext>
            </a:extLst>
          </p:cNvPr>
          <p:cNvSpPr/>
          <p:nvPr/>
        </p:nvSpPr>
        <p:spPr>
          <a:xfrm>
            <a:off x="177051" y="4341689"/>
            <a:ext cx="6047123" cy="42414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5E534F-6752-6A33-83C1-CC1F135C32B9}"/>
              </a:ext>
            </a:extLst>
          </p:cNvPr>
          <p:cNvCxnSpPr>
            <a:cxnSpLocks/>
            <a:stCxn id="12" idx="1"/>
            <a:endCxn id="45" idx="3"/>
          </p:cNvCxnSpPr>
          <p:nvPr/>
        </p:nvCxnSpPr>
        <p:spPr>
          <a:xfrm flipH="1" flipV="1">
            <a:off x="6224174" y="4553760"/>
            <a:ext cx="1190760" cy="35111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6E1768A-80F2-1E87-C548-B5E6AB433C0B}"/>
              </a:ext>
            </a:extLst>
          </p:cNvPr>
          <p:cNvSpPr/>
          <p:nvPr/>
        </p:nvSpPr>
        <p:spPr>
          <a:xfrm>
            <a:off x="177797" y="4756210"/>
            <a:ext cx="6046377" cy="473177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D9431C-D79D-C60E-BC26-DCAC1A4D8F08}"/>
              </a:ext>
            </a:extLst>
          </p:cNvPr>
          <p:cNvCxnSpPr>
            <a:cxnSpLocks/>
            <a:stCxn id="13" idx="1"/>
            <a:endCxn id="49" idx="3"/>
          </p:cNvCxnSpPr>
          <p:nvPr/>
        </p:nvCxnSpPr>
        <p:spPr>
          <a:xfrm flipH="1" flipV="1">
            <a:off x="6224174" y="4992799"/>
            <a:ext cx="1190760" cy="42332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7DC1A920-28C9-134B-AA2A-EE765B25F0C0}"/>
              </a:ext>
            </a:extLst>
          </p:cNvPr>
          <p:cNvSpPr/>
          <p:nvPr/>
        </p:nvSpPr>
        <p:spPr>
          <a:xfrm>
            <a:off x="173207" y="5314115"/>
            <a:ext cx="6046377" cy="42414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D607431-AA05-5A80-691A-65EF13C2A0AD}"/>
              </a:ext>
            </a:extLst>
          </p:cNvPr>
          <p:cNvCxnSpPr>
            <a:cxnSpLocks/>
            <a:endCxn id="53" idx="3"/>
          </p:cNvCxnSpPr>
          <p:nvPr/>
        </p:nvCxnSpPr>
        <p:spPr>
          <a:xfrm flipH="1" flipV="1">
            <a:off x="6219584" y="5526186"/>
            <a:ext cx="1200113" cy="43312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7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0EEA6-13BF-016A-5B7D-708A88B9B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A9387F-64D1-90DC-ABF9-5403AF16B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3.2 Architecture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EB37C8F4-E694-AC35-4358-A0EA7E8B0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F0B6CBB-B29C-0B19-5126-D5125C5E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995" y="2587202"/>
            <a:ext cx="6516009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15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B4499-5CAA-6432-7573-EA345E55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A6BB16B-0CAE-B053-2010-EEE0DD24CE27}"/>
              </a:ext>
            </a:extLst>
          </p:cNvPr>
          <p:cNvSpPr/>
          <p:nvPr/>
        </p:nvSpPr>
        <p:spPr>
          <a:xfrm>
            <a:off x="5029200" y="1977976"/>
            <a:ext cx="7162799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EF5EB3-C2A7-F058-DAAE-749B9EC6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4.1 Activation Function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F48CD4A-BAF5-FDEE-19EE-F6B71C6816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2091356"/>
            <a:ext cx="4848723" cy="4658360"/>
          </a:xfrm>
        </p:spPr>
        <p:txBody>
          <a:bodyPr>
            <a:normAutofit/>
          </a:bodyPr>
          <a:lstStyle/>
          <a:p>
            <a:r>
              <a:rPr lang="en-GB" b="1" dirty="0" err="1">
                <a:solidFill>
                  <a:srgbClr val="4C5A73"/>
                </a:solidFill>
                <a:latin typeface="akzidenz-grotesk"/>
              </a:rPr>
              <a:t>ReLU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 (Rectified Linear Unit) activation function is commonly used because it introduces nonlinearity while being computationally efficient </a:t>
            </a:r>
            <a:r>
              <a:rPr lang="en-US" dirty="0">
                <a:solidFill>
                  <a:srgbClr val="4C5A73"/>
                </a:solidFill>
                <a:latin typeface="akzidenz-grotesk"/>
              </a:rPr>
              <a:t>(Goodfellow, 2016).</a:t>
            </a:r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r>
              <a:rPr lang="en-GB" b="1" dirty="0" err="1">
                <a:solidFill>
                  <a:srgbClr val="4C5A73"/>
                </a:solidFill>
                <a:latin typeface="akzidenz-grotesk"/>
              </a:rPr>
              <a:t>Softmax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 is typically used for the output layer in a multi-class classification problem since it converts the raw scores into a probability distribution over the classes </a:t>
            </a:r>
            <a:r>
              <a:rPr lang="en-US" dirty="0">
                <a:solidFill>
                  <a:srgbClr val="4C5A73"/>
                </a:solidFill>
                <a:latin typeface="akzidenz-grotesk"/>
              </a:rPr>
              <a:t>(Goodfellow, 2016)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.</a:t>
            </a: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34A4A592-6AD7-BCA1-A18E-BFC8460B2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F7FF16-3A2E-659F-D579-3D14D325C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215" y="3803472"/>
            <a:ext cx="6601525" cy="98841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68478FA-B1D0-8766-A7CF-47F8CDC9D8D3}"/>
              </a:ext>
            </a:extLst>
          </p:cNvPr>
          <p:cNvSpPr/>
          <p:nvPr/>
        </p:nvSpPr>
        <p:spPr>
          <a:xfrm>
            <a:off x="6696075" y="4543425"/>
            <a:ext cx="1438275" cy="257987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E2FA24-E8EF-F198-9013-955E90B5DCCD}"/>
              </a:ext>
            </a:extLst>
          </p:cNvPr>
          <p:cNvSpPr/>
          <p:nvPr/>
        </p:nvSpPr>
        <p:spPr>
          <a:xfrm>
            <a:off x="10313571" y="4018547"/>
            <a:ext cx="1345029" cy="267100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082959-EF28-513B-646E-5CCED05CEC7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114800" y="2705100"/>
            <a:ext cx="6871286" cy="131344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283BBA-DC7F-A9F2-51FF-43879992BB6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495800" y="4801412"/>
            <a:ext cx="2919413" cy="54528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74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54438-B501-0677-FD99-1B3681872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B9714E7-C3F3-C80E-8AF0-2082EFE3CC0D}"/>
              </a:ext>
            </a:extLst>
          </p:cNvPr>
          <p:cNvSpPr/>
          <p:nvPr/>
        </p:nvSpPr>
        <p:spPr>
          <a:xfrm>
            <a:off x="5029201" y="1993900"/>
            <a:ext cx="7162799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9735AB-A413-8D3F-F407-71AB52A5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4.2 Activation Function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DF70BF0-208E-115C-7390-C74601D6D6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2091356"/>
            <a:ext cx="4848723" cy="4658360"/>
          </a:xfrm>
        </p:spPr>
        <p:txBody>
          <a:bodyPr anchor="ctr">
            <a:normAutofit/>
          </a:bodyPr>
          <a:lstStyle/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Rectified Linear Unit also known as </a:t>
            </a:r>
            <a:r>
              <a:rPr lang="en-GB" dirty="0" err="1">
                <a:solidFill>
                  <a:srgbClr val="4C5A73"/>
                </a:solidFill>
                <a:latin typeface="akzidenz-grotesk"/>
              </a:rPr>
              <a:t>ReLU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 is computationally efficient and encourages sparsity by outputting zero for negative inputs </a:t>
            </a:r>
            <a:r>
              <a:rPr lang="en-US" dirty="0">
                <a:solidFill>
                  <a:srgbClr val="4C5A73"/>
                </a:solidFill>
                <a:latin typeface="akzidenz-grotesk"/>
              </a:rPr>
              <a:t>(Sharma, 2017).</a:t>
            </a:r>
            <a:endParaRPr lang="en-GB" dirty="0">
              <a:solidFill>
                <a:srgbClr val="4C5A73"/>
              </a:solidFill>
              <a:latin typeface="akzidenz-grotesk"/>
            </a:endParaRP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88A0BDE5-D6DD-1A8A-FD3C-2B451E3CF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0FEC40-2D7E-6796-8F6A-22641396F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86" y="2486691"/>
            <a:ext cx="4858428" cy="3867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A69A13-3A24-A256-A476-5A91D17B1A4F}"/>
              </a:ext>
            </a:extLst>
          </p:cNvPr>
          <p:cNvSpPr txBox="1"/>
          <p:nvPr/>
        </p:nvSpPr>
        <p:spPr>
          <a:xfrm>
            <a:off x="5025698" y="6582789"/>
            <a:ext cx="60939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Image source: </a:t>
            </a:r>
            <a:r>
              <a:rPr lang="fr-FR" sz="1050" dirty="0" err="1"/>
              <a:t>University</a:t>
            </a:r>
            <a:r>
              <a:rPr lang="fr-FR" sz="1050" dirty="0"/>
              <a:t> of Essex Online (2025)</a:t>
            </a:r>
            <a:endParaRPr lang="LID4096" sz="1050" dirty="0"/>
          </a:p>
        </p:txBody>
      </p:sp>
    </p:spTree>
    <p:extLst>
      <p:ext uri="{BB962C8B-B14F-4D97-AF65-F5344CB8AC3E}">
        <p14:creationId xmlns:p14="http://schemas.microsoft.com/office/powerpoint/2010/main" val="46868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4F03E-CA24-66D8-118F-0EC1217C3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21F858-A499-3209-3810-91C34C0AA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5.1 Loss Function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946F308-DB5F-152E-6C76-DD6CFB67A8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2377440"/>
            <a:ext cx="5746343" cy="3840480"/>
          </a:xfrm>
        </p:spPr>
        <p:txBody>
          <a:bodyPr/>
          <a:lstStyle/>
          <a:p>
            <a:pPr algn="l"/>
            <a:r>
              <a:rPr lang="en-GB" b="0" i="0" dirty="0">
                <a:solidFill>
                  <a:srgbClr val="4C5A73"/>
                </a:solidFill>
                <a:effectLst/>
                <a:latin typeface="akzidenz-grotesk"/>
              </a:rPr>
              <a:t>We use </a:t>
            </a:r>
            <a:r>
              <a:rPr lang="en-GB" b="1" i="0" dirty="0" err="1">
                <a:solidFill>
                  <a:srgbClr val="4C5A73"/>
                </a:solidFill>
                <a:effectLst/>
                <a:latin typeface="akzidenz-grotesk"/>
              </a:rPr>
              <a:t>categorical_crossentropy</a:t>
            </a:r>
            <a:r>
              <a:rPr lang="en-GB" b="1" i="0" dirty="0">
                <a:solidFill>
                  <a:srgbClr val="4C5A73"/>
                </a:solidFill>
                <a:effectLst/>
                <a:latin typeface="akzidenz-grotesk"/>
              </a:rPr>
              <a:t> </a:t>
            </a:r>
            <a:r>
              <a:rPr lang="en-GB" b="0" i="0" dirty="0">
                <a:solidFill>
                  <a:srgbClr val="4C5A73"/>
                </a:solidFill>
                <a:effectLst/>
                <a:latin typeface="akzidenz-grotesk"/>
              </a:rPr>
              <a:t>as our loss function</a:t>
            </a: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r>
              <a:rPr lang="en-GB" dirty="0">
                <a:solidFill>
                  <a:srgbClr val="4C5A73"/>
                </a:solidFill>
                <a:latin typeface="akzidenz-grotesk"/>
              </a:rPr>
              <a:t>Categorical </a:t>
            </a:r>
            <a:r>
              <a:rPr lang="en-GB" dirty="0" err="1">
                <a:solidFill>
                  <a:srgbClr val="4C5A73"/>
                </a:solidFill>
                <a:latin typeface="akzidenz-grotesk"/>
              </a:rPr>
              <a:t>crossentropy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 is a loss function that measures the difference between the predicted probability distribution and the true class distribution, helping the model improve accuracy by minimizing this distance</a:t>
            </a:r>
            <a:r>
              <a:rPr lang="en-US" dirty="0">
                <a:solidFill>
                  <a:srgbClr val="4C5A73"/>
                </a:solidFill>
                <a:latin typeface="akzidenz-grotesk"/>
              </a:rPr>
              <a:t> (Chollet, 2021).</a:t>
            </a:r>
            <a:endParaRPr lang="en-GB" b="0" i="0" dirty="0">
              <a:solidFill>
                <a:srgbClr val="4C5A73"/>
              </a:solidFill>
              <a:effectLst/>
              <a:latin typeface="akzidenz-grotesk"/>
            </a:endParaRP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12058E92-0B99-B9D7-9202-A6FBCABDB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AF2A9D-EFAB-141C-0F39-3F1C2A5AE6A4}"/>
              </a:ext>
            </a:extLst>
          </p:cNvPr>
          <p:cNvSpPr/>
          <p:nvPr/>
        </p:nvSpPr>
        <p:spPr>
          <a:xfrm>
            <a:off x="7952874" y="1977976"/>
            <a:ext cx="4239125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871FD8-4B71-ABD5-1233-52ACA7574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224" y="4062315"/>
            <a:ext cx="3648584" cy="69542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CFA1800-BC93-7C75-3BD2-2940440ED134}"/>
              </a:ext>
            </a:extLst>
          </p:cNvPr>
          <p:cNvSpPr/>
          <p:nvPr/>
        </p:nvSpPr>
        <p:spPr>
          <a:xfrm>
            <a:off x="9342528" y="4074347"/>
            <a:ext cx="2364198" cy="293116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E3F47-DFAC-3181-26FA-6FB6BAF9BAD2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3022600" y="2795685"/>
            <a:ext cx="7502027" cy="127866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386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106AF-45C9-B829-DA9B-8D8063AE9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D8BF07-D4F4-4A32-CFB5-CA85B6E0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6.1 Epochs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95EB2426-6A16-2931-3B65-7C996B8BD2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DFA7A74-2431-73A2-E0F5-21B6587548C6}"/>
              </a:ext>
            </a:extLst>
          </p:cNvPr>
          <p:cNvSpPr/>
          <p:nvPr/>
        </p:nvSpPr>
        <p:spPr>
          <a:xfrm>
            <a:off x="3799268" y="1977976"/>
            <a:ext cx="8392731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05E081-EBDC-40A9-0832-BAA45C3B7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424" y="2705862"/>
            <a:ext cx="4382112" cy="600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BFDE47-3D2E-2947-67A8-15700B2E5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367" y="5004473"/>
            <a:ext cx="8021169" cy="60968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692F4BC-D89B-48EA-5EF1-9B3354857997}"/>
              </a:ext>
            </a:extLst>
          </p:cNvPr>
          <p:cNvSpPr/>
          <p:nvPr/>
        </p:nvSpPr>
        <p:spPr>
          <a:xfrm>
            <a:off x="7643424" y="2847981"/>
            <a:ext cx="4239125" cy="458040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AC885-3B06-82E1-561A-943CD26FAEF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515932" y="2783885"/>
            <a:ext cx="4127492" cy="29311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AFF2F6-8A4C-5A92-D2A6-54F377551E24}"/>
              </a:ext>
            </a:extLst>
          </p:cNvPr>
          <p:cNvSpPr/>
          <p:nvPr/>
        </p:nvSpPr>
        <p:spPr>
          <a:xfrm>
            <a:off x="3921303" y="5321042"/>
            <a:ext cx="8021169" cy="293116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4A2E34-1D56-3ACE-400C-91582FC03397}"/>
              </a:ext>
            </a:extLst>
          </p:cNvPr>
          <p:cNvCxnSpPr>
            <a:cxnSpLocks/>
          </p:cNvCxnSpPr>
          <p:nvPr/>
        </p:nvCxnSpPr>
        <p:spPr>
          <a:xfrm flipH="1">
            <a:off x="3116687" y="5417628"/>
            <a:ext cx="804616" cy="4165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21607672-04C5-3052-1B8C-6014650BAB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2" y="2091356"/>
            <a:ext cx="3572644" cy="4658360"/>
          </a:xfrm>
        </p:spPr>
        <p:txBody>
          <a:bodyPr>
            <a:normAutofit/>
          </a:bodyPr>
          <a:lstStyle/>
          <a:p>
            <a:pPr algn="l"/>
            <a:r>
              <a:rPr lang="en-GB" dirty="0">
                <a:solidFill>
                  <a:srgbClr val="4C5A73"/>
                </a:solidFill>
                <a:latin typeface="akzidenz-grotesk"/>
              </a:rPr>
              <a:t>Implementation of early stop to avoid overfitting and to practice resource management.</a:t>
            </a: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 algn="l"/>
            <a:r>
              <a:rPr lang="en-GB" dirty="0">
                <a:solidFill>
                  <a:srgbClr val="4C5A73"/>
                </a:solidFill>
                <a:latin typeface="akzidenz-grotesk"/>
              </a:rPr>
              <a:t>Training the model using the datasets.</a:t>
            </a:r>
          </a:p>
        </p:txBody>
      </p:sp>
    </p:spTree>
    <p:extLst>
      <p:ext uri="{BB962C8B-B14F-4D97-AF65-F5344CB8AC3E}">
        <p14:creationId xmlns:p14="http://schemas.microsoft.com/office/powerpoint/2010/main" val="2368900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59A1-9F0E-D407-BF84-49ACC190E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CD8CE7-1A81-0AE2-0082-418CAA90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6.2 Epochs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95E4D9E8-3CCF-3F9F-9223-653101E53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9D6250-9CD1-42A2-B389-64F5C6E5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20" y="3141097"/>
            <a:ext cx="10701404" cy="247306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3B095A-64C6-202D-EA22-C571330C6052}"/>
              </a:ext>
            </a:extLst>
          </p:cNvPr>
          <p:cNvSpPr/>
          <p:nvPr/>
        </p:nvSpPr>
        <p:spPr>
          <a:xfrm>
            <a:off x="9801225" y="3346450"/>
            <a:ext cx="1588998" cy="1454150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C38D91-EBED-8078-3220-114E2A6381FF}"/>
              </a:ext>
            </a:extLst>
          </p:cNvPr>
          <p:cNvSpPr/>
          <p:nvPr/>
        </p:nvSpPr>
        <p:spPr>
          <a:xfrm>
            <a:off x="688821" y="3141097"/>
            <a:ext cx="933918" cy="458040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D29A44-9D28-B3A2-5608-2659170E767B}"/>
              </a:ext>
            </a:extLst>
          </p:cNvPr>
          <p:cNvSpPr/>
          <p:nvPr/>
        </p:nvSpPr>
        <p:spPr>
          <a:xfrm>
            <a:off x="9801224" y="4800600"/>
            <a:ext cx="1588998" cy="813558"/>
          </a:xfrm>
          <a:prstGeom prst="rect">
            <a:avLst/>
          </a:prstGeom>
          <a:solidFill>
            <a:schemeClr val="bg2">
              <a:lumMod val="50000"/>
              <a:alpha val="2509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C16281-6071-DB09-1EC5-85A65811DF22}"/>
              </a:ext>
            </a:extLst>
          </p:cNvPr>
          <p:cNvSpPr/>
          <p:nvPr/>
        </p:nvSpPr>
        <p:spPr>
          <a:xfrm>
            <a:off x="4808177" y="5260456"/>
            <a:ext cx="1491023" cy="32830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7302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57BE9-EB70-5338-528A-AFA29FA3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BEA155-578C-CE83-7EFF-2CD0BA8EA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7.1 Neural Network Strategy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A42DB8A-178F-BD65-2E39-F715F08733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2377440"/>
            <a:ext cx="11992139" cy="384048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4C5A73"/>
                </a:solidFill>
                <a:latin typeface="akzidenz-grotesk"/>
              </a:rPr>
              <a:t>From a strategical perspective my goal was to start with default parameters we used during the module and then move on to:</a:t>
            </a:r>
          </a:p>
          <a:p>
            <a:endParaRPr lang="en-US" dirty="0">
              <a:solidFill>
                <a:srgbClr val="4C5A73"/>
              </a:solidFill>
              <a:latin typeface="akzidenz-grotesk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Adjusting the number of layers (Convolutional and </a:t>
            </a:r>
            <a:r>
              <a:rPr lang="en-US" dirty="0" err="1">
                <a:solidFill>
                  <a:srgbClr val="4C5A73"/>
                </a:solidFill>
                <a:latin typeface="akzidenz-grotesk"/>
              </a:rPr>
              <a:t>ReLu</a:t>
            </a:r>
            <a:r>
              <a:rPr lang="en-US" dirty="0">
                <a:solidFill>
                  <a:srgbClr val="4C5A73"/>
                </a:solidFill>
                <a:latin typeface="akzidenz-grotesk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Filters per layer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 Kernel Sizes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 number of Neurons (Dense Hidden Layer)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 Patience of Early Stop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Adding dropout</a:t>
            </a:r>
          </a:p>
        </p:txBody>
      </p:sp>
      <p:pic>
        <p:nvPicPr>
          <p:cNvPr id="5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C1F2A8D4-A440-FD10-6D24-C2AAAB8F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57A60E-D7D9-1E6C-B2CC-58AC74A2F326}"/>
              </a:ext>
            </a:extLst>
          </p:cNvPr>
          <p:cNvSpPr/>
          <p:nvPr/>
        </p:nvSpPr>
        <p:spPr>
          <a:xfrm>
            <a:off x="6934200" y="4000499"/>
            <a:ext cx="4991100" cy="2390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latin typeface="akzidenz-grotesk"/>
              </a:rPr>
              <a:t>Info:</a:t>
            </a:r>
            <a:br>
              <a:rPr lang="de-CH" dirty="0">
                <a:latin typeface="akzidenz-grotesk"/>
              </a:rPr>
            </a:br>
            <a:r>
              <a:rPr lang="en-GB" dirty="0">
                <a:latin typeface="akzidenz-grotesk"/>
              </a:rPr>
              <a:t>Dropout is a regularization technique used in neural networks to prevent overfitting </a:t>
            </a:r>
            <a:r>
              <a:rPr lang="en-US" dirty="0">
                <a:latin typeface="akzidenz-grotesk"/>
              </a:rPr>
              <a:t>(Srivastava et al., 2014)</a:t>
            </a:r>
            <a:r>
              <a:rPr lang="en-GB" dirty="0">
                <a:latin typeface="akzidenz-grotesk"/>
              </a:rPr>
              <a:t>.</a:t>
            </a:r>
          </a:p>
          <a:p>
            <a:pPr algn="ctr"/>
            <a:endParaRPr lang="en-GB" dirty="0">
              <a:latin typeface="akzidenz-grotesk"/>
            </a:endParaRPr>
          </a:p>
          <a:p>
            <a:pPr algn="ctr"/>
            <a:r>
              <a:rPr lang="en-GB" dirty="0">
                <a:latin typeface="akzidenz-grotesk"/>
              </a:rPr>
              <a:t>from </a:t>
            </a:r>
            <a:r>
              <a:rPr lang="en-GB" dirty="0" err="1">
                <a:latin typeface="akzidenz-grotesk"/>
              </a:rPr>
              <a:t>tensorflow.keras.layers</a:t>
            </a:r>
            <a:r>
              <a:rPr lang="en-GB" dirty="0">
                <a:latin typeface="akzidenz-grotesk"/>
              </a:rPr>
              <a:t> import Dropout</a:t>
            </a:r>
            <a:br>
              <a:rPr lang="en-US" dirty="0">
                <a:latin typeface="akzidenz-grotesk"/>
              </a:rPr>
            </a:br>
            <a:r>
              <a:rPr lang="en-US" dirty="0" err="1">
                <a:latin typeface="akzidenz-grotesk"/>
              </a:rPr>
              <a:t>model.add</a:t>
            </a:r>
            <a:r>
              <a:rPr lang="en-US" dirty="0">
                <a:latin typeface="akzidenz-grotesk"/>
              </a:rPr>
              <a:t>(Dropout(0.5))</a:t>
            </a:r>
            <a:endParaRPr lang="LID4096" dirty="0">
              <a:latin typeface="akzidenz-grotesk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ED550BE-FA0A-27BD-2823-1ED37C1EF9B6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451100" y="5195694"/>
            <a:ext cx="4483100" cy="74790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82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39815-87EC-D926-530E-E672C0E6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05661F-FED2-F3D5-D3C8-0CE66471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88EB43-8E2E-E4B5-AB2F-35C2BAC0CA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5067" y="2377440"/>
            <a:ext cx="10666645" cy="4116706"/>
          </a:xfrm>
        </p:spPr>
        <p:txBody>
          <a:bodyPr>
            <a:normAutofit fontScale="92500" lnSpcReduction="20000"/>
          </a:bodyPr>
          <a:lstStyle/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Introduction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Dataset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Architecture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Activation Function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Loss Function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Epochs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Neural Network Strategy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Results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Conclusion</a:t>
            </a:r>
          </a:p>
          <a:p>
            <a:pPr marL="457200" indent="-457200" algn="ctr">
              <a:buAutoNum type="arabicPeriod"/>
            </a:pPr>
            <a:r>
              <a:rPr lang="en-US" sz="2200" dirty="0">
                <a:solidFill>
                  <a:srgbClr val="4C5A73"/>
                </a:solidFill>
                <a:latin typeface="akzidenz-grotesk"/>
              </a:rPr>
              <a:t>Appendix</a:t>
            </a:r>
          </a:p>
          <a:p>
            <a:pPr marL="457200" indent="-457200" algn="ctr">
              <a:buAutoNum type="arabicPeriod"/>
            </a:pPr>
            <a:endParaRPr lang="en-US" dirty="0"/>
          </a:p>
          <a:p>
            <a:pPr marL="457200" indent="-457200" algn="ctr">
              <a:buAutoNum type="arabicPeriod"/>
            </a:pPr>
            <a:endParaRPr lang="en-US" dirty="0"/>
          </a:p>
        </p:txBody>
      </p:sp>
      <p:pic>
        <p:nvPicPr>
          <p:cNvPr id="6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BCC8E446-00AF-0172-71E6-642995C1E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868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0E1EF-A516-4246-B658-5E43FA9F7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F79D9A3-CFD6-6E4D-7FEA-5AB63F860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8.1.1 Results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51A2346-A5B3-945E-58EC-C1C36C6D4A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2" y="1966612"/>
            <a:ext cx="4824660" cy="487546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Running the predictions against the validation set resulted in </a:t>
            </a:r>
            <a:r>
              <a:rPr lang="en-GB" b="1" dirty="0">
                <a:solidFill>
                  <a:srgbClr val="4C5A73"/>
                </a:solidFill>
                <a:latin typeface="akzidenz-grotesk"/>
              </a:rPr>
              <a:t>64% accuracy. 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The process ended after </a:t>
            </a:r>
            <a:r>
              <a:rPr lang="en-GB" b="1" dirty="0">
                <a:solidFill>
                  <a:srgbClr val="4C5A73"/>
                </a:solidFill>
                <a:latin typeface="akzidenz-grotesk"/>
              </a:rPr>
              <a:t>6 epochs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.</a:t>
            </a:r>
          </a:p>
          <a:p>
            <a:endParaRPr lang="en-US" dirty="0">
              <a:solidFill>
                <a:srgbClr val="4C5A73"/>
              </a:solidFill>
              <a:latin typeface="akzidenz-grotesk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Number of Layer: 2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Filters: 32,32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 Kernel Sizes: 4,4 / 4,4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Number of Neurons: 256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Early Stop Patience: 2</a:t>
            </a:r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Dropout: None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4F224179-AB6E-6B40-E795-5422BFC1A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744389-365C-A82B-714C-CEE83C805D88}"/>
              </a:ext>
            </a:extLst>
          </p:cNvPr>
          <p:cNvSpPr/>
          <p:nvPr/>
        </p:nvSpPr>
        <p:spPr>
          <a:xfrm>
            <a:off x="6870700" y="1977976"/>
            <a:ext cx="5321299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BDAD6D1-5165-8491-D427-FF2EFBC4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954" y="3187567"/>
            <a:ext cx="4067743" cy="271500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F8F48F-FEDC-5B38-DBD6-909576BE1585}"/>
              </a:ext>
            </a:extLst>
          </p:cNvPr>
          <p:cNvSpPr/>
          <p:nvPr/>
        </p:nvSpPr>
        <p:spPr>
          <a:xfrm>
            <a:off x="7881938" y="5314950"/>
            <a:ext cx="2943225" cy="204788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BDF3A7-C719-BBC4-9F02-0184E2738E73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654300" y="3187567"/>
            <a:ext cx="5227638" cy="222977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161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9F132-ED7B-BC30-CB6C-FEA73F25C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977075-B3F8-3A06-8F40-9747EF81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8.1.2 Results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3E8EA8C5-54BF-FA73-1D24-05638A751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92286-248C-05CB-5B48-13B8144D7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59" y="2312087"/>
            <a:ext cx="5430008" cy="41820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DB493D-6B29-A226-BF14-AB337099A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522" y="2345429"/>
            <a:ext cx="5363323" cy="411537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BC0E12-D64C-2B0D-BE7F-6F19B506768B}"/>
              </a:ext>
            </a:extLst>
          </p:cNvPr>
          <p:cNvCxnSpPr/>
          <p:nvPr/>
        </p:nvCxnSpPr>
        <p:spPr>
          <a:xfrm flipH="1">
            <a:off x="5156200" y="4826000"/>
            <a:ext cx="152400" cy="9017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88D6BE-D62D-15DC-E28E-13B4792EE923}"/>
              </a:ext>
            </a:extLst>
          </p:cNvPr>
          <p:cNvCxnSpPr>
            <a:cxnSpLocks/>
          </p:cNvCxnSpPr>
          <p:nvPr/>
        </p:nvCxnSpPr>
        <p:spPr>
          <a:xfrm>
            <a:off x="10909300" y="2997200"/>
            <a:ext cx="0" cy="6731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428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DF4E-199E-90C6-44C9-DAFF7D7E5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771271-2B6F-1DD0-8E97-E59306DC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8.2.1 Results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49A182-4BE7-4A1E-7978-DDFAC38060E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2" y="1966612"/>
            <a:ext cx="4824660" cy="4875464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Running the predictions against the validation set resulted in </a:t>
            </a:r>
            <a:r>
              <a:rPr lang="en-GB" b="1" dirty="0">
                <a:solidFill>
                  <a:srgbClr val="4C5A73"/>
                </a:solidFill>
                <a:latin typeface="akzidenz-grotesk"/>
              </a:rPr>
              <a:t>63% accuracy. 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The process ended after </a:t>
            </a:r>
            <a:r>
              <a:rPr lang="en-GB" b="1" dirty="0">
                <a:solidFill>
                  <a:srgbClr val="4C5A73"/>
                </a:solidFill>
                <a:latin typeface="akzidenz-grotesk"/>
              </a:rPr>
              <a:t>14 epochs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.</a:t>
            </a:r>
          </a:p>
          <a:p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Number of Layer: 3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Filters: 32,32,32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 Kernel Sizes: 4,4 / 4,4 / 4,4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Number of Neurons: 512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Early Stop Patience: 4</a:t>
            </a:r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Dropout: None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42C837CB-E706-CDE3-5193-DCDC67108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4D0D732-DB4C-9035-CE9B-34199C7B9078}"/>
              </a:ext>
            </a:extLst>
          </p:cNvPr>
          <p:cNvSpPr/>
          <p:nvPr/>
        </p:nvSpPr>
        <p:spPr>
          <a:xfrm>
            <a:off x="6870700" y="1977976"/>
            <a:ext cx="5321299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7DA075B-39B7-CC77-4F8A-CC487F0E3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336" y="3140487"/>
            <a:ext cx="4039164" cy="273405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7CEB411-C9F0-3133-1749-3AEB7B69E600}"/>
              </a:ext>
            </a:extLst>
          </p:cNvPr>
          <p:cNvSpPr/>
          <p:nvPr/>
        </p:nvSpPr>
        <p:spPr>
          <a:xfrm>
            <a:off x="7881938" y="5314950"/>
            <a:ext cx="2943225" cy="204788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03DB00-71EB-7BF4-867A-C78B203036B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743200" y="3276600"/>
            <a:ext cx="5138738" cy="214074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445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7D7C6-FA87-32FB-AC10-D4EAD7D12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4E10E-20D5-B8F5-B1CB-E20665180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8.2.2 Results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D71EC3F8-CAF9-73A3-94F8-7978519DC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49F4B-6390-7385-D7BE-C1A8B4BB8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606" y="2388298"/>
            <a:ext cx="5277587" cy="410584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254171-F261-0B11-A0CA-60544DC0E0C7}"/>
              </a:ext>
            </a:extLst>
          </p:cNvPr>
          <p:cNvCxnSpPr>
            <a:cxnSpLocks/>
          </p:cNvCxnSpPr>
          <p:nvPr/>
        </p:nvCxnSpPr>
        <p:spPr>
          <a:xfrm flipH="1">
            <a:off x="4991100" y="5448300"/>
            <a:ext cx="127000" cy="4608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C87E3F-B2C5-501F-EA41-26A3B406C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249" y="2412114"/>
            <a:ext cx="5268060" cy="405821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E14975-8CA7-E947-F784-4289CDB9D64E}"/>
              </a:ext>
            </a:extLst>
          </p:cNvPr>
          <p:cNvCxnSpPr>
            <a:cxnSpLocks/>
          </p:cNvCxnSpPr>
          <p:nvPr/>
        </p:nvCxnSpPr>
        <p:spPr>
          <a:xfrm>
            <a:off x="10947400" y="2921000"/>
            <a:ext cx="0" cy="4064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815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52FD1-2D67-C251-4AEB-ED302C958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9D6ABB-DFF6-9480-3A7A-4E408CF20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8.3.1 Results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139B4C-E7C4-C086-7AE0-9FD070558FD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2" y="1966612"/>
            <a:ext cx="4824660" cy="4875464"/>
          </a:xfrm>
        </p:spPr>
        <p:txBody>
          <a:bodyPr anchor="ctr"/>
          <a:lstStyle/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Running the predictions against the validation set resulted in </a:t>
            </a:r>
            <a:r>
              <a:rPr lang="en-GB" b="1" dirty="0">
                <a:solidFill>
                  <a:srgbClr val="4C5A73"/>
                </a:solidFill>
                <a:latin typeface="akzidenz-grotesk"/>
              </a:rPr>
              <a:t>70% accuracy. 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The process ended after </a:t>
            </a:r>
            <a:r>
              <a:rPr lang="en-GB" b="1" dirty="0">
                <a:solidFill>
                  <a:srgbClr val="4C5A73"/>
                </a:solidFill>
                <a:latin typeface="akzidenz-grotesk"/>
              </a:rPr>
              <a:t>10 epochs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.</a:t>
            </a:r>
          </a:p>
          <a:p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Number of Layer: 3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Filters: 32,64,128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Adjust Kernel Sizes: 3,3 / 3,3 / 3,3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Number of Neurons: 256</a:t>
            </a:r>
          </a:p>
          <a:p>
            <a:pPr>
              <a:spcBef>
                <a:spcPts val="600"/>
              </a:spcBef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Early Stop Patience : 2</a:t>
            </a:r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pPr>
              <a:spcBef>
                <a:spcPts val="600"/>
              </a:spcBef>
            </a:pPr>
            <a:r>
              <a:rPr lang="en-GB" dirty="0">
                <a:solidFill>
                  <a:srgbClr val="4C5A73"/>
                </a:solidFill>
                <a:latin typeface="akzidenz-grotesk"/>
              </a:rPr>
              <a:t>Dropout: 0.5</a:t>
            </a:r>
            <a:endParaRPr lang="en-US" dirty="0">
              <a:solidFill>
                <a:srgbClr val="4C5A73"/>
              </a:solidFill>
              <a:latin typeface="akzidenz-grotesk"/>
            </a:endParaRP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80374B04-EF78-2C9A-C963-0598CCEBA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14F6CD-1E32-9533-E0C0-1AA11B4D4D49}"/>
              </a:ext>
            </a:extLst>
          </p:cNvPr>
          <p:cNvSpPr/>
          <p:nvPr/>
        </p:nvSpPr>
        <p:spPr>
          <a:xfrm>
            <a:off x="6870700" y="1977976"/>
            <a:ext cx="5321299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0DF5B1-8B8A-392D-F813-AC35B7C6C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206" y="3165282"/>
            <a:ext cx="4048690" cy="276263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3243AC3-3507-FA99-07E0-AA1285ED867A}"/>
              </a:ext>
            </a:extLst>
          </p:cNvPr>
          <p:cNvSpPr/>
          <p:nvPr/>
        </p:nvSpPr>
        <p:spPr>
          <a:xfrm>
            <a:off x="7881938" y="5314950"/>
            <a:ext cx="2943225" cy="204788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2989A9-3567-4522-2FD0-C636357E7E1D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692400" y="3225800"/>
            <a:ext cx="5189538" cy="219154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648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6F300-EA34-EE86-80FB-BDD936C6F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A2475-834B-AC30-5BF6-E4449691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8.3.2 Results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4C76C976-7F8C-81CD-1752-D3D3D4C44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98FDD3-D991-07F9-424B-9EB03D625E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45" y="2400438"/>
            <a:ext cx="5296639" cy="4153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6E9959-2DCF-7A91-1454-706D198D3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217" y="2375044"/>
            <a:ext cx="5381309" cy="416617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6B954D-4318-8034-AB67-6BF16E648909}"/>
              </a:ext>
            </a:extLst>
          </p:cNvPr>
          <p:cNvCxnSpPr>
            <a:cxnSpLocks/>
          </p:cNvCxnSpPr>
          <p:nvPr/>
        </p:nvCxnSpPr>
        <p:spPr>
          <a:xfrm>
            <a:off x="11150600" y="2933700"/>
            <a:ext cx="0" cy="3693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E238E4-FDC6-BD72-79C6-CEF9EB183BCE}"/>
              </a:ext>
            </a:extLst>
          </p:cNvPr>
          <p:cNvCxnSpPr>
            <a:cxnSpLocks/>
          </p:cNvCxnSpPr>
          <p:nvPr/>
        </p:nvCxnSpPr>
        <p:spPr>
          <a:xfrm flipH="1">
            <a:off x="5397500" y="5448300"/>
            <a:ext cx="88900" cy="57252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67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472D3-66F5-62F4-7FDA-328A2A58C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A65742-5968-307C-B2BE-7C4744F1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8.4 Results</a:t>
            </a:r>
          </a:p>
        </p:txBody>
      </p:sp>
      <p:pic>
        <p:nvPicPr>
          <p:cNvPr id="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DE3B88F5-325B-87D0-AE99-B1FF56832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87DDD6-62B5-CE74-0001-587DD48A8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033" y="2159000"/>
            <a:ext cx="3234845" cy="445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C11793-71DA-D3C4-0C80-F2B2D1DD7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878" y="2070100"/>
            <a:ext cx="3288773" cy="45701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6F62F16-4D0D-0C61-C92E-62FBB6D691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32108" y="2070100"/>
            <a:ext cx="3297892" cy="457011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7CBBBBB-80CD-3858-F1F5-6C3FDB32D362}"/>
              </a:ext>
            </a:extLst>
          </p:cNvPr>
          <p:cNvSpPr/>
          <p:nvPr/>
        </p:nvSpPr>
        <p:spPr>
          <a:xfrm>
            <a:off x="8122584" y="6375083"/>
            <a:ext cx="1049992" cy="255604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6C8243-B22B-2EF2-8DF4-6614BB7FC9C7}"/>
              </a:ext>
            </a:extLst>
          </p:cNvPr>
          <p:cNvSpPr/>
          <p:nvPr/>
        </p:nvSpPr>
        <p:spPr>
          <a:xfrm>
            <a:off x="4782402" y="6361096"/>
            <a:ext cx="1049992" cy="255604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657E5D-E3CD-4524-D4C2-E276EC6CC104}"/>
              </a:ext>
            </a:extLst>
          </p:cNvPr>
          <p:cNvSpPr/>
          <p:nvPr/>
        </p:nvSpPr>
        <p:spPr>
          <a:xfrm>
            <a:off x="1538032" y="6363327"/>
            <a:ext cx="1049992" cy="255604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4448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AD5F8-7531-63C3-E43D-6E2D0AC84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7762B1-70F5-4CF1-67F5-E21F642A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9.1 Conclusion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3E4B265-731E-3C81-3AA1-A04C96E05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1966611"/>
            <a:ext cx="5746343" cy="4886575"/>
          </a:xfrm>
        </p:spPr>
        <p:txBody>
          <a:bodyPr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CIFAR-10 dataset only required minor adjustments before training.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well planed model architecture and pre-defined approach is essential.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Fine tuning parameters is essential for prediction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267D21BE-2465-814A-0EEF-634D51A5E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ace official waving checkered flag">
            <a:extLst>
              <a:ext uri="{FF2B5EF4-FFF2-40B4-BE49-F238E27FC236}">
                <a16:creationId xmlns:a16="http://schemas.microsoft.com/office/drawing/2014/main" id="{8DA5AEDA-D692-5068-59BC-FCE2ABB05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0" t="188" r="6601"/>
          <a:stretch/>
        </p:blipFill>
        <p:spPr>
          <a:xfrm>
            <a:off x="7129933" y="1956984"/>
            <a:ext cx="5062067" cy="49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86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EDB60-0E6A-C912-682F-BCCCFA33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97253" y="283831"/>
            <a:ext cx="4359439" cy="1554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kzidenz-grotesk"/>
              </a:rPr>
              <a:t>Presented by</a:t>
            </a:r>
            <a:r>
              <a:rPr lang="en-US" dirty="0">
                <a:solidFill>
                  <a:schemeClr val="tx1"/>
                </a:solidFill>
                <a:latin typeface="akzidenz-grotesk"/>
              </a:rPr>
              <a:t>: Elias Medig</a:t>
            </a:r>
          </a:p>
          <a:p>
            <a:r>
              <a:rPr lang="en-GB" b="1" i="0" dirty="0">
                <a:solidFill>
                  <a:schemeClr val="tx1"/>
                </a:solidFill>
                <a:effectLst/>
                <a:latin typeface="akzidenz-grotesk"/>
              </a:rPr>
              <a:t>Due:</a:t>
            </a:r>
            <a:r>
              <a:rPr lang="en-GB" b="0" i="0" dirty="0">
                <a:solidFill>
                  <a:schemeClr val="tx1"/>
                </a:solidFill>
                <a:effectLst/>
                <a:latin typeface="akzidenz-grotesk"/>
              </a:rPr>
              <a:t> Monday, </a:t>
            </a:r>
            <a:r>
              <a:rPr lang="en-GB" dirty="0">
                <a:solidFill>
                  <a:schemeClr val="tx1"/>
                </a:solidFill>
                <a:latin typeface="akzidenz-grotesk"/>
              </a:rPr>
              <a:t>14</a:t>
            </a:r>
            <a:r>
              <a:rPr lang="en-GB" b="0" i="0" dirty="0">
                <a:solidFill>
                  <a:schemeClr val="tx1"/>
                </a:solidFill>
                <a:effectLst/>
                <a:latin typeface="akzidenz-grotesk"/>
              </a:rPr>
              <a:t> April 2025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71DE9591-267C-2E1A-BF71-1BAEE4B97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10.1 Appendix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6721F-A7A9-C4C1-139D-136E2FB6E72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0" y="2081462"/>
            <a:ext cx="11954039" cy="4674937"/>
          </a:xfrm>
        </p:spPr>
        <p:txBody>
          <a:bodyPr>
            <a:normAutofit lnSpcReduction="10000"/>
          </a:bodyPr>
          <a:lstStyle/>
          <a:p>
            <a:r>
              <a:rPr lang="de-CH" sz="1200" dirty="0">
                <a:latin typeface="akzidenz-grotesk"/>
              </a:rPr>
              <a:t>The full code can be found in the transcript</a:t>
            </a:r>
          </a:p>
          <a:p>
            <a:r>
              <a:rPr lang="en-US" sz="1200" dirty="0">
                <a:latin typeface="akzidenz-grotesk"/>
              </a:rPr>
              <a:t>CIFAR-10 dataset. Available at: https://www.cs.toronto.edu/~kriz/</a:t>
            </a:r>
            <a:r>
              <a:rPr lang="en-US" sz="1200" dirty="0">
                <a:solidFill>
                  <a:srgbClr val="222222"/>
                </a:solidFill>
                <a:latin typeface="akzidenz-grotesk"/>
              </a:rPr>
              <a:t>cifar.html (Accessed: 7 April 2025)</a:t>
            </a:r>
            <a:endParaRPr lang="de-CH" sz="1200" dirty="0">
              <a:solidFill>
                <a:srgbClr val="222222"/>
              </a:solidFill>
              <a:latin typeface="akzidenz-grotesk"/>
            </a:endParaRPr>
          </a:p>
          <a:p>
            <a:r>
              <a:rPr lang="en-GB" sz="1200" dirty="0">
                <a:solidFill>
                  <a:srgbClr val="222222"/>
                </a:solidFill>
                <a:latin typeface="akzidenz-grotesk"/>
              </a:rPr>
              <a:t>Lukmaan IAS. (2024, December 18). Convolutional Neural Networks (CNN): An in-depth exploration [Blog post]. Retrieved from </a:t>
            </a:r>
            <a:r>
              <a:rPr lang="en-GB" sz="1200" dirty="0">
                <a:solidFill>
                  <a:srgbClr val="222222"/>
                </a:solidFill>
                <a:latin typeface="akzidenz-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https://blog.lukmaanias.com/2024/12/18/convolutional-neural-networks-cnn-an-in-depth-exploration/</a:t>
            </a:r>
            <a:endParaRPr lang="de-CH" sz="1200" dirty="0">
              <a:solidFill>
                <a:srgbClr val="222222"/>
              </a:solidFill>
              <a:latin typeface="akzidenz-grotesk"/>
            </a:endParaRPr>
          </a:p>
          <a:p>
            <a:r>
              <a:rPr lang="en-GB" sz="1200" dirty="0">
                <a:solidFill>
                  <a:srgbClr val="222222"/>
                </a:solidFill>
                <a:latin typeface="akzidenz-grotesk"/>
              </a:rPr>
              <a:t>Wu, J., 2017. Introduction to convolutional neural networks. National Key Lab for Novel Software Technology. Nanjing University. China, 5(23), p.495.</a:t>
            </a:r>
          </a:p>
          <a:p>
            <a:r>
              <a:rPr lang="en-GB" sz="1200" dirty="0">
                <a:solidFill>
                  <a:srgbClr val="222222"/>
                </a:solidFill>
                <a:latin typeface="akzidenz-grotesk"/>
              </a:rPr>
              <a:t>Patel, A., 2023. The Power of Deep Learning in Image Recognition. Artificial Intelligence in Plain English, 15 February. Available at: </a:t>
            </a:r>
            <a:r>
              <a:rPr lang="en-GB" sz="1200" dirty="0">
                <a:solidFill>
                  <a:srgbClr val="222222"/>
                </a:solidFill>
                <a:latin typeface="akzidenz-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https://ai.plainenglish.io/the-power-of-deep-learning-in-image-recognition-65e3485541d0</a:t>
            </a:r>
            <a:r>
              <a:rPr lang="en-GB" sz="1200" dirty="0">
                <a:solidFill>
                  <a:srgbClr val="222222"/>
                </a:solidFill>
                <a:latin typeface="akzidenz-grotesk"/>
              </a:rPr>
              <a:t> (Accessed: 7 April 2025).</a:t>
            </a:r>
          </a:p>
          <a:p>
            <a:r>
              <a:rPr lang="en-GB" sz="1200" dirty="0">
                <a:solidFill>
                  <a:srgbClr val="222222"/>
                </a:solidFill>
                <a:latin typeface="akzidenz-grotesk"/>
              </a:rPr>
              <a:t>Sharma, A.V. (2017) Understanding Activation Functions in Neural Networks. The Theory Of Everything. Available at: https://medium.com/the-theory-of-everything/understanding-activation-functions-in-neural-networks-9491262884e0 (Accessed: 7 April 2025).</a:t>
            </a:r>
          </a:p>
          <a:p>
            <a:r>
              <a:rPr lang="en-GB" sz="1200" dirty="0">
                <a:solidFill>
                  <a:srgbClr val="222222"/>
                </a:solidFill>
                <a:latin typeface="akzidenz-grotesk"/>
              </a:rPr>
              <a:t>Chollet, F. and Chollet, F., 2021. Deep learning with Python. </a:t>
            </a:r>
            <a:r>
              <a:rPr lang="en-GB" sz="1200" dirty="0" err="1">
                <a:solidFill>
                  <a:srgbClr val="222222"/>
                </a:solidFill>
                <a:latin typeface="akzidenz-grotesk"/>
              </a:rPr>
              <a:t>simon</a:t>
            </a:r>
            <a:r>
              <a:rPr lang="en-GB" sz="1200" dirty="0">
                <a:solidFill>
                  <a:srgbClr val="222222"/>
                </a:solidFill>
                <a:latin typeface="akzidenz-grotesk"/>
              </a:rPr>
              <a:t> and </a:t>
            </a:r>
            <a:r>
              <a:rPr lang="en-GB" sz="1200" dirty="0" err="1">
                <a:solidFill>
                  <a:srgbClr val="222222"/>
                </a:solidFill>
                <a:latin typeface="akzidenz-grotesk"/>
              </a:rPr>
              <a:t>schuster</a:t>
            </a:r>
            <a:r>
              <a:rPr lang="en-GB" sz="1200" dirty="0">
                <a:solidFill>
                  <a:srgbClr val="222222"/>
                </a:solidFill>
                <a:latin typeface="akzidenz-grotesk"/>
              </a:rPr>
              <a:t>.</a:t>
            </a:r>
          </a:p>
          <a:p>
            <a:r>
              <a:rPr lang="en-GB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Goodfellow, I., 2016. Deep learning.</a:t>
            </a:r>
            <a:endParaRPr lang="en-GB" sz="1200" dirty="0">
              <a:latin typeface="akzidenz-grotesk"/>
            </a:endParaRPr>
          </a:p>
          <a:p>
            <a:r>
              <a:rPr lang="en-GB" sz="1200" b="0" i="0" dirty="0">
                <a:solidFill>
                  <a:srgbClr val="222222"/>
                </a:solidFill>
                <a:effectLst/>
                <a:latin typeface="akzidenz-grotesk"/>
              </a:rPr>
              <a:t>Xu, Y. and Goodacre, R., 2018. On splitting training and validation set: a comparative study of cross-validation, bootstrap and systematic sampling for estimating the generalization performance of supervised learning.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kzidenz-grotesk"/>
              </a:rPr>
              <a:t>Journal of analysis and testing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kzidenz-grotesk"/>
              </a:rPr>
              <a:t>, </a:t>
            </a:r>
            <a:r>
              <a:rPr lang="en-GB" sz="1200" b="0" i="1" dirty="0">
                <a:solidFill>
                  <a:srgbClr val="222222"/>
                </a:solidFill>
                <a:effectLst/>
                <a:latin typeface="akzidenz-grotesk"/>
              </a:rPr>
              <a:t>2</a:t>
            </a:r>
            <a:r>
              <a:rPr lang="en-GB" sz="1200" b="0" i="0" dirty="0">
                <a:solidFill>
                  <a:srgbClr val="222222"/>
                </a:solidFill>
                <a:effectLst/>
                <a:latin typeface="akzidenz-grotesk"/>
              </a:rPr>
              <a:t>(3), pp.249-262.</a:t>
            </a:r>
          </a:p>
          <a:p>
            <a:r>
              <a:rPr lang="en-GB" sz="1200" dirty="0">
                <a:solidFill>
                  <a:srgbClr val="222222"/>
                </a:solidFill>
                <a:latin typeface="akzidenz-grotesk"/>
              </a:rPr>
              <a:t>University of Essex Online (2025) ‘Artificial Neural Network (ANN)’ [Online </a:t>
            </a:r>
            <a:r>
              <a:rPr lang="en-GB" sz="1200" dirty="0" err="1">
                <a:solidFill>
                  <a:srgbClr val="222222"/>
                </a:solidFill>
                <a:latin typeface="akzidenz-grotesk"/>
              </a:rPr>
              <a:t>learncast</a:t>
            </a:r>
            <a:r>
              <a:rPr lang="en-GB" sz="1200" dirty="0">
                <a:solidFill>
                  <a:srgbClr val="222222"/>
                </a:solidFill>
                <a:latin typeface="akzidenz-grotesk"/>
              </a:rPr>
              <a:t>]. In: Machine Learning. University of Essex. Available at: </a:t>
            </a:r>
            <a:r>
              <a:rPr lang="en-GB" sz="1200" dirty="0">
                <a:latin typeface="akzidenz-grotesk"/>
              </a:rPr>
              <a:t>https://www.my-course.co.uk/mod/</a:t>
            </a:r>
            <a:r>
              <a:rPr lang="en-GB" sz="1200" dirty="0" err="1">
                <a:latin typeface="akzidenz-grotesk"/>
              </a:rPr>
              <a:t>scorm</a:t>
            </a:r>
            <a:r>
              <a:rPr lang="en-GB" sz="1200" dirty="0">
                <a:latin typeface="akzidenz-grotesk"/>
              </a:rPr>
              <a:t>/</a:t>
            </a:r>
            <a:r>
              <a:rPr lang="en-GB" sz="1200" dirty="0" err="1">
                <a:latin typeface="akzidenz-grotesk"/>
              </a:rPr>
              <a:t>player.php?a</a:t>
            </a:r>
            <a:r>
              <a:rPr lang="en-GB" sz="1200" dirty="0">
                <a:latin typeface="akzidenz-grotesk"/>
              </a:rPr>
              <a:t>=17531¤torg=</a:t>
            </a:r>
            <a:r>
              <a:rPr lang="en-GB" sz="1200" dirty="0" err="1">
                <a:latin typeface="akzidenz-grotesk"/>
              </a:rPr>
              <a:t>articulate_rise&amp;scoid</a:t>
            </a:r>
            <a:r>
              <a:rPr lang="en-GB" sz="1200" dirty="0">
                <a:latin typeface="akzidenz-grotesk"/>
              </a:rPr>
              <a:t>=35136&amp;sesskey=qbh3fNljxo&amp;display=</a:t>
            </a:r>
            <a:r>
              <a:rPr lang="en-GB" sz="1200" dirty="0" err="1">
                <a:latin typeface="akzidenz-grotesk"/>
              </a:rPr>
              <a:t>popup&amp;mode</a:t>
            </a:r>
            <a:r>
              <a:rPr lang="en-GB" sz="1200" dirty="0">
                <a:latin typeface="akzidenz-grotesk"/>
              </a:rPr>
              <a:t>=normal </a:t>
            </a:r>
            <a:r>
              <a:rPr lang="en-GB" sz="1200" dirty="0">
                <a:solidFill>
                  <a:srgbClr val="222222"/>
                </a:solidFill>
                <a:latin typeface="akzidenz-grotesk"/>
              </a:rPr>
              <a:t>(Accessed: 7 April 2025).</a:t>
            </a:r>
          </a:p>
          <a:p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Srivastava, N., Hinton, G.,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Krizhevsky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Sutskever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 and </a:t>
            </a:r>
            <a:r>
              <a:rPr lang="en-US" sz="11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Salakhutdinov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R., 2014. Dropout: a simple way to prevent neural networks from overfitting.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journal of machine learning research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(1), pp.1929-1958.</a:t>
            </a:r>
            <a:endParaRPr lang="en-GB" sz="1200" dirty="0">
              <a:solidFill>
                <a:srgbClr val="222222"/>
              </a:solidFill>
              <a:latin typeface="akzidenz-grotesk"/>
            </a:endParaRPr>
          </a:p>
        </p:txBody>
      </p:sp>
      <p:pic>
        <p:nvPicPr>
          <p:cNvPr id="2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2B7B4B32-1726-9FEF-EE72-2BF2F6883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819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A6CCA65-4851-269A-25E0-9B952379E62A}"/>
              </a:ext>
            </a:extLst>
          </p:cNvPr>
          <p:cNvSpPr/>
          <p:nvPr/>
        </p:nvSpPr>
        <p:spPr>
          <a:xfrm>
            <a:off x="3848100" y="1969836"/>
            <a:ext cx="8343899" cy="4888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B6F2D-E78A-6FE5-1A36-75C74FD9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/>
          <a:lstStyle/>
          <a:p>
            <a:r>
              <a:rPr lang="en-US" dirty="0"/>
              <a:t>1.1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C26D9-2787-9D86-90D1-1D47BB7B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304" y="3821232"/>
            <a:ext cx="2918250" cy="226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28741BA6-C392-B8AB-2004-661E35A1F8B8}"/>
              </a:ext>
            </a:extLst>
          </p:cNvPr>
          <p:cNvSpPr/>
          <p:nvPr/>
        </p:nvSpPr>
        <p:spPr>
          <a:xfrm>
            <a:off x="8515296" y="2951543"/>
            <a:ext cx="2964196" cy="1106905"/>
          </a:xfrm>
          <a:prstGeom prst="wedgeEllipseCallout">
            <a:avLst>
              <a:gd name="adj1" fmla="val 23681"/>
              <a:gd name="adj2" fmla="val 9773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This is an espresso!</a:t>
            </a:r>
            <a:endParaRPr lang="LID4096" dirty="0"/>
          </a:p>
        </p:txBody>
      </p:sp>
      <p:pic>
        <p:nvPicPr>
          <p:cNvPr id="8" name="Graphic 7" descr="Artificial Intelligence with solid fill">
            <a:extLst>
              <a:ext uri="{FF2B5EF4-FFF2-40B4-BE49-F238E27FC236}">
                <a16:creationId xmlns:a16="http://schemas.microsoft.com/office/drawing/2014/main" id="{E04CACDE-E5B2-7802-367C-FCAD194AF1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10238720" y="4239935"/>
            <a:ext cx="1953335" cy="1953335"/>
          </a:xfrm>
          <a:prstGeom prst="rect">
            <a:avLst/>
          </a:prstGeom>
        </p:spPr>
      </p:pic>
      <p:pic>
        <p:nvPicPr>
          <p:cNvPr id="11" name="Graphic 10" descr="Eye with solid fill">
            <a:extLst>
              <a:ext uri="{FF2B5EF4-FFF2-40B4-BE49-F238E27FC236}">
                <a16:creationId xmlns:a16="http://schemas.microsoft.com/office/drawing/2014/main" id="{2E62C2E0-D817-41E8-4D1F-2ECB060AC9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66928" y="4825384"/>
            <a:ext cx="342902" cy="34290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AE9597A-0EDB-67FF-65F4-D52164C37FB8}"/>
              </a:ext>
            </a:extLst>
          </p:cNvPr>
          <p:cNvCxnSpPr>
            <a:cxnSpLocks/>
          </p:cNvCxnSpPr>
          <p:nvPr/>
        </p:nvCxnSpPr>
        <p:spPr>
          <a:xfrm flipH="1" flipV="1">
            <a:off x="7320526" y="3834876"/>
            <a:ext cx="3363853" cy="103822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9DDDC7-63F3-67AC-EE78-B592D148160E}"/>
              </a:ext>
            </a:extLst>
          </p:cNvPr>
          <p:cNvCxnSpPr>
            <a:cxnSpLocks/>
          </p:cNvCxnSpPr>
          <p:nvPr/>
        </p:nvCxnSpPr>
        <p:spPr>
          <a:xfrm flipH="1">
            <a:off x="7320526" y="5105142"/>
            <a:ext cx="3338453" cy="97802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20CC7279-9256-6E1A-72C1-7A4C3FDA60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1993900"/>
            <a:ext cx="3787939" cy="48641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C5A73"/>
                </a:solidFill>
                <a:latin typeface="akzidenz-grotesk"/>
              </a:rPr>
              <a:t>The goal is to develop a Neural Network that does object recognition.</a:t>
            </a:r>
          </a:p>
        </p:txBody>
      </p:sp>
      <p:pic>
        <p:nvPicPr>
          <p:cNvPr id="32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FDC2FA26-D78A-43B9-BFAF-12CE38B25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50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0056F-8750-7E33-C482-42F28BC1C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142FF2E-EC4C-270F-9A8A-00765FD3C7C8}"/>
              </a:ext>
            </a:extLst>
          </p:cNvPr>
          <p:cNvSpPr/>
          <p:nvPr/>
        </p:nvSpPr>
        <p:spPr>
          <a:xfrm>
            <a:off x="3848100" y="1977976"/>
            <a:ext cx="8343899" cy="486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4F025-EADE-7085-4812-3E0271CF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/>
          <a:p>
            <a:r>
              <a:rPr lang="en-US" dirty="0"/>
              <a:t>1.2 Introduction</a:t>
            </a:r>
          </a:p>
        </p:txBody>
      </p:sp>
      <p:sp>
        <p:nvSpPr>
          <p:cNvPr id="1039" name="Content Placeholder 2">
            <a:extLst>
              <a:ext uri="{FF2B5EF4-FFF2-40B4-BE49-F238E27FC236}">
                <a16:creationId xmlns:a16="http://schemas.microsoft.com/office/drawing/2014/main" id="{2A393727-1B68-8A8A-2BA4-8E958A5D344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1993900"/>
            <a:ext cx="3787939" cy="4864100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C5A73"/>
                </a:solidFill>
                <a:latin typeface="akzidenz-grotesk"/>
              </a:rPr>
              <a:t>Convolutional Neural Networks (CNNs) perform well in computer vision and are used for object detection tasks (Wu, 2017).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9FAEF-C3E1-FB57-F8DD-B72A06B46602}"/>
              </a:ext>
            </a:extLst>
          </p:cNvPr>
          <p:cNvSpPr txBox="1"/>
          <p:nvPr/>
        </p:nvSpPr>
        <p:spPr>
          <a:xfrm>
            <a:off x="3860800" y="6583046"/>
            <a:ext cx="60939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Image source: </a:t>
            </a:r>
            <a:r>
              <a:rPr lang="fr-FR" sz="1050" dirty="0" err="1"/>
              <a:t>Lukmaan</a:t>
            </a:r>
            <a:r>
              <a:rPr lang="fr-FR" sz="1050" dirty="0"/>
              <a:t> IAS (2024)</a:t>
            </a:r>
            <a:endParaRPr lang="LID4096" sz="10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F29811-A4E5-C3DC-FBF0-B0FD31886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543" y="2386638"/>
            <a:ext cx="7421011" cy="3658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1F1A0C6E-1337-0A45-8807-8E4D60A5A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50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E5FED-6CE4-67D3-936A-5DEDB680A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72289D-071C-6AFE-D73C-1C4C9B7185AF}"/>
              </a:ext>
            </a:extLst>
          </p:cNvPr>
          <p:cNvSpPr/>
          <p:nvPr/>
        </p:nvSpPr>
        <p:spPr>
          <a:xfrm>
            <a:off x="5842356" y="1965944"/>
            <a:ext cx="6349643" cy="4891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564CE0-2416-FD5A-241F-BACD63BF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2.1 Dataset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28837BF-8EF9-B15A-08FC-52747161FC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1" y="1966612"/>
            <a:ext cx="5746100" cy="4891388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4C5A73"/>
                </a:solidFill>
                <a:latin typeface="akzidenz-grotesk"/>
              </a:rPr>
              <a:t>We are using the CIFAR-10 dataset for object recognition</a:t>
            </a:r>
          </a:p>
          <a:p>
            <a:endParaRPr lang="en-US" sz="2800" dirty="0">
              <a:latin typeface="akzidenz-grotes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60’000 colored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Size 32x32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C5A73"/>
                </a:solidFill>
                <a:latin typeface="akzidenz-grotesk"/>
              </a:rPr>
              <a:t>10 classes (6’000 images per class)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143FDF4-8D86-BF11-0609-A9239CF96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103" y="2410072"/>
            <a:ext cx="4913897" cy="39942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6558FF-7521-E5B0-CEE7-3181C0B4C380}"/>
              </a:ext>
            </a:extLst>
          </p:cNvPr>
          <p:cNvSpPr txBox="1"/>
          <p:nvPr/>
        </p:nvSpPr>
        <p:spPr>
          <a:xfrm>
            <a:off x="5806261" y="6586886"/>
            <a:ext cx="60939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/>
              <a:t>Image source: Patel A. (2023)</a:t>
            </a:r>
            <a:endParaRPr lang="LID4096" sz="1050" dirty="0"/>
          </a:p>
        </p:txBody>
      </p:sp>
      <p:pic>
        <p:nvPicPr>
          <p:cNvPr id="8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AC5A3A98-DA5B-63F7-3D05-E6A112B77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60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A0F77-F353-0485-9394-E98792FB3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E416B431-4571-1354-8F1B-0C51C741AC2E}"/>
              </a:ext>
            </a:extLst>
          </p:cNvPr>
          <p:cNvSpPr/>
          <p:nvPr/>
        </p:nvSpPr>
        <p:spPr>
          <a:xfrm>
            <a:off x="5830100" y="1966611"/>
            <a:ext cx="6349643" cy="48913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075EC0-282F-6D60-3A65-2E39EE0C5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2.2 Dataset</a:t>
            </a:r>
          </a:p>
        </p:txBody>
      </p:sp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7BCCF205-D161-774D-5542-EE5A0DFDC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15963" y="4440123"/>
            <a:ext cx="2124475" cy="21244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C5DE66-B98C-CAAC-F0D5-1572619DA1B4}"/>
              </a:ext>
            </a:extLst>
          </p:cNvPr>
          <p:cNvSpPr txBox="1"/>
          <p:nvPr/>
        </p:nvSpPr>
        <p:spPr>
          <a:xfrm>
            <a:off x="5883168" y="6320415"/>
            <a:ext cx="2164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dirty="0">
                <a:solidFill>
                  <a:srgbClr val="4C5A73"/>
                </a:solidFill>
                <a:latin typeface="akzidenz-grotesk"/>
              </a:rPr>
              <a:t>What should I learn?</a:t>
            </a:r>
            <a:endParaRPr lang="LID4096" dirty="0">
              <a:solidFill>
                <a:srgbClr val="4C5A73"/>
              </a:solidFill>
              <a:latin typeface="akzidenz-grotesk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3E2C04-1B64-E8D0-260C-34B59E095394}"/>
              </a:ext>
            </a:extLst>
          </p:cNvPr>
          <p:cNvSpPr txBox="1"/>
          <p:nvPr/>
        </p:nvSpPr>
        <p:spPr>
          <a:xfrm>
            <a:off x="7821321" y="6315097"/>
            <a:ext cx="2403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4C5A73"/>
                </a:solidFill>
                <a:latin typeface="akzidenz-grotesk"/>
              </a:rPr>
              <a:t>Am I learning well?</a:t>
            </a:r>
            <a:endParaRPr lang="LID4096" dirty="0">
              <a:solidFill>
                <a:srgbClr val="4C5A73"/>
              </a:solidFill>
              <a:latin typeface="akzidenz-grotesk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27AF09-EF34-6DF4-DAF3-878850BB06E3}"/>
              </a:ext>
            </a:extLst>
          </p:cNvPr>
          <p:cNvSpPr txBox="1"/>
          <p:nvPr/>
        </p:nvSpPr>
        <p:spPr>
          <a:xfrm>
            <a:off x="10165408" y="6310051"/>
            <a:ext cx="1874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rgbClr val="4C5A73"/>
                </a:solidFill>
                <a:effectLst/>
                <a:latin typeface="akzidenz-grotesk"/>
              </a:rPr>
              <a:t>How good am I?</a:t>
            </a:r>
          </a:p>
        </p:txBody>
      </p:sp>
      <p:pic>
        <p:nvPicPr>
          <p:cNvPr id="20" name="Graphic 19" descr="Database with solid fill">
            <a:extLst>
              <a:ext uri="{FF2B5EF4-FFF2-40B4-BE49-F238E27FC236}">
                <a16:creationId xmlns:a16="http://schemas.microsoft.com/office/drawing/2014/main" id="{8433B98F-C875-3019-44F9-D91D3597F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8873" y="4447570"/>
            <a:ext cx="2124475" cy="2124475"/>
          </a:xfrm>
          <a:prstGeom prst="rect">
            <a:avLst/>
          </a:prstGeom>
        </p:spPr>
      </p:pic>
      <p:pic>
        <p:nvPicPr>
          <p:cNvPr id="21" name="Graphic 20" descr="Database with solid fill">
            <a:extLst>
              <a:ext uri="{FF2B5EF4-FFF2-40B4-BE49-F238E27FC236}">
                <a16:creationId xmlns:a16="http://schemas.microsoft.com/office/drawing/2014/main" id="{51E82905-B95C-468F-D6AE-5471C1A40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9422" y="4447570"/>
            <a:ext cx="2124475" cy="2124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289EAD-508D-D2C2-EDCB-8AF8EC615632}"/>
              </a:ext>
            </a:extLst>
          </p:cNvPr>
          <p:cNvSpPr txBox="1"/>
          <p:nvPr/>
        </p:nvSpPr>
        <p:spPr>
          <a:xfrm>
            <a:off x="10837574" y="5236801"/>
            <a:ext cx="575607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sz="1600" dirty="0">
                <a:solidFill>
                  <a:srgbClr val="4C5A73"/>
                </a:solidFill>
                <a:latin typeface="akzidenz-grotesk"/>
              </a:rPr>
              <a:t>TEST</a:t>
            </a:r>
            <a:endParaRPr lang="LID4096" sz="1600" dirty="0">
              <a:solidFill>
                <a:srgbClr val="4C5A73"/>
              </a:solidFill>
              <a:latin typeface="akzidenz-grotesk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69352E-2F57-4EBF-6FBB-C8FB3EC2C138}"/>
              </a:ext>
            </a:extLst>
          </p:cNvPr>
          <p:cNvSpPr txBox="1"/>
          <p:nvPr/>
        </p:nvSpPr>
        <p:spPr>
          <a:xfrm>
            <a:off x="8423349" y="5236801"/>
            <a:ext cx="119475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GB" sz="1600" b="0" i="0" dirty="0">
                <a:solidFill>
                  <a:srgbClr val="4C5A73"/>
                </a:solidFill>
                <a:effectLst/>
                <a:latin typeface="akzidenz-grotesk"/>
              </a:rPr>
              <a:t>VALIDATION</a:t>
            </a:r>
            <a:endParaRPr lang="LID4096" sz="1600" dirty="0">
              <a:solidFill>
                <a:srgbClr val="4C5A73"/>
              </a:solidFill>
              <a:latin typeface="akzidenz-grotesk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B081A-8D66-D70A-A532-FD1231F5D157}"/>
              </a:ext>
            </a:extLst>
          </p:cNvPr>
          <p:cNvSpPr txBox="1"/>
          <p:nvPr/>
        </p:nvSpPr>
        <p:spPr>
          <a:xfrm>
            <a:off x="6471490" y="5237423"/>
            <a:ext cx="1013419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GB" sz="1600" b="0" i="0" dirty="0">
                <a:solidFill>
                  <a:srgbClr val="4C5A73"/>
                </a:solidFill>
                <a:effectLst/>
                <a:latin typeface="akzidenz-grotesk"/>
              </a:rPr>
              <a:t>TRAINING</a:t>
            </a:r>
            <a:endParaRPr lang="LID4096" sz="1600" dirty="0">
              <a:solidFill>
                <a:srgbClr val="4C5A73"/>
              </a:solidFill>
              <a:latin typeface="akzidenz-grotesk"/>
            </a:endParaRPr>
          </a:p>
        </p:txBody>
      </p:sp>
      <p:pic>
        <p:nvPicPr>
          <p:cNvPr id="25" name="Graphic 24" descr="Database with solid fill">
            <a:extLst>
              <a:ext uri="{FF2B5EF4-FFF2-40B4-BE49-F238E27FC236}">
                <a16:creationId xmlns:a16="http://schemas.microsoft.com/office/drawing/2014/main" id="{56E5BDD8-CAD8-1C3E-F6BD-78F5369F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8873" y="1987153"/>
            <a:ext cx="2124475" cy="2124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1BAE8D-ABDC-963D-2F37-3FC9B5052074}"/>
              </a:ext>
            </a:extLst>
          </p:cNvPr>
          <p:cNvSpPr txBox="1"/>
          <p:nvPr/>
        </p:nvSpPr>
        <p:spPr>
          <a:xfrm>
            <a:off x="8462716" y="2760029"/>
            <a:ext cx="1116011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de-CH" sz="2000" dirty="0">
                <a:solidFill>
                  <a:srgbClr val="4C5A73"/>
                </a:solidFill>
                <a:latin typeface="akzidenz-grotesk"/>
              </a:rPr>
              <a:t>CIFAR-10</a:t>
            </a:r>
            <a:endParaRPr lang="LID4096" sz="2000" dirty="0">
              <a:solidFill>
                <a:srgbClr val="4C5A73"/>
              </a:solidFill>
              <a:latin typeface="akzidenz-grotesk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CB32FC0-4A96-B3D7-2C5E-B30E171BC27C}"/>
              </a:ext>
            </a:extLst>
          </p:cNvPr>
          <p:cNvCxnSpPr>
            <a:cxnSpLocks/>
            <a:stCxn id="26" idx="2"/>
            <a:endCxn id="18" idx="0"/>
          </p:cNvCxnSpPr>
          <p:nvPr/>
        </p:nvCxnSpPr>
        <p:spPr>
          <a:xfrm>
            <a:off x="9020722" y="3160139"/>
            <a:ext cx="2104656" cy="207666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CBDF0ED-B293-EF2A-F79A-6C18F1A168EA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9020722" y="3160139"/>
            <a:ext cx="3" cy="207666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F201FE-C539-2026-DF8C-AE361694A746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6978200" y="3160139"/>
            <a:ext cx="2042522" cy="207728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 Placeholder 8">
            <a:extLst>
              <a:ext uri="{FF2B5EF4-FFF2-40B4-BE49-F238E27FC236}">
                <a16:creationId xmlns:a16="http://schemas.microsoft.com/office/drawing/2014/main" id="{311E8C34-3CB0-84CD-E7AB-C9F924ABBC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9639" y="1966611"/>
            <a:ext cx="5625343" cy="4886575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A validation dataset is important because it allows you to fine tune your model parameters </a:t>
            </a:r>
            <a:r>
              <a:rPr lang="en-US" dirty="0">
                <a:solidFill>
                  <a:srgbClr val="4C5A73"/>
                </a:solidFill>
                <a:latin typeface="akzidenz-grotesk"/>
              </a:rPr>
              <a:t>(Xu and Goodacre, 2018)</a:t>
            </a:r>
            <a:r>
              <a:rPr lang="en-GB" dirty="0">
                <a:solidFill>
                  <a:srgbClr val="4C5A73"/>
                </a:solidFill>
                <a:latin typeface="akzidenz-grotesk"/>
              </a:rPr>
              <a:t>.</a:t>
            </a:r>
          </a:p>
          <a:p>
            <a:endParaRPr lang="en-GB" dirty="0">
              <a:solidFill>
                <a:srgbClr val="4C5A73"/>
              </a:solidFill>
              <a:latin typeface="akzidenz-grotesk"/>
            </a:endParaRPr>
          </a:p>
          <a:p>
            <a:r>
              <a:rPr lang="en-GB" dirty="0">
                <a:solidFill>
                  <a:srgbClr val="4C5A73"/>
                </a:solidFill>
                <a:latin typeface="akzidenz-grotesk"/>
              </a:rPr>
              <a:t>Dataset sizes: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4C5A73"/>
                </a:solidFill>
                <a:latin typeface="akzidenz-grotesk"/>
              </a:rPr>
              <a:t>Training: 40’000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4C5A73"/>
                </a:solidFill>
                <a:latin typeface="akzidenz-grotesk"/>
              </a:rPr>
              <a:t>Test: 10’000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4C5A73"/>
                </a:solidFill>
                <a:latin typeface="akzidenz-grotesk"/>
              </a:rPr>
              <a:t>Validation: 10’000</a:t>
            </a:r>
          </a:p>
        </p:txBody>
      </p:sp>
      <p:pic>
        <p:nvPicPr>
          <p:cNvPr id="61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CFEECE24-EF0D-8036-E2C8-CEB855001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89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2D495-75C5-51C4-589F-97B94AEC4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7BCFD7-BF9C-D6BD-344A-D9EDAC378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2.3 Dataset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4707520C-F1FC-4C4F-CE65-61E93B8F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93562B-6ED3-F919-E2CA-47D4BDC95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855" y="3064960"/>
            <a:ext cx="8983329" cy="12955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A2E089C-6077-E8B2-EEB3-12D3928A0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2097" y="4837588"/>
            <a:ext cx="2114845" cy="1562318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DA08F68-6D89-0768-98D8-49E7D6EDBFB7}"/>
              </a:ext>
            </a:extLst>
          </p:cNvPr>
          <p:cNvCxnSpPr>
            <a:cxnSpLocks/>
            <a:stCxn id="16" idx="0"/>
            <a:endCxn id="9" idx="2"/>
          </p:cNvCxnSpPr>
          <p:nvPr/>
        </p:nvCxnSpPr>
        <p:spPr>
          <a:xfrm flipV="1">
            <a:off x="6039520" y="4360541"/>
            <a:ext cx="0" cy="47704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B8634B1-AACD-5717-EEA2-6A4C059B2162}"/>
              </a:ext>
            </a:extLst>
          </p:cNvPr>
          <p:cNvSpPr/>
          <p:nvPr/>
        </p:nvSpPr>
        <p:spPr>
          <a:xfrm>
            <a:off x="5420233" y="5251265"/>
            <a:ext cx="1341514" cy="293116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6DA4A2C-2AC2-B023-35FA-FB0211638D07}"/>
              </a:ext>
            </a:extLst>
          </p:cNvPr>
          <p:cNvSpPr/>
          <p:nvPr/>
        </p:nvSpPr>
        <p:spPr>
          <a:xfrm>
            <a:off x="5420233" y="6080549"/>
            <a:ext cx="1341514" cy="293116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19681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C7649-A5BD-D486-A592-19CE08DFA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89D75-1F7F-3693-C83D-F57C73C01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2.4 Dataset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ABCE618E-3D57-5DA7-E88D-B692F1FB0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F4C6AB-A3F2-0633-3B1C-66F05C824465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 flipV="1">
            <a:off x="2309931" y="4201810"/>
            <a:ext cx="664512" cy="760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070D2D4-8D82-5D0A-6A7C-A47E866E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12" y="3851117"/>
            <a:ext cx="1881547" cy="76014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6D564F6-B1D3-70F1-7049-9C60C4A93142}"/>
              </a:ext>
            </a:extLst>
          </p:cNvPr>
          <p:cNvSpPr/>
          <p:nvPr/>
        </p:nvSpPr>
        <p:spPr>
          <a:xfrm>
            <a:off x="1594059" y="4062853"/>
            <a:ext cx="715872" cy="293116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752884-117C-61F9-E34B-337724E17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571" y="3820756"/>
            <a:ext cx="1902785" cy="200252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84DD229-2432-BAB7-9CC9-9E9894CEBC2A}"/>
              </a:ext>
            </a:extLst>
          </p:cNvPr>
          <p:cNvSpPr/>
          <p:nvPr/>
        </p:nvSpPr>
        <p:spPr>
          <a:xfrm>
            <a:off x="2974443" y="3820756"/>
            <a:ext cx="1852019" cy="762107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FE97CC-6EEC-A40A-3BF0-C486BC33F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2201" y="3918527"/>
            <a:ext cx="2267137" cy="58110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F06A11-C77A-B8BF-2F6A-81822A518CD1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>
            <a:off x="4826462" y="4201810"/>
            <a:ext cx="645739" cy="727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8DD624EF-900A-FE0D-BDC7-F909009E9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1783" y="3921997"/>
            <a:ext cx="3387926" cy="575664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0C4489-8EBC-0DD8-0F9C-9AA0056D4952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>
            <a:off x="7739338" y="4209081"/>
            <a:ext cx="672445" cy="74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42AAB36-270B-C443-EE6F-89BB1E9E90A0}"/>
              </a:ext>
            </a:extLst>
          </p:cNvPr>
          <p:cNvSpPr/>
          <p:nvPr/>
        </p:nvSpPr>
        <p:spPr>
          <a:xfrm>
            <a:off x="5484233" y="4103379"/>
            <a:ext cx="2095662" cy="394282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8833BB-02A6-45F9-412D-28ADAFBA1C52}"/>
              </a:ext>
            </a:extLst>
          </p:cNvPr>
          <p:cNvSpPr/>
          <p:nvPr/>
        </p:nvSpPr>
        <p:spPr>
          <a:xfrm>
            <a:off x="8411782" y="3894744"/>
            <a:ext cx="3387925" cy="574914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FF89C5-D6D3-F357-983C-7B8D824B2AED}"/>
              </a:ext>
            </a:extLst>
          </p:cNvPr>
          <p:cNvSpPr txBox="1"/>
          <p:nvPr/>
        </p:nvSpPr>
        <p:spPr>
          <a:xfrm>
            <a:off x="1446220" y="2972422"/>
            <a:ext cx="10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kzidenz-grotesk"/>
              </a:rPr>
              <a:t>1</a:t>
            </a:r>
            <a:endParaRPr lang="LID4096" b="1" dirty="0">
              <a:latin typeface="akzidenz-grotesk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79A4B6-6C74-1663-93C9-1352FFAC1A85}"/>
              </a:ext>
            </a:extLst>
          </p:cNvPr>
          <p:cNvSpPr txBox="1"/>
          <p:nvPr/>
        </p:nvSpPr>
        <p:spPr>
          <a:xfrm>
            <a:off x="3814913" y="2972422"/>
            <a:ext cx="10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kzidenz-grotesk"/>
              </a:rPr>
              <a:t>2</a:t>
            </a:r>
            <a:endParaRPr lang="LID4096" b="1" dirty="0">
              <a:latin typeface="akzidenz-grotesk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A00BA78-AA38-D173-8AF0-A3120232BC7C}"/>
              </a:ext>
            </a:extLst>
          </p:cNvPr>
          <p:cNvSpPr txBox="1"/>
          <p:nvPr/>
        </p:nvSpPr>
        <p:spPr>
          <a:xfrm>
            <a:off x="6327030" y="2966294"/>
            <a:ext cx="10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kzidenz-grotesk"/>
              </a:rPr>
              <a:t>3</a:t>
            </a:r>
            <a:endParaRPr lang="LID4096" b="1" dirty="0">
              <a:latin typeface="akzidenz-grotesk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5D966A8-C536-D030-4121-BC81918DE939}"/>
              </a:ext>
            </a:extLst>
          </p:cNvPr>
          <p:cNvSpPr txBox="1"/>
          <p:nvPr/>
        </p:nvSpPr>
        <p:spPr>
          <a:xfrm>
            <a:off x="10105744" y="2963256"/>
            <a:ext cx="101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latin typeface="akzidenz-grotesk"/>
              </a:rPr>
              <a:t>4</a:t>
            </a:r>
            <a:endParaRPr lang="LID4096" b="1" dirty="0">
              <a:latin typeface="akzidenz-grotesk"/>
            </a:endParaRPr>
          </a:p>
        </p:txBody>
      </p:sp>
    </p:spTree>
    <p:extLst>
      <p:ext uri="{BB962C8B-B14F-4D97-AF65-F5344CB8AC3E}">
        <p14:creationId xmlns:p14="http://schemas.microsoft.com/office/powerpoint/2010/main" val="52649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5D743-B9C4-83A3-8756-8463C4DBC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C6C61B-4D82-66FD-4AE5-292485C9A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08" y="3087770"/>
            <a:ext cx="3762900" cy="22958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B174715-0460-28F2-64A4-89013C7FE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n-US" dirty="0"/>
              <a:t>2.3 Dataset</a:t>
            </a:r>
          </a:p>
        </p:txBody>
      </p:sp>
      <p:pic>
        <p:nvPicPr>
          <p:cNvPr id="4" name="Picture 2" descr="University of Essex Online | University Info | 65 Masters in English -  Mastersportal.com">
            <a:extLst>
              <a:ext uri="{FF2B5EF4-FFF2-40B4-BE49-F238E27FC236}">
                <a16:creationId xmlns:a16="http://schemas.microsoft.com/office/drawing/2014/main" id="{86CFDA55-2927-8DBD-BA60-FF54A6567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1" y="4813"/>
            <a:ext cx="1708483" cy="558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418C3028-42B5-495F-EF39-D7BF6FB7FF70}"/>
              </a:ext>
            </a:extLst>
          </p:cNvPr>
          <p:cNvSpPr/>
          <p:nvPr/>
        </p:nvSpPr>
        <p:spPr>
          <a:xfrm>
            <a:off x="6754484" y="3280267"/>
            <a:ext cx="2810623" cy="293116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036053-B385-AB3B-435A-7CAA63C5C690}"/>
              </a:ext>
            </a:extLst>
          </p:cNvPr>
          <p:cNvSpPr/>
          <p:nvPr/>
        </p:nvSpPr>
        <p:spPr>
          <a:xfrm>
            <a:off x="6754483" y="4056873"/>
            <a:ext cx="2906877" cy="1362838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E0105A-E996-70B4-AD03-FB4213EAC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485" y="3366666"/>
            <a:ext cx="2114845" cy="17528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08E7637-FE6D-7983-153B-D81516C1FE70}"/>
              </a:ext>
            </a:extLst>
          </p:cNvPr>
          <p:cNvSpPr/>
          <p:nvPr/>
        </p:nvSpPr>
        <p:spPr>
          <a:xfrm>
            <a:off x="1534405" y="3390729"/>
            <a:ext cx="2153925" cy="1626441"/>
          </a:xfrm>
          <a:prstGeom prst="rect">
            <a:avLst/>
          </a:prstGeom>
          <a:solidFill>
            <a:srgbClr val="92D05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A8FD3E-584B-2496-8613-D5DB52B9AEF2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 flipV="1">
            <a:off x="3688330" y="4203950"/>
            <a:ext cx="2996378" cy="3174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212603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2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Design_win32_CP_v3" id="{814715DD-6C76-4F1A-ACBC-CB50DF76A204}" vid="{32B98461-600B-47E5-8B97-25031B2AA7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Background xmlns="71af3243-3dd4-4a8d-8c0d-dd76da1f02a5">false</Background>
    <Status xmlns="71af3243-3dd4-4a8d-8c0d-dd76da1f02a5">Not started</Status>
    <TaxCatchAll xmlns="230e9df3-be65-4c73-a93b-d1236ebd677e" xsi:nil="true"/>
    <ImageTagsTaxHTField xmlns="71af3243-3dd4-4a8d-8c0d-dd76da1f02a5">
      <Terms xmlns="http://schemas.microsoft.com/office/infopath/2007/PartnerControls"/>
    </ImageTagsTaxHTField>
    <Image xmlns="71af3243-3dd4-4a8d-8c0d-dd76da1f02a5">
      <Url xsi:nil="true"/>
      <Description xsi:nil="true"/>
    </Image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526E5B-BE06-44ED-944C-46B3BE1A406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30e9df3-be65-4c73-a93b-d1236ebd677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E4B3662-E706-427A-8C63-55F1C5B1CA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D5551C-388C-42EB-B1BB-B0BF4434B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0</TotalTime>
  <Words>1159</Words>
  <Application>Microsoft Office PowerPoint</Application>
  <PresentationFormat>Widescreen</PresentationFormat>
  <Paragraphs>166</Paragraphs>
  <Slides>29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akzidenz-grotesk</vt:lpstr>
      <vt:lpstr>Aptos</vt:lpstr>
      <vt:lpstr>Arial</vt:lpstr>
      <vt:lpstr>Avenir Next LT Pro</vt:lpstr>
      <vt:lpstr>Avenir Next LT Pro Light</vt:lpstr>
      <vt:lpstr>ColorBlockVTI</vt:lpstr>
      <vt:lpstr>  Individual Presentation: Neural Network for Object Detection   </vt:lpstr>
      <vt:lpstr>Agenda</vt:lpstr>
      <vt:lpstr>1.1 Introduction</vt:lpstr>
      <vt:lpstr>1.2 Introduction</vt:lpstr>
      <vt:lpstr>2.1 Dataset</vt:lpstr>
      <vt:lpstr>2.2 Dataset</vt:lpstr>
      <vt:lpstr>2.3 Dataset</vt:lpstr>
      <vt:lpstr>2.4 Dataset</vt:lpstr>
      <vt:lpstr>2.3 Dataset</vt:lpstr>
      <vt:lpstr>2.3 Dataset</vt:lpstr>
      <vt:lpstr>3.1 Architecture</vt:lpstr>
      <vt:lpstr>3.1 Architecture</vt:lpstr>
      <vt:lpstr>3.2 Architecture</vt:lpstr>
      <vt:lpstr>4.1 Activation Function</vt:lpstr>
      <vt:lpstr>4.2 Activation Function</vt:lpstr>
      <vt:lpstr>5.1 Loss Function</vt:lpstr>
      <vt:lpstr>6.1 Epochs</vt:lpstr>
      <vt:lpstr>6.2 Epochs</vt:lpstr>
      <vt:lpstr>7.1 Neural Network Strategy</vt:lpstr>
      <vt:lpstr>8.1.1 Results</vt:lpstr>
      <vt:lpstr>8.1.2 Results</vt:lpstr>
      <vt:lpstr>8.2.1 Results</vt:lpstr>
      <vt:lpstr>8.2.2 Results</vt:lpstr>
      <vt:lpstr>8.3.1 Results</vt:lpstr>
      <vt:lpstr>8.3.2 Results</vt:lpstr>
      <vt:lpstr>8.4 Results</vt:lpstr>
      <vt:lpstr>9.1 Conclusion</vt:lpstr>
      <vt:lpstr>Thank you</vt:lpstr>
      <vt:lpstr>10.1 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Elias Medig</dc:creator>
  <cp:lastModifiedBy>Elias Medig</cp:lastModifiedBy>
  <cp:revision>1</cp:revision>
  <dcterms:created xsi:type="dcterms:W3CDTF">2025-01-19T09:50:07Z</dcterms:created>
  <dcterms:modified xsi:type="dcterms:W3CDTF">2025-02-11T20:23:38Z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0x01010079F111ED35F8CC479449609E8A0923A6</vt:lpwstr>
  </property>
</Properties>
</file>