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sldIdLst>
    <p:sldId id="279" r:id="rId5"/>
    <p:sldId id="307" r:id="rId6"/>
    <p:sldId id="296" r:id="rId7"/>
    <p:sldId id="308" r:id="rId8"/>
    <p:sldId id="312" r:id="rId9"/>
    <p:sldId id="325" r:id="rId10"/>
    <p:sldId id="321" r:id="rId11"/>
    <p:sldId id="313" r:id="rId12"/>
    <p:sldId id="314" r:id="rId13"/>
    <p:sldId id="324" r:id="rId14"/>
    <p:sldId id="315" r:id="rId15"/>
    <p:sldId id="322" r:id="rId16"/>
    <p:sldId id="320" r:id="rId17"/>
    <p:sldId id="319" r:id="rId18"/>
    <p:sldId id="311" r:id="rId19"/>
    <p:sldId id="323" r:id="rId20"/>
    <p:sldId id="317" r:id="rId21"/>
    <p:sldId id="276" r:id="rId22"/>
    <p:sldId id="30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9D80BF-ED36-40E7-B2BC-8BD681577E90}" v="336" dt="2025-01-19T16:07:18.7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013" autoAdjust="0"/>
  </p:normalViewPr>
  <p:slideViewPr>
    <p:cSldViewPr snapToGrid="0">
      <p:cViewPr varScale="1">
        <p:scale>
          <a:sx n="80" d="100"/>
          <a:sy n="80" d="100"/>
        </p:scale>
        <p:origin x="114" y="1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as Medig" userId="30c2e7930a6ba8b5" providerId="LiveId" clId="{DE9D80BF-ED36-40E7-B2BC-8BD681577E90}"/>
    <pc:docChg chg="undo custSel addSld delSld modSld sldOrd">
      <pc:chgData name="Elias Medig" userId="30c2e7930a6ba8b5" providerId="LiveId" clId="{DE9D80BF-ED36-40E7-B2BC-8BD681577E90}" dt="2025-01-19T17:53:18.930" v="6329" actId="27918"/>
      <pc:docMkLst>
        <pc:docMk/>
      </pc:docMkLst>
      <pc:sldChg chg="addSp delSp modSp mod ord">
        <pc:chgData name="Elias Medig" userId="30c2e7930a6ba8b5" providerId="LiveId" clId="{DE9D80BF-ED36-40E7-B2BC-8BD681577E90}" dt="2025-01-19T16:01:11.445" v="6164" actId="1076"/>
        <pc:sldMkLst>
          <pc:docMk/>
          <pc:sldMk cId="767611276" sldId="276"/>
        </pc:sldMkLst>
        <pc:spChg chg="add del mod">
          <ac:chgData name="Elias Medig" userId="30c2e7930a6ba8b5" providerId="LiveId" clId="{DE9D80BF-ED36-40E7-B2BC-8BD681577E90}" dt="2025-01-19T10:02:46.327" v="276" actId="21"/>
          <ac:spMkLst>
            <pc:docMk/>
            <pc:sldMk cId="767611276" sldId="276"/>
            <ac:spMk id="4" creationId="{9713092C-56B4-1F13-645A-FF73349AE4E4}"/>
          </ac:spMkLst>
        </pc:spChg>
        <pc:spChg chg="mod">
          <ac:chgData name="Elias Medig" userId="30c2e7930a6ba8b5" providerId="LiveId" clId="{DE9D80BF-ED36-40E7-B2BC-8BD681577E90}" dt="2025-01-19T16:01:11.445" v="6164" actId="1076"/>
          <ac:spMkLst>
            <pc:docMk/>
            <pc:sldMk cId="767611276" sldId="276"/>
            <ac:spMk id="33" creationId="{0EEAA874-288B-4330-9FA4-F1144ACD46DE}"/>
          </ac:spMkLst>
        </pc:spChg>
        <pc:picChg chg="add del mod">
          <ac:chgData name="Elias Medig" userId="30c2e7930a6ba8b5" providerId="LiveId" clId="{DE9D80BF-ED36-40E7-B2BC-8BD681577E90}" dt="2025-01-19T10:29:05.012" v="1306" actId="478"/>
          <ac:picMkLst>
            <pc:docMk/>
            <pc:sldMk cId="767611276" sldId="276"/>
            <ac:picMk id="5" creationId="{92A3871D-5C7A-05D5-F5B6-33936D0BC812}"/>
          </ac:picMkLst>
        </pc:picChg>
        <pc:picChg chg="add mod">
          <ac:chgData name="Elias Medig" userId="30c2e7930a6ba8b5" providerId="LiveId" clId="{DE9D80BF-ED36-40E7-B2BC-8BD681577E90}" dt="2025-01-19T10:29:05.112" v="1307"/>
          <ac:picMkLst>
            <pc:docMk/>
            <pc:sldMk cId="767611276" sldId="276"/>
            <ac:picMk id="6" creationId="{8870BC82-61CF-5D75-6ACF-B0F696491198}"/>
          </ac:picMkLst>
        </pc:picChg>
        <pc:picChg chg="del mod">
          <ac:chgData name="Elias Medig" userId="30c2e7930a6ba8b5" providerId="LiveId" clId="{DE9D80BF-ED36-40E7-B2BC-8BD681577E90}" dt="2025-01-19T10:02:41.100" v="275" actId="478"/>
          <ac:picMkLst>
            <pc:docMk/>
            <pc:sldMk cId="767611276" sldId="276"/>
            <ac:picMk id="52" creationId="{45DFCBF0-F91E-40C0-A4E6-24E8250C3BAC}"/>
          </ac:picMkLst>
        </pc:picChg>
        <pc:picChg chg="add del mod">
          <ac:chgData name="Elias Medig" userId="30c2e7930a6ba8b5" providerId="LiveId" clId="{DE9D80BF-ED36-40E7-B2BC-8BD681577E90}" dt="2025-01-19T10:03:53.322" v="314" actId="478"/>
          <ac:picMkLst>
            <pc:docMk/>
            <pc:sldMk cId="767611276" sldId="276"/>
            <ac:picMk id="1026" creationId="{38960AC9-330C-D3E7-D23C-7D37A94B7A06}"/>
          </ac:picMkLst>
        </pc:picChg>
      </pc:sldChg>
      <pc:sldChg chg="addSp delSp modSp mod">
        <pc:chgData name="Elias Medig" userId="30c2e7930a6ba8b5" providerId="LiveId" clId="{DE9D80BF-ED36-40E7-B2BC-8BD681577E90}" dt="2025-01-19T15:56:42.800" v="5910" actId="207"/>
        <pc:sldMkLst>
          <pc:docMk/>
          <pc:sldMk cId="93465238" sldId="279"/>
        </pc:sldMkLst>
        <pc:spChg chg="add del">
          <ac:chgData name="Elias Medig" userId="30c2e7930a6ba8b5" providerId="LiveId" clId="{DE9D80BF-ED36-40E7-B2BC-8BD681577E90}" dt="2025-01-19T10:03:33.649" v="303" actId="478"/>
          <ac:spMkLst>
            <pc:docMk/>
            <pc:sldMk cId="93465238" sldId="279"/>
            <ac:spMk id="3" creationId="{476D9AF5-271B-4FEE-FEBB-842DB7C5B78B}"/>
          </ac:spMkLst>
        </pc:spChg>
        <pc:spChg chg="mod">
          <ac:chgData name="Elias Medig" userId="30c2e7930a6ba8b5" providerId="LiveId" clId="{DE9D80BF-ED36-40E7-B2BC-8BD681577E90}" dt="2025-01-19T15:56:42.800" v="5910" actId="207"/>
          <ac:spMkLst>
            <pc:docMk/>
            <pc:sldMk cId="93465238" sldId="279"/>
            <ac:spMk id="8" creationId="{6BBE0348-1527-4055-BA8A-E2754222743D}"/>
          </ac:spMkLst>
        </pc:spChg>
        <pc:picChg chg="add mod">
          <ac:chgData name="Elias Medig" userId="30c2e7930a6ba8b5" providerId="LiveId" clId="{DE9D80BF-ED36-40E7-B2BC-8BD681577E90}" dt="2025-01-19T10:04:21.481" v="341" actId="1076"/>
          <ac:picMkLst>
            <pc:docMk/>
            <pc:sldMk cId="93465238" sldId="279"/>
            <ac:picMk id="4" creationId="{8445BDCA-4987-9CF3-A700-E0B8A179C8BC}"/>
          </ac:picMkLst>
        </pc:picChg>
      </pc:sldChg>
      <pc:sldChg chg="addSp delSp modSp del mod">
        <pc:chgData name="Elias Medig" userId="30c2e7930a6ba8b5" providerId="LiveId" clId="{DE9D80BF-ED36-40E7-B2BC-8BD681577E90}" dt="2025-01-19T09:59:05.535" v="198" actId="47"/>
        <pc:sldMkLst>
          <pc:docMk/>
          <pc:sldMk cId="3840210871" sldId="285"/>
        </pc:sldMkLst>
        <pc:spChg chg="mod">
          <ac:chgData name="Elias Medig" userId="30c2e7930a6ba8b5" providerId="LiveId" clId="{DE9D80BF-ED36-40E7-B2BC-8BD681577E90}" dt="2025-01-19T09:57:14.489" v="187"/>
          <ac:spMkLst>
            <pc:docMk/>
            <pc:sldMk cId="3840210871" sldId="285"/>
            <ac:spMk id="3" creationId="{8AC7AC30-1251-40E1-9808-1FB902C4C199}"/>
          </ac:spMkLst>
        </pc:spChg>
        <pc:spChg chg="add mod">
          <ac:chgData name="Elias Medig" userId="30c2e7930a6ba8b5" providerId="LiveId" clId="{DE9D80BF-ED36-40E7-B2BC-8BD681577E90}" dt="2025-01-19T09:57:34.705" v="188" actId="478"/>
          <ac:spMkLst>
            <pc:docMk/>
            <pc:sldMk cId="3840210871" sldId="285"/>
            <ac:spMk id="4" creationId="{4294807C-3FAF-0480-F14B-F0044E8E620E}"/>
          </ac:spMkLst>
        </pc:spChg>
        <pc:picChg chg="del">
          <ac:chgData name="Elias Medig" userId="30c2e7930a6ba8b5" providerId="LiveId" clId="{DE9D80BF-ED36-40E7-B2BC-8BD681577E90}" dt="2025-01-19T09:57:34.705" v="188" actId="478"/>
          <ac:picMkLst>
            <pc:docMk/>
            <pc:sldMk cId="3840210871" sldId="285"/>
            <ac:picMk id="14" creationId="{284A1AA7-2E90-4B15-88DA-97825B64484E}"/>
          </ac:picMkLst>
        </pc:picChg>
      </pc:sldChg>
      <pc:sldChg chg="addSp delSp modSp del mod">
        <pc:chgData name="Elias Medig" userId="30c2e7930a6ba8b5" providerId="LiveId" clId="{DE9D80BF-ED36-40E7-B2BC-8BD681577E90}" dt="2025-01-19T09:58:55.689" v="197" actId="47"/>
        <pc:sldMkLst>
          <pc:docMk/>
          <pc:sldMk cId="1092919440" sldId="287"/>
        </pc:sldMkLst>
        <pc:spChg chg="add del mod">
          <ac:chgData name="Elias Medig" userId="30c2e7930a6ba8b5" providerId="LiveId" clId="{DE9D80BF-ED36-40E7-B2BC-8BD681577E90}" dt="2025-01-19T09:54:48.997" v="127" actId="478"/>
          <ac:spMkLst>
            <pc:docMk/>
            <pc:sldMk cId="1092919440" sldId="287"/>
            <ac:spMk id="3" creationId="{296A4127-4558-21D1-2DCA-A8459EFAD0EF}"/>
          </ac:spMkLst>
        </pc:spChg>
        <pc:spChg chg="add del mod">
          <ac:chgData name="Elias Medig" userId="30c2e7930a6ba8b5" providerId="LiveId" clId="{DE9D80BF-ED36-40E7-B2BC-8BD681577E90}" dt="2025-01-19T09:55:00.396" v="130" actId="478"/>
          <ac:spMkLst>
            <pc:docMk/>
            <pc:sldMk cId="1092919440" sldId="287"/>
            <ac:spMk id="5" creationId="{571A0828-64A3-14D8-8336-CFC66D8B5E1C}"/>
          </ac:spMkLst>
        </pc:spChg>
        <pc:spChg chg="add mod ord">
          <ac:chgData name="Elias Medig" userId="30c2e7930a6ba8b5" providerId="LiveId" clId="{DE9D80BF-ED36-40E7-B2BC-8BD681577E90}" dt="2025-01-19T09:55:33.042" v="139" actId="207"/>
          <ac:spMkLst>
            <pc:docMk/>
            <pc:sldMk cId="1092919440" sldId="287"/>
            <ac:spMk id="6" creationId="{25F9E19F-DEF4-207B-DD0F-C5D6A8BB73C8}"/>
          </ac:spMkLst>
        </pc:spChg>
        <pc:spChg chg="mod">
          <ac:chgData name="Elias Medig" userId="30c2e7930a6ba8b5" providerId="LiveId" clId="{DE9D80BF-ED36-40E7-B2BC-8BD681577E90}" dt="2025-01-19T09:56:12.978" v="146" actId="242"/>
          <ac:spMkLst>
            <pc:docMk/>
            <pc:sldMk cId="1092919440" sldId="287"/>
            <ac:spMk id="15" creationId="{8DED76B9-5273-4139-ACC9-B6E36ADE2385}"/>
          </ac:spMkLst>
        </pc:spChg>
        <pc:spChg chg="mod">
          <ac:chgData name="Elias Medig" userId="30c2e7930a6ba8b5" providerId="LiveId" clId="{DE9D80BF-ED36-40E7-B2BC-8BD681577E90}" dt="2025-01-19T09:56:54.677" v="186" actId="20577"/>
          <ac:spMkLst>
            <pc:docMk/>
            <pc:sldMk cId="1092919440" sldId="287"/>
            <ac:spMk id="18" creationId="{87F2C169-25EA-4609-BC8A-BCA7C433EEE4}"/>
          </ac:spMkLst>
        </pc:spChg>
        <pc:picChg chg="add del mod">
          <ac:chgData name="Elias Medig" userId="30c2e7930a6ba8b5" providerId="LiveId" clId="{DE9D80BF-ED36-40E7-B2BC-8BD681577E90}" dt="2025-01-19T09:54:56.880" v="129" actId="478"/>
          <ac:picMkLst>
            <pc:docMk/>
            <pc:sldMk cId="1092919440" sldId="287"/>
            <ac:picMk id="28" creationId="{942CFB23-F3C8-8053-C30A-7D86AAE41839}"/>
          </ac:picMkLst>
        </pc:picChg>
      </pc:sldChg>
      <pc:sldChg chg="del">
        <pc:chgData name="Elias Medig" userId="30c2e7930a6ba8b5" providerId="LiveId" clId="{DE9D80BF-ED36-40E7-B2BC-8BD681577E90}" dt="2025-01-19T09:59:08.445" v="200" actId="47"/>
        <pc:sldMkLst>
          <pc:docMk/>
          <pc:sldMk cId="3838234886" sldId="294"/>
        </pc:sldMkLst>
      </pc:sldChg>
      <pc:sldChg chg="addSp delSp modSp mod">
        <pc:chgData name="Elias Medig" userId="30c2e7930a6ba8b5" providerId="LiveId" clId="{DE9D80BF-ED36-40E7-B2BC-8BD681577E90}" dt="2025-01-19T16:00:25.836" v="6157" actId="403"/>
        <pc:sldMkLst>
          <pc:docMk/>
          <pc:sldMk cId="3054502417" sldId="296"/>
        </pc:sldMkLst>
        <pc:spChg chg="mod">
          <ac:chgData name="Elias Medig" userId="30c2e7930a6ba8b5" providerId="LiveId" clId="{DE9D80BF-ED36-40E7-B2BC-8BD681577E90}" dt="2025-01-19T10:01:19.354" v="248"/>
          <ac:spMkLst>
            <pc:docMk/>
            <pc:sldMk cId="3054502417" sldId="296"/>
            <ac:spMk id="3" creationId="{64BB6F2D-E78A-6FE5-1A36-75C74FD93F9F}"/>
          </ac:spMkLst>
        </pc:spChg>
        <pc:spChg chg="add del mod">
          <ac:chgData name="Elias Medig" userId="30c2e7930a6ba8b5" providerId="LiveId" clId="{DE9D80BF-ED36-40E7-B2BC-8BD681577E90}" dt="2025-01-19T10:01:23.619" v="250" actId="478"/>
          <ac:spMkLst>
            <pc:docMk/>
            <pc:sldMk cId="3054502417" sldId="296"/>
            <ac:spMk id="4" creationId="{4B25D5EB-B8C8-7991-F807-E753BBA576A2}"/>
          </ac:spMkLst>
        </pc:spChg>
        <pc:spChg chg="del">
          <ac:chgData name="Elias Medig" userId="30c2e7930a6ba8b5" providerId="LiveId" clId="{DE9D80BF-ED36-40E7-B2BC-8BD681577E90}" dt="2025-01-19T10:01:22.321" v="249" actId="478"/>
          <ac:spMkLst>
            <pc:docMk/>
            <pc:sldMk cId="3054502417" sldId="296"/>
            <ac:spMk id="5" creationId="{4886EE38-2957-C862-1C4F-9B0157829E20}"/>
          </ac:spMkLst>
        </pc:spChg>
        <pc:spChg chg="add mod">
          <ac:chgData name="Elias Medig" userId="30c2e7930a6ba8b5" providerId="LiveId" clId="{DE9D80BF-ED36-40E7-B2BC-8BD681577E90}" dt="2025-01-19T10:21:57.768" v="1242" actId="21"/>
          <ac:spMkLst>
            <pc:docMk/>
            <pc:sldMk cId="3054502417" sldId="296"/>
            <ac:spMk id="6" creationId="{20C4E72B-DC94-190B-3C12-8D71AA300DDE}"/>
          </ac:spMkLst>
        </pc:spChg>
        <pc:spChg chg="add mod">
          <ac:chgData name="Elias Medig" userId="30c2e7930a6ba8b5" providerId="LiveId" clId="{DE9D80BF-ED36-40E7-B2BC-8BD681577E90}" dt="2025-01-19T16:00:25.836" v="6157" actId="403"/>
          <ac:spMkLst>
            <pc:docMk/>
            <pc:sldMk cId="3054502417" sldId="296"/>
            <ac:spMk id="7" creationId="{EEACE34C-4604-BB47-F180-E0307D59A1AC}"/>
          </ac:spMkLst>
        </pc:spChg>
        <pc:spChg chg="mod">
          <ac:chgData name="Elias Medig" userId="30c2e7930a6ba8b5" providerId="LiveId" clId="{DE9D80BF-ED36-40E7-B2BC-8BD681577E90}" dt="2025-01-19T15:59:55.088" v="6146" actId="20577"/>
          <ac:spMkLst>
            <pc:docMk/>
            <pc:sldMk cId="3054502417" sldId="296"/>
            <ac:spMk id="9" creationId="{5214E3D1-6639-F466-7FDE-6564E439499A}"/>
          </ac:spMkLst>
        </pc:spChg>
        <pc:spChg chg="add mod">
          <ac:chgData name="Elias Medig" userId="30c2e7930a6ba8b5" providerId="LiveId" clId="{DE9D80BF-ED36-40E7-B2BC-8BD681577E90}" dt="2025-01-19T16:00:17.945" v="6151" actId="404"/>
          <ac:spMkLst>
            <pc:docMk/>
            <pc:sldMk cId="3054502417" sldId="296"/>
            <ac:spMk id="10" creationId="{5AC6BC80-1FE0-4267-9758-9629D6F8449E}"/>
          </ac:spMkLst>
        </pc:spChg>
        <pc:spChg chg="add mod">
          <ac:chgData name="Elias Medig" userId="30c2e7930a6ba8b5" providerId="LiveId" clId="{DE9D80BF-ED36-40E7-B2BC-8BD681577E90}" dt="2025-01-19T10:41:58.102" v="1939" actId="20577"/>
          <ac:spMkLst>
            <pc:docMk/>
            <pc:sldMk cId="3054502417" sldId="296"/>
            <ac:spMk id="12" creationId="{C56E9FAB-F966-4750-0D66-BB50D6C822DF}"/>
          </ac:spMkLst>
        </pc:spChg>
        <pc:picChg chg="add mod">
          <ac:chgData name="Elias Medig" userId="30c2e7930a6ba8b5" providerId="LiveId" clId="{DE9D80BF-ED36-40E7-B2BC-8BD681577E90}" dt="2025-01-19T10:28:52.943" v="1295"/>
          <ac:picMkLst>
            <pc:docMk/>
            <pc:sldMk cId="3054502417" sldId="296"/>
            <ac:picMk id="11" creationId="{D77B396E-2747-3AB1-B5BE-0C120A2AF00B}"/>
          </ac:picMkLst>
        </pc:picChg>
        <pc:picChg chg="add mod">
          <ac:chgData name="Elias Medig" userId="30c2e7930a6ba8b5" providerId="LiveId" clId="{DE9D80BF-ED36-40E7-B2BC-8BD681577E90}" dt="2025-01-19T10:21:54.175" v="1240" actId="1076"/>
          <ac:picMkLst>
            <pc:docMk/>
            <pc:sldMk cId="3054502417" sldId="296"/>
            <ac:picMk id="2050" creationId="{A81F70B7-7061-3648-BD57-3F1476139764}"/>
          </ac:picMkLst>
        </pc:picChg>
        <pc:picChg chg="add mod">
          <ac:chgData name="Elias Medig" userId="30c2e7930a6ba8b5" providerId="LiveId" clId="{DE9D80BF-ED36-40E7-B2BC-8BD681577E90}" dt="2025-01-19T10:21:51.032" v="1239" actId="1076"/>
          <ac:picMkLst>
            <pc:docMk/>
            <pc:sldMk cId="3054502417" sldId="296"/>
            <ac:picMk id="2052" creationId="{05E15847-ADF9-4975-297B-52216348C366}"/>
          </ac:picMkLst>
        </pc:picChg>
      </pc:sldChg>
      <pc:sldChg chg="addSp modSp add del mod">
        <pc:chgData name="Elias Medig" userId="30c2e7930a6ba8b5" providerId="LiveId" clId="{DE9D80BF-ED36-40E7-B2BC-8BD681577E90}" dt="2025-01-19T13:28:21.150" v="4715" actId="47"/>
        <pc:sldMkLst>
          <pc:docMk/>
          <pc:sldMk cId="3959568641" sldId="298"/>
        </pc:sldMkLst>
        <pc:spChg chg="mod">
          <ac:chgData name="Elias Medig" userId="30c2e7930a6ba8b5" providerId="LiveId" clId="{DE9D80BF-ED36-40E7-B2BC-8BD681577E90}" dt="2025-01-19T09:58:29.621" v="190" actId="1076"/>
          <ac:spMkLst>
            <pc:docMk/>
            <pc:sldMk cId="3959568641" sldId="298"/>
            <ac:spMk id="18" creationId="{9F2FEA60-F900-4C56-9486-48EA30926F6E}"/>
          </ac:spMkLst>
        </pc:spChg>
        <pc:picChg chg="add mod">
          <ac:chgData name="Elias Medig" userId="30c2e7930a6ba8b5" providerId="LiveId" clId="{DE9D80BF-ED36-40E7-B2BC-8BD681577E90}" dt="2025-01-19T10:29:08.118" v="1308"/>
          <ac:picMkLst>
            <pc:docMk/>
            <pc:sldMk cId="3959568641" sldId="298"/>
            <ac:picMk id="2" creationId="{F29AF6EC-315D-C2FD-8D97-ABA068DAC55E}"/>
          </ac:picMkLst>
        </pc:picChg>
      </pc:sldChg>
      <pc:sldChg chg="addSp modSp del mod">
        <pc:chgData name="Elias Medig" userId="30c2e7930a6ba8b5" providerId="LiveId" clId="{DE9D80BF-ED36-40E7-B2BC-8BD681577E90}" dt="2025-01-19T13:28:22.149" v="4716" actId="47"/>
        <pc:sldMkLst>
          <pc:docMk/>
          <pc:sldMk cId="203592317" sldId="301"/>
        </pc:sldMkLst>
        <pc:graphicFrameChg chg="modGraphic">
          <ac:chgData name="Elias Medig" userId="30c2e7930a6ba8b5" providerId="LiveId" clId="{DE9D80BF-ED36-40E7-B2BC-8BD681577E90}" dt="2025-01-19T10:29:23.747" v="1311" actId="14734"/>
          <ac:graphicFrameMkLst>
            <pc:docMk/>
            <pc:sldMk cId="203592317" sldId="301"/>
            <ac:graphicFrameMk id="3" creationId="{E410A886-0778-53D6-B831-7F38A0E03B64}"/>
          </ac:graphicFrameMkLst>
        </pc:graphicFrameChg>
        <pc:picChg chg="add mod">
          <ac:chgData name="Elias Medig" userId="30c2e7930a6ba8b5" providerId="LiveId" clId="{DE9D80BF-ED36-40E7-B2BC-8BD681577E90}" dt="2025-01-19T10:29:09.017" v="1309"/>
          <ac:picMkLst>
            <pc:docMk/>
            <pc:sldMk cId="203592317" sldId="301"/>
            <ac:picMk id="2" creationId="{730F47DF-EC7D-F49E-BA15-AE3BB852F282}"/>
          </ac:picMkLst>
        </pc:picChg>
      </pc:sldChg>
      <pc:sldChg chg="del">
        <pc:chgData name="Elias Medig" userId="30c2e7930a6ba8b5" providerId="LiveId" clId="{DE9D80BF-ED36-40E7-B2BC-8BD681577E90}" dt="2025-01-19T10:01:05.985" v="245" actId="47"/>
        <pc:sldMkLst>
          <pc:docMk/>
          <pc:sldMk cId="2710268400" sldId="302"/>
        </pc:sldMkLst>
      </pc:sldChg>
      <pc:sldChg chg="addSp delSp modSp mod ord">
        <pc:chgData name="Elias Medig" userId="30c2e7930a6ba8b5" providerId="LiveId" clId="{DE9D80BF-ED36-40E7-B2BC-8BD681577E90}" dt="2025-01-19T13:50:01.938" v="5235" actId="108"/>
        <pc:sldMkLst>
          <pc:docMk/>
          <pc:sldMk cId="2098197778" sldId="303"/>
        </pc:sldMkLst>
        <pc:spChg chg="add mod">
          <ac:chgData name="Elias Medig" userId="30c2e7930a6ba8b5" providerId="LiveId" clId="{DE9D80BF-ED36-40E7-B2BC-8BD681577E90}" dt="2025-01-19T13:50:01.938" v="5235" actId="108"/>
          <ac:spMkLst>
            <pc:docMk/>
            <pc:sldMk cId="2098197778" sldId="303"/>
            <ac:spMk id="4" creationId="{FB46721F-A7A9-C4C1-139D-136E2FB6E724}"/>
          </ac:spMkLst>
        </pc:spChg>
        <pc:spChg chg="add mod">
          <ac:chgData name="Elias Medig" userId="30c2e7930a6ba8b5" providerId="LiveId" clId="{DE9D80BF-ED36-40E7-B2BC-8BD681577E90}" dt="2025-01-19T10:55:17.618" v="2400" actId="20577"/>
          <ac:spMkLst>
            <pc:docMk/>
            <pc:sldMk cId="2098197778" sldId="303"/>
            <ac:spMk id="7" creationId="{79915910-4F4F-E451-F68B-42A486484920}"/>
          </ac:spMkLst>
        </pc:spChg>
        <pc:spChg chg="mod">
          <ac:chgData name="Elias Medig" userId="30c2e7930a6ba8b5" providerId="LiveId" clId="{DE9D80BF-ED36-40E7-B2BC-8BD681577E90}" dt="2025-01-19T09:59:29.559" v="228" actId="20577"/>
          <ac:spMkLst>
            <pc:docMk/>
            <pc:sldMk cId="2098197778" sldId="303"/>
            <ac:spMk id="18" creationId="{9F2FEA60-F900-4C56-9486-48EA30926F6E}"/>
          </ac:spMkLst>
        </pc:spChg>
        <pc:graphicFrameChg chg="del">
          <ac:chgData name="Elias Medig" userId="30c2e7930a6ba8b5" providerId="LiveId" clId="{DE9D80BF-ED36-40E7-B2BC-8BD681577E90}" dt="2025-01-19T10:01:01.705" v="244" actId="21"/>
          <ac:graphicFrameMkLst>
            <pc:docMk/>
            <pc:sldMk cId="2098197778" sldId="303"/>
            <ac:graphicFrameMk id="3" creationId="{DAA2584B-E55D-7E22-AD24-417D9C152A2D}"/>
          </ac:graphicFrameMkLst>
        </pc:graphicFrameChg>
        <pc:picChg chg="add del mod">
          <ac:chgData name="Elias Medig" userId="30c2e7930a6ba8b5" providerId="LiveId" clId="{DE9D80BF-ED36-40E7-B2BC-8BD681577E90}" dt="2025-01-19T10:29:02.884" v="1304" actId="478"/>
          <ac:picMkLst>
            <pc:docMk/>
            <pc:sldMk cId="2098197778" sldId="303"/>
            <ac:picMk id="5" creationId="{E0024F06-465A-3972-DC58-2564AF39A410}"/>
          </ac:picMkLst>
        </pc:picChg>
        <pc:picChg chg="add mod">
          <ac:chgData name="Elias Medig" userId="30c2e7930a6ba8b5" providerId="LiveId" clId="{DE9D80BF-ED36-40E7-B2BC-8BD681577E90}" dt="2025-01-19T10:29:03.012" v="1305"/>
          <ac:picMkLst>
            <pc:docMk/>
            <pc:sldMk cId="2098197778" sldId="303"/>
            <ac:picMk id="6" creationId="{B48A039C-AA84-78FF-B86C-88C685D85556}"/>
          </ac:picMkLst>
        </pc:picChg>
      </pc:sldChg>
      <pc:sldChg chg="del">
        <pc:chgData name="Elias Medig" userId="30c2e7930a6ba8b5" providerId="LiveId" clId="{DE9D80BF-ED36-40E7-B2BC-8BD681577E90}" dt="2025-01-19T09:59:08.843" v="201" actId="47"/>
        <pc:sldMkLst>
          <pc:docMk/>
          <pc:sldMk cId="656111442" sldId="304"/>
        </pc:sldMkLst>
      </pc:sldChg>
      <pc:sldChg chg="del">
        <pc:chgData name="Elias Medig" userId="30c2e7930a6ba8b5" providerId="LiveId" clId="{DE9D80BF-ED36-40E7-B2BC-8BD681577E90}" dt="2025-01-19T09:59:06.834" v="199" actId="47"/>
        <pc:sldMkLst>
          <pc:docMk/>
          <pc:sldMk cId="2671229177" sldId="305"/>
        </pc:sldMkLst>
      </pc:sldChg>
      <pc:sldChg chg="del">
        <pc:chgData name="Elias Medig" userId="30c2e7930a6ba8b5" providerId="LiveId" clId="{DE9D80BF-ED36-40E7-B2BC-8BD681577E90}" dt="2025-01-19T09:59:09.876" v="202" actId="47"/>
        <pc:sldMkLst>
          <pc:docMk/>
          <pc:sldMk cId="2354027941" sldId="306"/>
        </pc:sldMkLst>
      </pc:sldChg>
      <pc:sldChg chg="addSp delSp modSp add mod">
        <pc:chgData name="Elias Medig" userId="30c2e7930a6ba8b5" providerId="LiveId" clId="{DE9D80BF-ED36-40E7-B2BC-8BD681577E90}" dt="2025-01-19T16:07:33.372" v="6328" actId="1076"/>
        <pc:sldMkLst>
          <pc:docMk/>
          <pc:sldMk cId="2363868519" sldId="307"/>
        </pc:sldMkLst>
        <pc:spChg chg="mod">
          <ac:chgData name="Elias Medig" userId="30c2e7930a6ba8b5" providerId="LiveId" clId="{DE9D80BF-ED36-40E7-B2BC-8BD681577E90}" dt="2025-01-19T09:58:37.829" v="192"/>
          <ac:spMkLst>
            <pc:docMk/>
            <pc:sldMk cId="2363868519" sldId="307"/>
            <ac:spMk id="3" creationId="{E705661F-FED2-F3D5-D3C8-0CE6647165F3}"/>
          </ac:spMkLst>
        </pc:spChg>
        <pc:spChg chg="add del mod">
          <ac:chgData name="Elias Medig" userId="30c2e7930a6ba8b5" providerId="LiveId" clId="{DE9D80BF-ED36-40E7-B2BC-8BD681577E90}" dt="2025-01-19T09:58:47.846" v="195" actId="478"/>
          <ac:spMkLst>
            <pc:docMk/>
            <pc:sldMk cId="2363868519" sldId="307"/>
            <ac:spMk id="4" creationId="{BC4884A7-964F-46C1-CF13-D427FB0D73A2}"/>
          </ac:spMkLst>
        </pc:spChg>
        <pc:spChg chg="mod">
          <ac:chgData name="Elias Medig" userId="30c2e7930a6ba8b5" providerId="LiveId" clId="{DE9D80BF-ED36-40E7-B2BC-8BD681577E90}" dt="2025-01-19T16:07:33.372" v="6328" actId="1076"/>
          <ac:spMkLst>
            <pc:docMk/>
            <pc:sldMk cId="2363868519" sldId="307"/>
            <ac:spMk id="5" creationId="{4B88EB43-8E2E-E4B5-AB2F-35C2BAC0CA52}"/>
          </ac:spMkLst>
        </pc:spChg>
        <pc:spChg chg="del">
          <ac:chgData name="Elias Medig" userId="30c2e7930a6ba8b5" providerId="LiveId" clId="{DE9D80BF-ED36-40E7-B2BC-8BD681577E90}" dt="2025-01-19T09:58:46.635" v="194" actId="478"/>
          <ac:spMkLst>
            <pc:docMk/>
            <pc:sldMk cId="2363868519" sldId="307"/>
            <ac:spMk id="9" creationId="{5C0E009F-1C16-C4AF-24C6-3202B7BA3490}"/>
          </ac:spMkLst>
        </pc:spChg>
        <pc:picChg chg="add del mod">
          <ac:chgData name="Elias Medig" userId="30c2e7930a6ba8b5" providerId="LiveId" clId="{DE9D80BF-ED36-40E7-B2BC-8BD681577E90}" dt="2025-01-19T10:28:50.917" v="1293" actId="478"/>
          <ac:picMkLst>
            <pc:docMk/>
            <pc:sldMk cId="2363868519" sldId="307"/>
            <ac:picMk id="6" creationId="{BCC8E446-00AF-0172-71E6-642995C1EDD9}"/>
          </ac:picMkLst>
        </pc:picChg>
        <pc:picChg chg="add mod">
          <ac:chgData name="Elias Medig" userId="30c2e7930a6ba8b5" providerId="LiveId" clId="{DE9D80BF-ED36-40E7-B2BC-8BD681577E90}" dt="2025-01-19T10:28:51.260" v="1294"/>
          <ac:picMkLst>
            <pc:docMk/>
            <pc:sldMk cId="2363868519" sldId="307"/>
            <ac:picMk id="7" creationId="{3CFC872E-ED3A-0D87-8BEF-C60F4C928CBD}"/>
          </ac:picMkLst>
        </pc:picChg>
      </pc:sldChg>
      <pc:sldChg chg="addSp delSp modSp add mod modNotesTx">
        <pc:chgData name="Elias Medig" userId="30c2e7930a6ba8b5" providerId="LiveId" clId="{DE9D80BF-ED36-40E7-B2BC-8BD681577E90}" dt="2025-01-19T15:57:58.437" v="6031" actId="1076"/>
        <pc:sldMkLst>
          <pc:docMk/>
          <pc:sldMk cId="2489608030" sldId="308"/>
        </pc:sldMkLst>
        <pc:spChg chg="mod">
          <ac:chgData name="Elias Medig" userId="30c2e7930a6ba8b5" providerId="LiveId" clId="{DE9D80BF-ED36-40E7-B2BC-8BD681577E90}" dt="2025-01-19T10:01:40.812" v="260" actId="20577"/>
          <ac:spMkLst>
            <pc:docMk/>
            <pc:sldMk cId="2489608030" sldId="308"/>
            <ac:spMk id="3" creationId="{1F564CE0-2416-FD5A-241F-BACD63BF1360}"/>
          </ac:spMkLst>
        </pc:spChg>
        <pc:spChg chg="add mod">
          <ac:chgData name="Elias Medig" userId="30c2e7930a6ba8b5" providerId="LiveId" clId="{DE9D80BF-ED36-40E7-B2BC-8BD681577E90}" dt="2025-01-19T10:40:10.830" v="1926" actId="1076"/>
          <ac:spMkLst>
            <pc:docMk/>
            <pc:sldMk cId="2489608030" sldId="308"/>
            <ac:spMk id="6" creationId="{388858EE-CA80-B975-D5D8-0DE4BE965C0A}"/>
          </ac:spMkLst>
        </pc:spChg>
        <pc:spChg chg="add mod">
          <ac:chgData name="Elias Medig" userId="30c2e7930a6ba8b5" providerId="LiveId" clId="{DE9D80BF-ED36-40E7-B2BC-8BD681577E90}" dt="2025-01-19T11:31:40.646" v="2634" actId="20577"/>
          <ac:spMkLst>
            <pc:docMk/>
            <pc:sldMk cId="2489608030" sldId="308"/>
            <ac:spMk id="8" creationId="{B28CDB90-0D09-39BA-5E32-C673028C6D08}"/>
          </ac:spMkLst>
        </pc:spChg>
        <pc:spChg chg="del">
          <ac:chgData name="Elias Medig" userId="30c2e7930a6ba8b5" providerId="LiveId" clId="{DE9D80BF-ED36-40E7-B2BC-8BD681577E90}" dt="2025-01-19T10:29:28.684" v="1313" actId="478"/>
          <ac:spMkLst>
            <pc:docMk/>
            <pc:sldMk cId="2489608030" sldId="308"/>
            <ac:spMk id="9" creationId="{E28837BF-8EF9-B15A-08FC-52747161FCB1}"/>
          </ac:spMkLst>
        </pc:spChg>
        <pc:graphicFrameChg chg="add mod modGraphic">
          <ac:chgData name="Elias Medig" userId="30c2e7930a6ba8b5" providerId="LiveId" clId="{DE9D80BF-ED36-40E7-B2BC-8BD681577E90}" dt="2025-01-19T15:57:58.437" v="6031" actId="1076"/>
          <ac:graphicFrameMkLst>
            <pc:docMk/>
            <pc:sldMk cId="2489608030" sldId="308"/>
            <ac:graphicFrameMk id="5" creationId="{BBEF058E-D81B-4437-E12D-7379E4798AE5}"/>
          </ac:graphicFrameMkLst>
        </pc:graphicFrameChg>
        <pc:picChg chg="add del mod">
          <ac:chgData name="Elias Medig" userId="30c2e7930a6ba8b5" providerId="LiveId" clId="{DE9D80BF-ED36-40E7-B2BC-8BD681577E90}" dt="2025-01-19T10:28:54.468" v="1296" actId="478"/>
          <ac:picMkLst>
            <pc:docMk/>
            <pc:sldMk cId="2489608030" sldId="308"/>
            <ac:picMk id="2" creationId="{3AFFA520-1DE5-C178-AE9B-A9FA3DD66052}"/>
          </ac:picMkLst>
        </pc:picChg>
        <pc:picChg chg="add mod">
          <ac:chgData name="Elias Medig" userId="30c2e7930a6ba8b5" providerId="LiveId" clId="{DE9D80BF-ED36-40E7-B2BC-8BD681577E90}" dt="2025-01-19T10:28:54.597" v="1297"/>
          <ac:picMkLst>
            <pc:docMk/>
            <pc:sldMk cId="2489608030" sldId="308"/>
            <ac:picMk id="4" creationId="{86E46F23-EE78-786E-8BB1-A6AE250C1B06}"/>
          </ac:picMkLst>
        </pc:picChg>
      </pc:sldChg>
      <pc:sldChg chg="addSp delSp modSp add del mod">
        <pc:chgData name="Elias Medig" userId="30c2e7930a6ba8b5" providerId="LiveId" clId="{DE9D80BF-ED36-40E7-B2BC-8BD681577E90}" dt="2025-01-19T11:58:38.376" v="3042" actId="47"/>
        <pc:sldMkLst>
          <pc:docMk/>
          <pc:sldMk cId="2961118589" sldId="309"/>
        </pc:sldMkLst>
        <pc:spChg chg="mod">
          <ac:chgData name="Elias Medig" userId="30c2e7930a6ba8b5" providerId="LiveId" clId="{DE9D80BF-ED36-40E7-B2BC-8BD681577E90}" dt="2025-01-19T10:02:16.283" v="272" actId="120"/>
          <ac:spMkLst>
            <pc:docMk/>
            <pc:sldMk cId="2961118589" sldId="309"/>
            <ac:spMk id="3" creationId="{AB88A933-C779-9D60-C498-29E3EC77DF6F}"/>
          </ac:spMkLst>
        </pc:spChg>
        <pc:spChg chg="add mod">
          <ac:chgData name="Elias Medig" userId="30c2e7930a6ba8b5" providerId="LiveId" clId="{DE9D80BF-ED36-40E7-B2BC-8BD681577E90}" dt="2025-01-19T11:43:41.883" v="2788" actId="113"/>
          <ac:spMkLst>
            <pc:docMk/>
            <pc:sldMk cId="2961118589" sldId="309"/>
            <ac:spMk id="5" creationId="{A5992214-8252-3705-546E-A2AB0E30FD25}"/>
          </ac:spMkLst>
        </pc:spChg>
        <pc:spChg chg="add mod">
          <ac:chgData name="Elias Medig" userId="30c2e7930a6ba8b5" providerId="LiveId" clId="{DE9D80BF-ED36-40E7-B2BC-8BD681577E90}" dt="2025-01-19T11:58:30.126" v="3041" actId="20577"/>
          <ac:spMkLst>
            <pc:docMk/>
            <pc:sldMk cId="2961118589" sldId="309"/>
            <ac:spMk id="6" creationId="{2CFF2EA9-41C5-A021-D209-68B6AB06AE39}"/>
          </ac:spMkLst>
        </pc:spChg>
        <pc:spChg chg="add mod">
          <ac:chgData name="Elias Medig" userId="30c2e7930a6ba8b5" providerId="LiveId" clId="{DE9D80BF-ED36-40E7-B2BC-8BD681577E90}" dt="2025-01-19T10:41:47.052" v="1933" actId="20577"/>
          <ac:spMkLst>
            <pc:docMk/>
            <pc:sldMk cId="2961118589" sldId="309"/>
            <ac:spMk id="7" creationId="{30264F09-A870-C9C1-AD30-53BFBD64D621}"/>
          </ac:spMkLst>
        </pc:spChg>
        <pc:spChg chg="add">
          <ac:chgData name="Elias Medig" userId="30c2e7930a6ba8b5" providerId="LiveId" clId="{DE9D80BF-ED36-40E7-B2BC-8BD681577E90}" dt="2025-01-19T11:41:49.113" v="2732"/>
          <ac:spMkLst>
            <pc:docMk/>
            <pc:sldMk cId="2961118589" sldId="309"/>
            <ac:spMk id="8" creationId="{10B880D3-1539-474B-4607-64708C969069}"/>
          </ac:spMkLst>
        </pc:spChg>
        <pc:spChg chg="mod">
          <ac:chgData name="Elias Medig" userId="30c2e7930a6ba8b5" providerId="LiveId" clId="{DE9D80BF-ED36-40E7-B2BC-8BD681577E90}" dt="2025-01-19T10:36:45.840" v="1858" actId="113"/>
          <ac:spMkLst>
            <pc:docMk/>
            <pc:sldMk cId="2961118589" sldId="309"/>
            <ac:spMk id="9" creationId="{0E45D5FC-99EF-AAAB-0C2D-3FA06E435BFB}"/>
          </ac:spMkLst>
        </pc:spChg>
        <pc:spChg chg="add mod">
          <ac:chgData name="Elias Medig" userId="30c2e7930a6ba8b5" providerId="LiveId" clId="{DE9D80BF-ED36-40E7-B2BC-8BD681577E90}" dt="2025-01-19T11:42:03.319" v="2737" actId="21"/>
          <ac:spMkLst>
            <pc:docMk/>
            <pc:sldMk cId="2961118589" sldId="309"/>
            <ac:spMk id="10" creationId="{AAE5ACF3-B112-984D-30B6-AD0A225607CF}"/>
          </ac:spMkLst>
        </pc:spChg>
        <pc:spChg chg="add">
          <ac:chgData name="Elias Medig" userId="30c2e7930a6ba8b5" providerId="LiveId" clId="{DE9D80BF-ED36-40E7-B2BC-8BD681577E90}" dt="2025-01-19T11:42:25.966" v="2745"/>
          <ac:spMkLst>
            <pc:docMk/>
            <pc:sldMk cId="2961118589" sldId="309"/>
            <ac:spMk id="11" creationId="{F916D94B-E38D-7531-7370-81446E92F3BF}"/>
          </ac:spMkLst>
        </pc:spChg>
        <pc:spChg chg="add">
          <ac:chgData name="Elias Medig" userId="30c2e7930a6ba8b5" providerId="LiveId" clId="{DE9D80BF-ED36-40E7-B2BC-8BD681577E90}" dt="2025-01-19T11:43:10.092" v="2760"/>
          <ac:spMkLst>
            <pc:docMk/>
            <pc:sldMk cId="2961118589" sldId="309"/>
            <ac:spMk id="12" creationId="{43EC1C40-AB55-6AE7-455A-22FF281F697C}"/>
          </ac:spMkLst>
        </pc:spChg>
        <pc:picChg chg="add del mod">
          <ac:chgData name="Elias Medig" userId="30c2e7930a6ba8b5" providerId="LiveId" clId="{DE9D80BF-ED36-40E7-B2BC-8BD681577E90}" dt="2025-01-19T10:28:56.379" v="1298" actId="478"/>
          <ac:picMkLst>
            <pc:docMk/>
            <pc:sldMk cId="2961118589" sldId="309"/>
            <ac:picMk id="2" creationId="{0EFD0188-34CE-880D-821E-0615714C3F6F}"/>
          </ac:picMkLst>
        </pc:picChg>
        <pc:picChg chg="add mod">
          <ac:chgData name="Elias Medig" userId="30c2e7930a6ba8b5" providerId="LiveId" clId="{DE9D80BF-ED36-40E7-B2BC-8BD681577E90}" dt="2025-01-19T10:28:56.490" v="1299"/>
          <ac:picMkLst>
            <pc:docMk/>
            <pc:sldMk cId="2961118589" sldId="309"/>
            <ac:picMk id="4" creationId="{28C63C38-80FE-BEBF-1943-E91CB039B5CA}"/>
          </ac:picMkLst>
        </pc:picChg>
      </pc:sldChg>
      <pc:sldChg chg="addSp delSp modSp add del mod">
        <pc:chgData name="Elias Medig" userId="30c2e7930a6ba8b5" providerId="LiveId" clId="{DE9D80BF-ED36-40E7-B2BC-8BD681577E90}" dt="2025-01-19T10:42:22.292" v="1947" actId="47"/>
        <pc:sldMkLst>
          <pc:docMk/>
          <pc:sldMk cId="3659906256" sldId="310"/>
        </pc:sldMkLst>
        <pc:spChg chg="mod">
          <ac:chgData name="Elias Medig" userId="30c2e7930a6ba8b5" providerId="LiveId" clId="{DE9D80BF-ED36-40E7-B2BC-8BD681577E90}" dt="2025-01-19T10:02:13.568" v="271" actId="120"/>
          <ac:spMkLst>
            <pc:docMk/>
            <pc:sldMk cId="3659906256" sldId="310"/>
            <ac:spMk id="3" creationId="{FC9B63C2-58BC-55A2-C85D-925E517FB041}"/>
          </ac:spMkLst>
        </pc:spChg>
        <pc:spChg chg="add mod">
          <ac:chgData name="Elias Medig" userId="30c2e7930a6ba8b5" providerId="LiveId" clId="{DE9D80BF-ED36-40E7-B2BC-8BD681577E90}" dt="2025-01-19T10:42:11.172" v="1942" actId="20577"/>
          <ac:spMkLst>
            <pc:docMk/>
            <pc:sldMk cId="3659906256" sldId="310"/>
            <ac:spMk id="5" creationId="{71988E09-4154-8E72-31CE-E68787288325}"/>
          </ac:spMkLst>
        </pc:spChg>
        <pc:picChg chg="add del mod">
          <ac:chgData name="Elias Medig" userId="30c2e7930a6ba8b5" providerId="LiveId" clId="{DE9D80BF-ED36-40E7-B2BC-8BD681577E90}" dt="2025-01-19T10:28:58.560" v="1300" actId="478"/>
          <ac:picMkLst>
            <pc:docMk/>
            <pc:sldMk cId="3659906256" sldId="310"/>
            <ac:picMk id="2" creationId="{BB725BB5-7A07-BBA3-F458-5F55EF6EF554}"/>
          </ac:picMkLst>
        </pc:picChg>
        <pc:picChg chg="add mod">
          <ac:chgData name="Elias Medig" userId="30c2e7930a6ba8b5" providerId="LiveId" clId="{DE9D80BF-ED36-40E7-B2BC-8BD681577E90}" dt="2025-01-19T10:28:58.651" v="1301"/>
          <ac:picMkLst>
            <pc:docMk/>
            <pc:sldMk cId="3659906256" sldId="310"/>
            <ac:picMk id="4" creationId="{5887BADD-3FB9-063A-115A-53A4353A71B0}"/>
          </ac:picMkLst>
        </pc:picChg>
      </pc:sldChg>
      <pc:sldChg chg="addSp delSp modSp add mod">
        <pc:chgData name="Elias Medig" userId="30c2e7930a6ba8b5" providerId="LiveId" clId="{DE9D80BF-ED36-40E7-B2BC-8BD681577E90}" dt="2025-01-19T16:06:56.221" v="6325" actId="1038"/>
        <pc:sldMkLst>
          <pc:docMk/>
          <pc:sldMk cId="2882867625" sldId="311"/>
        </pc:sldMkLst>
        <pc:spChg chg="add mod">
          <ac:chgData name="Elias Medig" userId="30c2e7930a6ba8b5" providerId="LiveId" clId="{DE9D80BF-ED36-40E7-B2BC-8BD681577E90}" dt="2025-01-19T16:03:51.071" v="6214" actId="21"/>
          <ac:spMkLst>
            <pc:docMk/>
            <pc:sldMk cId="2882867625" sldId="311"/>
            <ac:spMk id="2" creationId="{A441211D-7960-C9A1-62CD-B7A699AB1F49}"/>
          </ac:spMkLst>
        </pc:spChg>
        <pc:spChg chg="mod">
          <ac:chgData name="Elias Medig" userId="30c2e7930a6ba8b5" providerId="LiveId" clId="{DE9D80BF-ED36-40E7-B2BC-8BD681577E90}" dt="2025-01-19T13:27:50.570" v="4710" actId="20577"/>
          <ac:spMkLst>
            <pc:docMk/>
            <pc:sldMk cId="2882867625" sldId="311"/>
            <ac:spMk id="3" creationId="{9B7762B1-70F5-4CF1-67F5-E21F642A49DE}"/>
          </ac:spMkLst>
        </pc:spChg>
        <pc:spChg chg="add mod">
          <ac:chgData name="Elias Medig" userId="30c2e7930a6ba8b5" providerId="LiveId" clId="{DE9D80BF-ED36-40E7-B2BC-8BD681577E90}" dt="2025-01-19T10:54:35.141" v="2373" actId="20577"/>
          <ac:spMkLst>
            <pc:docMk/>
            <pc:sldMk cId="2882867625" sldId="311"/>
            <ac:spMk id="5" creationId="{5035FDC4-7E55-CEC4-4418-BB66943EF5DF}"/>
          </ac:spMkLst>
        </pc:spChg>
        <pc:spChg chg="add mod">
          <ac:chgData name="Elias Medig" userId="30c2e7930a6ba8b5" providerId="LiveId" clId="{DE9D80BF-ED36-40E7-B2BC-8BD681577E90}" dt="2025-01-19T16:06:56.221" v="6325" actId="1038"/>
          <ac:spMkLst>
            <pc:docMk/>
            <pc:sldMk cId="2882867625" sldId="311"/>
            <ac:spMk id="6" creationId="{E5B24E69-BE29-666A-4826-8EFCB6C4751F}"/>
          </ac:spMkLst>
        </pc:spChg>
        <pc:spChg chg="add mod">
          <ac:chgData name="Elias Medig" userId="30c2e7930a6ba8b5" providerId="LiveId" clId="{DE9D80BF-ED36-40E7-B2BC-8BD681577E90}" dt="2025-01-19T16:06:56.221" v="6325" actId="1038"/>
          <ac:spMkLst>
            <pc:docMk/>
            <pc:sldMk cId="2882867625" sldId="311"/>
            <ac:spMk id="7" creationId="{D86102EA-53C3-0DA7-F560-6B496E75DA22}"/>
          </ac:spMkLst>
        </pc:spChg>
        <pc:spChg chg="add del mod">
          <ac:chgData name="Elias Medig" userId="30c2e7930a6ba8b5" providerId="LiveId" clId="{DE9D80BF-ED36-40E7-B2BC-8BD681577E90}" dt="2025-01-19T16:06:20.551" v="6314" actId="478"/>
          <ac:spMkLst>
            <pc:docMk/>
            <pc:sldMk cId="2882867625" sldId="311"/>
            <ac:spMk id="9" creationId="{43E4B265-731E-3C81-3AA1-A04C96E05040}"/>
          </ac:spMkLst>
        </pc:spChg>
        <pc:spChg chg="add del mod">
          <ac:chgData name="Elias Medig" userId="30c2e7930a6ba8b5" providerId="LiveId" clId="{DE9D80BF-ED36-40E7-B2BC-8BD681577E90}" dt="2025-01-19T16:06:23.095" v="6315" actId="478"/>
          <ac:spMkLst>
            <pc:docMk/>
            <pc:sldMk cId="2882867625" sldId="311"/>
            <ac:spMk id="10" creationId="{FC391477-6637-1441-28AA-1907B7F351A7}"/>
          </ac:spMkLst>
        </pc:spChg>
        <pc:picChg chg="add del mod">
          <ac:chgData name="Elias Medig" userId="30c2e7930a6ba8b5" providerId="LiveId" clId="{DE9D80BF-ED36-40E7-B2BC-8BD681577E90}" dt="2025-01-19T10:29:00.795" v="1302" actId="478"/>
          <ac:picMkLst>
            <pc:docMk/>
            <pc:sldMk cId="2882867625" sldId="311"/>
            <ac:picMk id="2" creationId="{692161CE-09F9-E964-5E0E-96BB06CA5BF7}"/>
          </ac:picMkLst>
        </pc:picChg>
        <pc:picChg chg="add mod">
          <ac:chgData name="Elias Medig" userId="30c2e7930a6ba8b5" providerId="LiveId" clId="{DE9D80BF-ED36-40E7-B2BC-8BD681577E90}" dt="2025-01-19T10:29:00.910" v="1303"/>
          <ac:picMkLst>
            <pc:docMk/>
            <pc:sldMk cId="2882867625" sldId="311"/>
            <ac:picMk id="4" creationId="{FC24FA6E-CB1E-308A-8DE8-101048804889}"/>
          </ac:picMkLst>
        </pc:picChg>
        <pc:picChg chg="add del mod">
          <ac:chgData name="Elias Medig" userId="30c2e7930a6ba8b5" providerId="LiveId" clId="{DE9D80BF-ED36-40E7-B2BC-8BD681577E90}" dt="2025-01-19T16:03:45.141" v="6209" actId="478"/>
          <ac:picMkLst>
            <pc:docMk/>
            <pc:sldMk cId="2882867625" sldId="311"/>
            <ac:picMk id="2050" creationId="{8127BC68-9C83-65AA-1604-052A0681D946}"/>
          </ac:picMkLst>
        </pc:picChg>
        <pc:picChg chg="add del mod">
          <ac:chgData name="Elias Medig" userId="30c2e7930a6ba8b5" providerId="LiveId" clId="{DE9D80BF-ED36-40E7-B2BC-8BD681577E90}" dt="2025-01-19T16:04:53.388" v="6227" actId="478"/>
          <ac:picMkLst>
            <pc:docMk/>
            <pc:sldMk cId="2882867625" sldId="311"/>
            <ac:picMk id="2052" creationId="{1AFCE196-FE08-E396-8A94-2314FD7DAD1C}"/>
          </ac:picMkLst>
        </pc:picChg>
        <pc:picChg chg="add mod">
          <ac:chgData name="Elias Medig" userId="30c2e7930a6ba8b5" providerId="LiveId" clId="{DE9D80BF-ED36-40E7-B2BC-8BD681577E90}" dt="2025-01-19T16:06:56.221" v="6325" actId="1038"/>
          <ac:picMkLst>
            <pc:docMk/>
            <pc:sldMk cId="2882867625" sldId="311"/>
            <ac:picMk id="2054" creationId="{CE6A2C71-4377-3B39-F0FC-7CB0E9024BA9}"/>
          </ac:picMkLst>
        </pc:picChg>
        <pc:picChg chg="add mod">
          <ac:chgData name="Elias Medig" userId="30c2e7930a6ba8b5" providerId="LiveId" clId="{DE9D80BF-ED36-40E7-B2BC-8BD681577E90}" dt="2025-01-19T16:06:56.221" v="6325" actId="1038"/>
          <ac:picMkLst>
            <pc:docMk/>
            <pc:sldMk cId="2882867625" sldId="311"/>
            <ac:picMk id="2056" creationId="{BA30BA77-F019-C723-B34F-A70CCAC04F91}"/>
          </ac:picMkLst>
        </pc:picChg>
      </pc:sldChg>
      <pc:sldChg chg="addSp modSp add mod">
        <pc:chgData name="Elias Medig" userId="30c2e7930a6ba8b5" providerId="LiveId" clId="{DE9D80BF-ED36-40E7-B2BC-8BD681577E90}" dt="2025-01-19T15:58:02.602" v="6032" actId="1076"/>
        <pc:sldMkLst>
          <pc:docMk/>
          <pc:sldMk cId="3838104603" sldId="312"/>
        </pc:sldMkLst>
        <pc:spChg chg="add mod">
          <ac:chgData name="Elias Medig" userId="30c2e7930a6ba8b5" providerId="LiveId" clId="{DE9D80BF-ED36-40E7-B2BC-8BD681577E90}" dt="2025-01-19T10:40:16.909" v="1928" actId="20577"/>
          <ac:spMkLst>
            <pc:docMk/>
            <pc:sldMk cId="3838104603" sldId="312"/>
            <ac:spMk id="2" creationId="{C2094176-3915-17A7-BECD-BC14596EDECA}"/>
          </ac:spMkLst>
        </pc:spChg>
        <pc:graphicFrameChg chg="mod modGraphic">
          <ac:chgData name="Elias Medig" userId="30c2e7930a6ba8b5" providerId="LiveId" clId="{DE9D80BF-ED36-40E7-B2BC-8BD681577E90}" dt="2025-01-19T15:58:02.602" v="6032" actId="1076"/>
          <ac:graphicFrameMkLst>
            <pc:docMk/>
            <pc:sldMk cId="3838104603" sldId="312"/>
            <ac:graphicFrameMk id="5" creationId="{2FA574A5-6AFC-CA75-C88D-2D640B3923BC}"/>
          </ac:graphicFrameMkLst>
        </pc:graphicFrameChg>
      </pc:sldChg>
      <pc:sldChg chg="addSp delSp modSp add mod">
        <pc:chgData name="Elias Medig" userId="30c2e7930a6ba8b5" providerId="LiveId" clId="{DE9D80BF-ED36-40E7-B2BC-8BD681577E90}" dt="2025-01-19T15:55:07.741" v="5900" actId="20577"/>
        <pc:sldMkLst>
          <pc:docMk/>
          <pc:sldMk cId="3444752486" sldId="313"/>
        </pc:sldMkLst>
        <pc:spChg chg="add del mod">
          <ac:chgData name="Elias Medig" userId="30c2e7930a6ba8b5" providerId="LiveId" clId="{DE9D80BF-ED36-40E7-B2BC-8BD681577E90}" dt="2025-01-19T10:53:24.802" v="2343" actId="478"/>
          <ac:spMkLst>
            <pc:docMk/>
            <pc:sldMk cId="3444752486" sldId="313"/>
            <ac:spMk id="2" creationId="{D1ABBAF2-7070-12A0-31AB-9CC480505105}"/>
          </ac:spMkLst>
        </pc:spChg>
        <pc:spChg chg="del mod">
          <ac:chgData name="Elias Medig" userId="30c2e7930a6ba8b5" providerId="LiveId" clId="{DE9D80BF-ED36-40E7-B2BC-8BD681577E90}" dt="2025-01-19T11:44:08.777" v="2795" actId="478"/>
          <ac:spMkLst>
            <pc:docMk/>
            <pc:sldMk cId="3444752486" sldId="313"/>
            <ac:spMk id="5" creationId="{A2F6D1A4-3268-AA66-073D-84C0E8A332DE}"/>
          </ac:spMkLst>
        </pc:spChg>
        <pc:spChg chg="del">
          <ac:chgData name="Elias Medig" userId="30c2e7930a6ba8b5" providerId="LiveId" clId="{DE9D80BF-ED36-40E7-B2BC-8BD681577E90}" dt="2025-01-19T11:44:00.358" v="2792" actId="478"/>
          <ac:spMkLst>
            <pc:docMk/>
            <pc:sldMk cId="3444752486" sldId="313"/>
            <ac:spMk id="6" creationId="{7C3C1832-DF48-B67C-1253-3472A611B770}"/>
          </ac:spMkLst>
        </pc:spChg>
        <pc:spChg chg="mod">
          <ac:chgData name="Elias Medig" userId="30c2e7930a6ba8b5" providerId="LiveId" clId="{DE9D80BF-ED36-40E7-B2BC-8BD681577E90}" dt="2025-01-19T10:53:28.310" v="2347" actId="20577"/>
          <ac:spMkLst>
            <pc:docMk/>
            <pc:sldMk cId="3444752486" sldId="313"/>
            <ac:spMk id="7" creationId="{1FCCF8F6-0E77-90C1-6E38-49484D22195B}"/>
          </ac:spMkLst>
        </pc:spChg>
        <pc:spChg chg="add mod">
          <ac:chgData name="Elias Medig" userId="30c2e7930a6ba8b5" providerId="LiveId" clId="{DE9D80BF-ED36-40E7-B2BC-8BD681577E90}" dt="2025-01-19T11:50:04.116" v="2881" actId="20577"/>
          <ac:spMkLst>
            <pc:docMk/>
            <pc:sldMk cId="3444752486" sldId="313"/>
            <ac:spMk id="8" creationId="{0EAC9C78-4C7D-C1AC-9894-513C52E9CFCF}"/>
          </ac:spMkLst>
        </pc:spChg>
        <pc:spChg chg="mod">
          <ac:chgData name="Elias Medig" userId="30c2e7930a6ba8b5" providerId="LiveId" clId="{DE9D80BF-ED36-40E7-B2BC-8BD681577E90}" dt="2025-01-19T13:24:26.558" v="4625" actId="13926"/>
          <ac:spMkLst>
            <pc:docMk/>
            <pc:sldMk cId="3444752486" sldId="313"/>
            <ac:spMk id="9" creationId="{04B18F82-7391-38FF-0148-A6A7B36E9768}"/>
          </ac:spMkLst>
        </pc:spChg>
        <pc:spChg chg="add mod">
          <ac:chgData name="Elias Medig" userId="30c2e7930a6ba8b5" providerId="LiveId" clId="{DE9D80BF-ED36-40E7-B2BC-8BD681577E90}" dt="2025-01-19T15:55:07.741" v="5900" actId="20577"/>
          <ac:spMkLst>
            <pc:docMk/>
            <pc:sldMk cId="3444752486" sldId="313"/>
            <ac:spMk id="10" creationId="{0B251048-7437-4D5C-2F94-691015061C95}"/>
          </ac:spMkLst>
        </pc:spChg>
        <pc:spChg chg="add">
          <ac:chgData name="Elias Medig" userId="30c2e7930a6ba8b5" providerId="LiveId" clId="{DE9D80BF-ED36-40E7-B2BC-8BD681577E90}" dt="2025-01-19T11:49:19.920" v="2835"/>
          <ac:spMkLst>
            <pc:docMk/>
            <pc:sldMk cId="3444752486" sldId="313"/>
            <ac:spMk id="11" creationId="{E5EDF55C-A399-0031-222B-C88ECB1CCCA5}"/>
          </ac:spMkLst>
        </pc:spChg>
      </pc:sldChg>
      <pc:sldChg chg="addSp delSp modSp add mod">
        <pc:chgData name="Elias Medig" userId="30c2e7930a6ba8b5" providerId="LiveId" clId="{DE9D80BF-ED36-40E7-B2BC-8BD681577E90}" dt="2025-01-19T14:06:10.528" v="5831" actId="478"/>
        <pc:sldMkLst>
          <pc:docMk/>
          <pc:sldMk cId="961475041" sldId="314"/>
        </pc:sldMkLst>
        <pc:spChg chg="del mod">
          <ac:chgData name="Elias Medig" userId="30c2e7930a6ba8b5" providerId="LiveId" clId="{DE9D80BF-ED36-40E7-B2BC-8BD681577E90}" dt="2025-01-19T10:53:37.595" v="2351" actId="478"/>
          <ac:spMkLst>
            <pc:docMk/>
            <pc:sldMk cId="961475041" sldId="314"/>
            <ac:spMk id="2" creationId="{F0F7E76F-C485-ECA0-D9CC-9AC5926EAA47}"/>
          </ac:spMkLst>
        </pc:spChg>
        <pc:spChg chg="del">
          <ac:chgData name="Elias Medig" userId="30c2e7930a6ba8b5" providerId="LiveId" clId="{DE9D80BF-ED36-40E7-B2BC-8BD681577E90}" dt="2025-01-19T10:42:56.486" v="1967" actId="478"/>
          <ac:spMkLst>
            <pc:docMk/>
            <pc:sldMk cId="961475041" sldId="314"/>
            <ac:spMk id="5" creationId="{7D563F3B-0577-7AD7-24BE-78FBBE12D477}"/>
          </ac:spMkLst>
        </pc:spChg>
        <pc:spChg chg="del">
          <ac:chgData name="Elias Medig" userId="30c2e7930a6ba8b5" providerId="LiveId" clId="{DE9D80BF-ED36-40E7-B2BC-8BD681577E90}" dt="2025-01-19T10:42:55.668" v="1966" actId="478"/>
          <ac:spMkLst>
            <pc:docMk/>
            <pc:sldMk cId="961475041" sldId="314"/>
            <ac:spMk id="6" creationId="{EE45F438-AD3F-E532-8984-8448B42FFC15}"/>
          </ac:spMkLst>
        </pc:spChg>
        <pc:spChg chg="mod">
          <ac:chgData name="Elias Medig" userId="30c2e7930a6ba8b5" providerId="LiveId" clId="{DE9D80BF-ED36-40E7-B2BC-8BD681577E90}" dt="2025-01-19T10:53:40.394" v="2353" actId="20577"/>
          <ac:spMkLst>
            <pc:docMk/>
            <pc:sldMk cId="961475041" sldId="314"/>
            <ac:spMk id="7" creationId="{337CDD60-3B53-B3F8-3A09-75DB087BDAC8}"/>
          </ac:spMkLst>
        </pc:spChg>
        <pc:spChg chg="del">
          <ac:chgData name="Elias Medig" userId="30c2e7930a6ba8b5" providerId="LiveId" clId="{DE9D80BF-ED36-40E7-B2BC-8BD681577E90}" dt="2025-01-19T10:42:53.114" v="1964" actId="478"/>
          <ac:spMkLst>
            <pc:docMk/>
            <pc:sldMk cId="961475041" sldId="314"/>
            <ac:spMk id="9" creationId="{3577EA31-3332-C688-B5A2-7EDDF8784402}"/>
          </ac:spMkLst>
        </pc:spChg>
        <pc:spChg chg="add del mod">
          <ac:chgData name="Elias Medig" userId="30c2e7930a6ba8b5" providerId="LiveId" clId="{DE9D80BF-ED36-40E7-B2BC-8BD681577E90}" dt="2025-01-19T10:42:53.852" v="1965" actId="478"/>
          <ac:spMkLst>
            <pc:docMk/>
            <pc:sldMk cId="961475041" sldId="314"/>
            <ac:spMk id="10" creationId="{806358B4-A870-DCB3-4F42-153D67A37AD1}"/>
          </ac:spMkLst>
        </pc:spChg>
        <pc:spChg chg="add del mod">
          <ac:chgData name="Elias Medig" userId="30c2e7930a6ba8b5" providerId="LiveId" clId="{DE9D80BF-ED36-40E7-B2BC-8BD681577E90}" dt="2025-01-19T13:25:00.770" v="4636" actId="22"/>
          <ac:spMkLst>
            <pc:docMk/>
            <pc:sldMk cId="961475041" sldId="314"/>
            <ac:spMk id="14" creationId="{D97215E7-8EE2-CA62-6E68-45B2270616BC}"/>
          </ac:spMkLst>
        </pc:spChg>
        <pc:graphicFrameChg chg="add del mod">
          <ac:chgData name="Elias Medig" userId="30c2e7930a6ba8b5" providerId="LiveId" clId="{DE9D80BF-ED36-40E7-B2BC-8BD681577E90}" dt="2025-01-19T14:06:10.528" v="5831" actId="478"/>
          <ac:graphicFrameMkLst>
            <pc:docMk/>
            <pc:sldMk cId="961475041" sldId="314"/>
            <ac:graphicFrameMk id="2" creationId="{A7BED284-FF8D-F6C5-49F6-D0410050E194}"/>
          </ac:graphicFrameMkLst>
        </pc:graphicFrameChg>
        <pc:graphicFrameChg chg="add mod modGraphic">
          <ac:chgData name="Elias Medig" userId="30c2e7930a6ba8b5" providerId="LiveId" clId="{DE9D80BF-ED36-40E7-B2BC-8BD681577E90}" dt="2025-01-19T14:04:24.095" v="5824" actId="122"/>
          <ac:graphicFrameMkLst>
            <pc:docMk/>
            <pc:sldMk cId="961475041" sldId="314"/>
            <ac:graphicFrameMk id="11" creationId="{0B566C11-B7F3-82C0-31FF-EDAA85A77334}"/>
          </ac:graphicFrameMkLst>
        </pc:graphicFrameChg>
        <pc:graphicFrameChg chg="add mod">
          <ac:chgData name="Elias Medig" userId="30c2e7930a6ba8b5" providerId="LiveId" clId="{DE9D80BF-ED36-40E7-B2BC-8BD681577E90}" dt="2025-01-19T10:50:06.273" v="2202"/>
          <ac:graphicFrameMkLst>
            <pc:docMk/>
            <pc:sldMk cId="961475041" sldId="314"/>
            <ac:graphicFrameMk id="12" creationId="{1F16ACE5-EEB9-ACFC-BE53-F57F44011612}"/>
          </ac:graphicFrameMkLst>
        </pc:graphicFrameChg>
      </pc:sldChg>
      <pc:sldChg chg="add del">
        <pc:chgData name="Elias Medig" userId="30c2e7930a6ba8b5" providerId="LiveId" clId="{DE9D80BF-ED36-40E7-B2BC-8BD681577E90}" dt="2025-01-19T10:42:17.568" v="1945" actId="47"/>
        <pc:sldMkLst>
          <pc:docMk/>
          <pc:sldMk cId="3257631512" sldId="314"/>
        </pc:sldMkLst>
      </pc:sldChg>
      <pc:sldChg chg="addSp delSp modSp add mod">
        <pc:chgData name="Elias Medig" userId="30c2e7930a6ba8b5" providerId="LiveId" clId="{DE9D80BF-ED36-40E7-B2BC-8BD681577E90}" dt="2025-01-19T13:24:23.147" v="4624" actId="13926"/>
        <pc:sldMkLst>
          <pc:docMk/>
          <pc:sldMk cId="1507919000" sldId="315"/>
        </pc:sldMkLst>
        <pc:spChg chg="del mod">
          <ac:chgData name="Elias Medig" userId="30c2e7930a6ba8b5" providerId="LiveId" clId="{DE9D80BF-ED36-40E7-B2BC-8BD681577E90}" dt="2025-01-19T10:53:47.347" v="2354" actId="478"/>
          <ac:spMkLst>
            <pc:docMk/>
            <pc:sldMk cId="1507919000" sldId="315"/>
            <ac:spMk id="2" creationId="{1A34BC5C-B030-9AE2-562A-CBCDAA89BBA5}"/>
          </ac:spMkLst>
        </pc:spChg>
        <pc:spChg chg="mod">
          <ac:chgData name="Elias Medig" userId="30c2e7930a6ba8b5" providerId="LiveId" clId="{DE9D80BF-ED36-40E7-B2BC-8BD681577E90}" dt="2025-01-19T12:00:35.026" v="3055" actId="13926"/>
          <ac:spMkLst>
            <pc:docMk/>
            <pc:sldMk cId="1507919000" sldId="315"/>
            <ac:spMk id="5" creationId="{2337BAB2-FF07-B67E-0E2D-CFAC54F50AA9}"/>
          </ac:spMkLst>
        </pc:spChg>
        <pc:spChg chg="del">
          <ac:chgData name="Elias Medig" userId="30c2e7930a6ba8b5" providerId="LiveId" clId="{DE9D80BF-ED36-40E7-B2BC-8BD681577E90}" dt="2025-01-19T11:56:09.725" v="3034" actId="478"/>
          <ac:spMkLst>
            <pc:docMk/>
            <pc:sldMk cId="1507919000" sldId="315"/>
            <ac:spMk id="6" creationId="{6E34405F-4DC5-F528-2CA8-A63E42D15A11}"/>
          </ac:spMkLst>
        </pc:spChg>
        <pc:spChg chg="mod">
          <ac:chgData name="Elias Medig" userId="30c2e7930a6ba8b5" providerId="LiveId" clId="{DE9D80BF-ED36-40E7-B2BC-8BD681577E90}" dt="2025-01-19T10:53:54.263" v="2358" actId="20577"/>
          <ac:spMkLst>
            <pc:docMk/>
            <pc:sldMk cId="1507919000" sldId="315"/>
            <ac:spMk id="7" creationId="{76C43953-7283-D98F-6E17-812AE168B0E3}"/>
          </ac:spMkLst>
        </pc:spChg>
        <pc:spChg chg="add mod">
          <ac:chgData name="Elias Medig" userId="30c2e7930a6ba8b5" providerId="LiveId" clId="{DE9D80BF-ED36-40E7-B2BC-8BD681577E90}" dt="2025-01-19T11:58:21.817" v="3039" actId="20577"/>
          <ac:spMkLst>
            <pc:docMk/>
            <pc:sldMk cId="1507919000" sldId="315"/>
            <ac:spMk id="8" creationId="{E947B8E1-4B02-D406-513F-58816A463F7E}"/>
          </ac:spMkLst>
        </pc:spChg>
        <pc:spChg chg="mod">
          <ac:chgData name="Elias Medig" userId="30c2e7930a6ba8b5" providerId="LiveId" clId="{DE9D80BF-ED36-40E7-B2BC-8BD681577E90}" dt="2025-01-19T13:24:23.147" v="4624" actId="13926"/>
          <ac:spMkLst>
            <pc:docMk/>
            <pc:sldMk cId="1507919000" sldId="315"/>
            <ac:spMk id="9" creationId="{0F9A279D-7B0F-2667-F083-C0A285DAFF42}"/>
          </ac:spMkLst>
        </pc:spChg>
      </pc:sldChg>
      <pc:sldChg chg="delSp modSp add del mod">
        <pc:chgData name="Elias Medig" userId="30c2e7930a6ba8b5" providerId="LiveId" clId="{DE9D80BF-ED36-40E7-B2BC-8BD681577E90}" dt="2025-01-19T12:02:58.056" v="3069" actId="47"/>
        <pc:sldMkLst>
          <pc:docMk/>
          <pc:sldMk cId="3908047322" sldId="316"/>
        </pc:sldMkLst>
        <pc:spChg chg="del mod">
          <ac:chgData name="Elias Medig" userId="30c2e7930a6ba8b5" providerId="LiveId" clId="{DE9D80BF-ED36-40E7-B2BC-8BD681577E90}" dt="2025-01-19T10:53:57.853" v="2359" actId="478"/>
          <ac:spMkLst>
            <pc:docMk/>
            <pc:sldMk cId="3908047322" sldId="316"/>
            <ac:spMk id="2" creationId="{53E5CBD0-A3A2-BE88-B23D-2779E425FF7E}"/>
          </ac:spMkLst>
        </pc:spChg>
        <pc:spChg chg="mod">
          <ac:chgData name="Elias Medig" userId="30c2e7930a6ba8b5" providerId="LiveId" clId="{DE9D80BF-ED36-40E7-B2BC-8BD681577E90}" dt="2025-01-19T10:47:01.049" v="2154" actId="20577"/>
          <ac:spMkLst>
            <pc:docMk/>
            <pc:sldMk cId="3908047322" sldId="316"/>
            <ac:spMk id="5" creationId="{456DCFC4-CFA2-BC1E-5530-98D32A85A5F5}"/>
          </ac:spMkLst>
        </pc:spChg>
        <pc:spChg chg="mod">
          <ac:chgData name="Elias Medig" userId="30c2e7930a6ba8b5" providerId="LiveId" clId="{DE9D80BF-ED36-40E7-B2BC-8BD681577E90}" dt="2025-01-19T10:54:00.294" v="2364" actId="20577"/>
          <ac:spMkLst>
            <pc:docMk/>
            <pc:sldMk cId="3908047322" sldId="316"/>
            <ac:spMk id="7" creationId="{C69B1F1C-7DDF-1558-3FCC-B639E2B5C025}"/>
          </ac:spMkLst>
        </pc:spChg>
        <pc:spChg chg="mod">
          <ac:chgData name="Elias Medig" userId="30c2e7930a6ba8b5" providerId="LiveId" clId="{DE9D80BF-ED36-40E7-B2BC-8BD681577E90}" dt="2025-01-19T10:46:57.019" v="2148" actId="20577"/>
          <ac:spMkLst>
            <pc:docMk/>
            <pc:sldMk cId="3908047322" sldId="316"/>
            <ac:spMk id="9" creationId="{57EC531A-4DDC-7DE9-CD95-7142CE453A58}"/>
          </ac:spMkLst>
        </pc:spChg>
      </pc:sldChg>
      <pc:sldChg chg="addSp modSp add mod">
        <pc:chgData name="Elias Medig" userId="30c2e7930a6ba8b5" providerId="LiveId" clId="{DE9D80BF-ED36-40E7-B2BC-8BD681577E90}" dt="2025-01-19T16:07:18.721" v="6327" actId="1076"/>
        <pc:sldMkLst>
          <pc:docMk/>
          <pc:sldMk cId="4225637327" sldId="317"/>
        </pc:sldMkLst>
        <pc:spChg chg="add mod">
          <ac:chgData name="Elias Medig" userId="30c2e7930a6ba8b5" providerId="LiveId" clId="{DE9D80BF-ED36-40E7-B2BC-8BD681577E90}" dt="2025-01-19T10:54:55.015" v="2377" actId="20577"/>
          <ac:spMkLst>
            <pc:docMk/>
            <pc:sldMk cId="4225637327" sldId="317"/>
            <ac:spMk id="2" creationId="{1D032E25-E3C1-70B4-7C07-D873F74C185F}"/>
          </ac:spMkLst>
        </pc:spChg>
        <pc:spChg chg="add mod">
          <ac:chgData name="Elias Medig" userId="30c2e7930a6ba8b5" providerId="LiveId" clId="{DE9D80BF-ED36-40E7-B2BC-8BD681577E90}" dt="2025-01-19T16:02:43.047" v="6201" actId="114"/>
          <ac:spMkLst>
            <pc:docMk/>
            <pc:sldMk cId="4225637327" sldId="317"/>
            <ac:spMk id="5" creationId="{27F9C8CC-0B1D-0E2D-15DB-88FEBC6149C4}"/>
          </ac:spMkLst>
        </pc:spChg>
        <pc:spChg chg="mod">
          <ac:chgData name="Elias Medig" userId="30c2e7930a6ba8b5" providerId="LiveId" clId="{DE9D80BF-ED36-40E7-B2BC-8BD681577E90}" dt="2025-01-19T13:51:20.740" v="5238" actId="20577"/>
          <ac:spMkLst>
            <pc:docMk/>
            <pc:sldMk cId="4225637327" sldId="317"/>
            <ac:spMk id="9" creationId="{15C4F58D-AC78-7502-57B0-07758DB91E4E}"/>
          </ac:spMkLst>
        </pc:spChg>
        <pc:picChg chg="add mod">
          <ac:chgData name="Elias Medig" userId="30c2e7930a6ba8b5" providerId="LiveId" clId="{DE9D80BF-ED36-40E7-B2BC-8BD681577E90}" dt="2025-01-19T16:07:18.721" v="6327" actId="1076"/>
          <ac:picMkLst>
            <pc:docMk/>
            <pc:sldMk cId="4225637327" sldId="317"/>
            <ac:picMk id="12290" creationId="{64890B20-26A0-B4C8-E29D-6CB50DB7F278}"/>
          </ac:picMkLst>
        </pc:picChg>
      </pc:sldChg>
      <pc:sldChg chg="addSp delSp modSp add del mod">
        <pc:chgData name="Elias Medig" userId="30c2e7930a6ba8b5" providerId="LiveId" clId="{DE9D80BF-ED36-40E7-B2BC-8BD681577E90}" dt="2025-01-19T10:52:58.689" v="2332" actId="47"/>
        <pc:sldMkLst>
          <pc:docMk/>
          <pc:sldMk cId="2040480852" sldId="318"/>
        </pc:sldMkLst>
        <pc:spChg chg="mod">
          <ac:chgData name="Elias Medig" userId="30c2e7930a6ba8b5" providerId="LiveId" clId="{DE9D80BF-ED36-40E7-B2BC-8BD681577E90}" dt="2025-01-19T10:49:12.532" v="2171" actId="20577"/>
          <ac:spMkLst>
            <pc:docMk/>
            <pc:sldMk cId="2040480852" sldId="318"/>
            <ac:spMk id="2" creationId="{6F9ABFCE-4033-B2FD-A038-C2E3F0494896}"/>
          </ac:spMkLst>
        </pc:spChg>
        <pc:spChg chg="del mod">
          <ac:chgData name="Elias Medig" userId="30c2e7930a6ba8b5" providerId="LiveId" clId="{DE9D80BF-ED36-40E7-B2BC-8BD681577E90}" dt="2025-01-19T10:49:20.048" v="2173" actId="478"/>
          <ac:spMkLst>
            <pc:docMk/>
            <pc:sldMk cId="2040480852" sldId="318"/>
            <ac:spMk id="5" creationId="{041C668D-1E4C-1939-A953-BB6F4C0D0B27}"/>
          </ac:spMkLst>
        </pc:spChg>
        <pc:spChg chg="del">
          <ac:chgData name="Elias Medig" userId="30c2e7930a6ba8b5" providerId="LiveId" clId="{DE9D80BF-ED36-40E7-B2BC-8BD681577E90}" dt="2025-01-19T10:49:21.847" v="2174" actId="478"/>
          <ac:spMkLst>
            <pc:docMk/>
            <pc:sldMk cId="2040480852" sldId="318"/>
            <ac:spMk id="6" creationId="{4CC5651A-EE64-338B-8F05-8660CD68314A}"/>
          </ac:spMkLst>
        </pc:spChg>
        <pc:spChg chg="del mod">
          <ac:chgData name="Elias Medig" userId="30c2e7930a6ba8b5" providerId="LiveId" clId="{DE9D80BF-ED36-40E7-B2BC-8BD681577E90}" dt="2025-01-19T10:52:42.129" v="2328" actId="478"/>
          <ac:spMkLst>
            <pc:docMk/>
            <pc:sldMk cId="2040480852" sldId="318"/>
            <ac:spMk id="9" creationId="{42B4F818-3918-B8FE-0965-3C75A41B9882}"/>
          </ac:spMkLst>
        </pc:spChg>
        <pc:spChg chg="add mod">
          <ac:chgData name="Elias Medig" userId="30c2e7930a6ba8b5" providerId="LiveId" clId="{DE9D80BF-ED36-40E7-B2BC-8BD681577E90}" dt="2025-01-19T10:52:45.606" v="2330" actId="1076"/>
          <ac:spMkLst>
            <pc:docMk/>
            <pc:sldMk cId="2040480852" sldId="318"/>
            <ac:spMk id="10" creationId="{41E40F19-EAB1-FC91-CA23-71EBA3ED1FE4}"/>
          </ac:spMkLst>
        </pc:spChg>
        <pc:spChg chg="add del mod">
          <ac:chgData name="Elias Medig" userId="30c2e7930a6ba8b5" providerId="LiveId" clId="{DE9D80BF-ED36-40E7-B2BC-8BD681577E90}" dt="2025-01-19T10:52:43.708" v="2329" actId="478"/>
          <ac:spMkLst>
            <pc:docMk/>
            <pc:sldMk cId="2040480852" sldId="318"/>
            <ac:spMk id="12" creationId="{7CECF371-B714-B218-89EA-7A707A4F3332}"/>
          </ac:spMkLst>
        </pc:spChg>
        <pc:graphicFrameChg chg="add del mod modGraphic">
          <ac:chgData name="Elias Medig" userId="30c2e7930a6ba8b5" providerId="LiveId" clId="{DE9D80BF-ED36-40E7-B2BC-8BD681577E90}" dt="2025-01-19T10:52:23.070" v="2298" actId="478"/>
          <ac:graphicFrameMkLst>
            <pc:docMk/>
            <pc:sldMk cId="2040480852" sldId="318"/>
            <ac:graphicFrameMk id="8" creationId="{64BE4D88-61F5-BD6E-7710-FB21595F6D40}"/>
          </ac:graphicFrameMkLst>
        </pc:graphicFrameChg>
      </pc:sldChg>
      <pc:sldChg chg="addSp delSp modSp add mod">
        <pc:chgData name="Elias Medig" userId="30c2e7930a6ba8b5" providerId="LiveId" clId="{DE9D80BF-ED36-40E7-B2BC-8BD681577E90}" dt="2025-01-19T14:04:30.117" v="5825" actId="122"/>
        <pc:sldMkLst>
          <pc:docMk/>
          <pc:sldMk cId="2556410594" sldId="319"/>
        </pc:sldMkLst>
        <pc:spChg chg="del">
          <ac:chgData name="Elias Medig" userId="30c2e7930a6ba8b5" providerId="LiveId" clId="{DE9D80BF-ED36-40E7-B2BC-8BD681577E90}" dt="2025-01-19T10:54:05.633" v="2365" actId="478"/>
          <ac:spMkLst>
            <pc:docMk/>
            <pc:sldMk cId="2556410594" sldId="319"/>
            <ac:spMk id="2" creationId="{ACD99B59-4086-5AB0-CB94-D607B8D02084}"/>
          </ac:spMkLst>
        </pc:spChg>
        <pc:spChg chg="add mod">
          <ac:chgData name="Elias Medig" userId="30c2e7930a6ba8b5" providerId="LiveId" clId="{DE9D80BF-ED36-40E7-B2BC-8BD681577E90}" dt="2025-01-19T13:25:30.558" v="4638" actId="13926"/>
          <ac:spMkLst>
            <pc:docMk/>
            <pc:sldMk cId="2556410594" sldId="319"/>
            <ac:spMk id="6" creationId="{14ADCF92-F668-9BBE-3642-3E92732384D7}"/>
          </ac:spMkLst>
        </pc:spChg>
        <pc:spChg chg="mod">
          <ac:chgData name="Elias Medig" userId="30c2e7930a6ba8b5" providerId="LiveId" clId="{DE9D80BF-ED36-40E7-B2BC-8BD681577E90}" dt="2025-01-19T10:54:29.160" v="2369" actId="1076"/>
          <ac:spMkLst>
            <pc:docMk/>
            <pc:sldMk cId="2556410594" sldId="319"/>
            <ac:spMk id="7" creationId="{CF044BBC-05EE-1D47-E8FE-C03DC562627D}"/>
          </ac:spMkLst>
        </pc:spChg>
        <pc:spChg chg="add mod">
          <ac:chgData name="Elias Medig" userId="30c2e7930a6ba8b5" providerId="LiveId" clId="{DE9D80BF-ED36-40E7-B2BC-8BD681577E90}" dt="2025-01-19T13:23:56.793" v="4620" actId="14100"/>
          <ac:spMkLst>
            <pc:docMk/>
            <pc:sldMk cId="2556410594" sldId="319"/>
            <ac:spMk id="10" creationId="{86400864-C066-BCA0-B16D-A470E64E65C6}"/>
          </ac:spMkLst>
        </pc:spChg>
        <pc:graphicFrameChg chg="modGraphic">
          <ac:chgData name="Elias Medig" userId="30c2e7930a6ba8b5" providerId="LiveId" clId="{DE9D80BF-ED36-40E7-B2BC-8BD681577E90}" dt="2025-01-19T14:04:30.117" v="5825" actId="122"/>
          <ac:graphicFrameMkLst>
            <pc:docMk/>
            <pc:sldMk cId="2556410594" sldId="319"/>
            <ac:graphicFrameMk id="8" creationId="{D63331FF-6D0C-40E4-65EF-26A19ED45865}"/>
          </ac:graphicFrameMkLst>
        </pc:graphicFrameChg>
      </pc:sldChg>
      <pc:sldChg chg="addSp delSp modSp add mod">
        <pc:chgData name="Elias Medig" userId="30c2e7930a6ba8b5" providerId="LiveId" clId="{DE9D80BF-ED36-40E7-B2BC-8BD681577E90}" dt="2025-01-19T13:13:04.194" v="3584" actId="20577"/>
        <pc:sldMkLst>
          <pc:docMk/>
          <pc:sldMk cId="4202629993" sldId="320"/>
        </pc:sldMkLst>
        <pc:spChg chg="del mod">
          <ac:chgData name="Elias Medig" userId="30c2e7930a6ba8b5" providerId="LiveId" clId="{DE9D80BF-ED36-40E7-B2BC-8BD681577E90}" dt="2025-01-19T10:53:15.464" v="2340" actId="478"/>
          <ac:spMkLst>
            <pc:docMk/>
            <pc:sldMk cId="4202629993" sldId="320"/>
            <ac:spMk id="2" creationId="{C4D7EC90-53BB-A235-E56A-AA0AF2A0F84A}"/>
          </ac:spMkLst>
        </pc:spChg>
        <pc:spChg chg="del mod">
          <ac:chgData name="Elias Medig" userId="30c2e7930a6ba8b5" providerId="LiveId" clId="{DE9D80BF-ED36-40E7-B2BC-8BD681577E90}" dt="2025-01-19T10:53:00.241" v="2334" actId="478"/>
          <ac:spMkLst>
            <pc:docMk/>
            <pc:sldMk cId="4202629993" sldId="320"/>
            <ac:spMk id="5" creationId="{D225F88C-E486-8A00-723C-1435A61EF8D6}"/>
          </ac:spMkLst>
        </pc:spChg>
        <pc:spChg chg="del">
          <ac:chgData name="Elias Medig" userId="30c2e7930a6ba8b5" providerId="LiveId" clId="{DE9D80BF-ED36-40E7-B2BC-8BD681577E90}" dt="2025-01-19T10:53:02.057" v="2335" actId="478"/>
          <ac:spMkLst>
            <pc:docMk/>
            <pc:sldMk cId="4202629993" sldId="320"/>
            <ac:spMk id="6" creationId="{E7118B8F-3814-EF53-9DC8-E21460D75D42}"/>
          </ac:spMkLst>
        </pc:spChg>
        <pc:spChg chg="mod">
          <ac:chgData name="Elias Medig" userId="30c2e7930a6ba8b5" providerId="LiveId" clId="{DE9D80BF-ED36-40E7-B2BC-8BD681577E90}" dt="2025-01-19T10:53:17.971" v="2342" actId="20577"/>
          <ac:spMkLst>
            <pc:docMk/>
            <pc:sldMk cId="4202629993" sldId="320"/>
            <ac:spMk id="7" creationId="{CAC958DA-FBCD-B7AD-8B0B-4317FB59C3A6}"/>
          </ac:spMkLst>
        </pc:spChg>
        <pc:spChg chg="add del mod">
          <ac:chgData name="Elias Medig" userId="30c2e7930a6ba8b5" providerId="LiveId" clId="{DE9D80BF-ED36-40E7-B2BC-8BD681577E90}" dt="2025-01-19T12:44:17.037" v="3189" actId="478"/>
          <ac:spMkLst>
            <pc:docMk/>
            <pc:sldMk cId="4202629993" sldId="320"/>
            <ac:spMk id="8" creationId="{E65BBBCF-433D-E363-C969-213BE4A88FAD}"/>
          </ac:spMkLst>
        </pc:spChg>
        <pc:spChg chg="mod">
          <ac:chgData name="Elias Medig" userId="30c2e7930a6ba8b5" providerId="LiveId" clId="{DE9D80BF-ED36-40E7-B2BC-8BD681577E90}" dt="2025-01-19T13:13:04.194" v="3584" actId="20577"/>
          <ac:spMkLst>
            <pc:docMk/>
            <pc:sldMk cId="4202629993" sldId="320"/>
            <ac:spMk id="9" creationId="{F9A9DBE3-72BD-861B-D37F-F83B76B77D32}"/>
          </ac:spMkLst>
        </pc:spChg>
        <pc:spChg chg="add">
          <ac:chgData name="Elias Medig" userId="30c2e7930a6ba8b5" providerId="LiveId" clId="{DE9D80BF-ED36-40E7-B2BC-8BD681577E90}" dt="2025-01-19T12:44:36.262" v="3194"/>
          <ac:spMkLst>
            <pc:docMk/>
            <pc:sldMk cId="4202629993" sldId="320"/>
            <ac:spMk id="10" creationId="{3999BCFA-AAF3-26CA-ECE0-D72AE603B026}"/>
          </ac:spMkLst>
        </pc:spChg>
        <pc:spChg chg="add">
          <ac:chgData name="Elias Medig" userId="30c2e7930a6ba8b5" providerId="LiveId" clId="{DE9D80BF-ED36-40E7-B2BC-8BD681577E90}" dt="2025-01-19T12:45:28.621" v="3220"/>
          <ac:spMkLst>
            <pc:docMk/>
            <pc:sldMk cId="4202629993" sldId="320"/>
            <ac:spMk id="11" creationId="{767F3CB4-DBF4-1458-1825-AE3ADA2736D5}"/>
          </ac:spMkLst>
        </pc:spChg>
        <pc:spChg chg="add mod">
          <ac:chgData name="Elias Medig" userId="30c2e7930a6ba8b5" providerId="LiveId" clId="{DE9D80BF-ED36-40E7-B2BC-8BD681577E90}" dt="2025-01-19T12:45:30.371" v="3222"/>
          <ac:spMkLst>
            <pc:docMk/>
            <pc:sldMk cId="4202629993" sldId="320"/>
            <ac:spMk id="12" creationId="{5EA6CE92-F501-6BAB-A8EF-A011D7EC1CC6}"/>
          </ac:spMkLst>
        </pc:spChg>
      </pc:sldChg>
      <pc:sldChg chg="modSp add mod">
        <pc:chgData name="Elias Medig" userId="30c2e7930a6ba8b5" providerId="LiveId" clId="{DE9D80BF-ED36-40E7-B2BC-8BD681577E90}" dt="2025-01-19T15:54:48.067" v="5884" actId="6549"/>
        <pc:sldMkLst>
          <pc:docMk/>
          <pc:sldMk cId="3006023850" sldId="321"/>
        </pc:sldMkLst>
        <pc:spChg chg="mod">
          <ac:chgData name="Elias Medig" userId="30c2e7930a6ba8b5" providerId="LiveId" clId="{DE9D80BF-ED36-40E7-B2BC-8BD681577E90}" dt="2025-01-19T15:54:48.067" v="5884" actId="6549"/>
          <ac:spMkLst>
            <pc:docMk/>
            <pc:sldMk cId="3006023850" sldId="321"/>
            <ac:spMk id="5" creationId="{8CABBCE1-F40D-627B-711B-E6EF7366FB45}"/>
          </ac:spMkLst>
        </pc:spChg>
        <pc:spChg chg="mod">
          <ac:chgData name="Elias Medig" userId="30c2e7930a6ba8b5" providerId="LiveId" clId="{DE9D80BF-ED36-40E7-B2BC-8BD681577E90}" dt="2025-01-19T11:59:28.324" v="3054" actId="20577"/>
          <ac:spMkLst>
            <pc:docMk/>
            <pc:sldMk cId="3006023850" sldId="321"/>
            <ac:spMk id="6" creationId="{71720D26-61BA-923C-7EB7-0CE7442D2C1E}"/>
          </ac:spMkLst>
        </pc:spChg>
        <pc:spChg chg="mod">
          <ac:chgData name="Elias Medig" userId="30c2e7930a6ba8b5" providerId="LiveId" clId="{DE9D80BF-ED36-40E7-B2BC-8BD681577E90}" dt="2025-01-19T13:24:28.950" v="4626" actId="13926"/>
          <ac:spMkLst>
            <pc:docMk/>
            <pc:sldMk cId="3006023850" sldId="321"/>
            <ac:spMk id="9" creationId="{E443827E-310B-8225-F36A-76552E1E57A0}"/>
          </ac:spMkLst>
        </pc:spChg>
      </pc:sldChg>
      <pc:sldChg chg="addSp delSp modSp add mod">
        <pc:chgData name="Elias Medig" userId="30c2e7930a6ba8b5" providerId="LiveId" clId="{DE9D80BF-ED36-40E7-B2BC-8BD681577E90}" dt="2025-01-19T15:56:23.081" v="5907" actId="478"/>
        <pc:sldMkLst>
          <pc:docMk/>
          <pc:sldMk cId="2748527277" sldId="322"/>
        </pc:sldMkLst>
        <pc:spChg chg="mod">
          <ac:chgData name="Elias Medig" userId="30c2e7930a6ba8b5" providerId="LiveId" clId="{DE9D80BF-ED36-40E7-B2BC-8BD681577E90}" dt="2025-01-19T12:04:36.608" v="3098" actId="20577"/>
          <ac:spMkLst>
            <pc:docMk/>
            <pc:sldMk cId="2748527277" sldId="322"/>
            <ac:spMk id="5" creationId="{9D3B941B-D478-BFDC-AEEA-8630293EEC58}"/>
          </ac:spMkLst>
        </pc:spChg>
        <pc:spChg chg="mod">
          <ac:chgData name="Elias Medig" userId="30c2e7930a6ba8b5" providerId="LiveId" clId="{DE9D80BF-ED36-40E7-B2BC-8BD681577E90}" dt="2025-01-19T12:03:04.262" v="3071" actId="20577"/>
          <ac:spMkLst>
            <pc:docMk/>
            <pc:sldMk cId="2748527277" sldId="322"/>
            <ac:spMk id="7" creationId="{BC8FAF96-99D6-6BB1-3F32-A1A3C0E62C70}"/>
          </ac:spMkLst>
        </pc:spChg>
        <pc:spChg chg="mod">
          <ac:chgData name="Elias Medig" userId="30c2e7930a6ba8b5" providerId="LiveId" clId="{DE9D80BF-ED36-40E7-B2BC-8BD681577E90}" dt="2025-01-19T12:03:53.358" v="3086" actId="20577"/>
          <ac:spMkLst>
            <pc:docMk/>
            <pc:sldMk cId="2748527277" sldId="322"/>
            <ac:spMk id="8" creationId="{D8881F16-216F-BC81-9ADA-2918EAB12C73}"/>
          </ac:spMkLst>
        </pc:spChg>
        <pc:spChg chg="mod">
          <ac:chgData name="Elias Medig" userId="30c2e7930a6ba8b5" providerId="LiveId" clId="{DE9D80BF-ED36-40E7-B2BC-8BD681577E90}" dt="2025-01-19T13:24:12.715" v="4623" actId="13926"/>
          <ac:spMkLst>
            <pc:docMk/>
            <pc:sldMk cId="2748527277" sldId="322"/>
            <ac:spMk id="9" creationId="{39D0FD54-05F2-9FFB-7BB7-621EA3F93963}"/>
          </ac:spMkLst>
        </pc:spChg>
        <pc:picChg chg="add del mod">
          <ac:chgData name="Elias Medig" userId="30c2e7930a6ba8b5" providerId="LiveId" clId="{DE9D80BF-ED36-40E7-B2BC-8BD681577E90}" dt="2025-01-19T15:56:23.081" v="5907" actId="478"/>
          <ac:picMkLst>
            <pc:docMk/>
            <pc:sldMk cId="2748527277" sldId="322"/>
            <ac:picMk id="1026" creationId="{2E590763-85D9-5EE9-B38C-66FB5E464D02}"/>
          </ac:picMkLst>
        </pc:picChg>
      </pc:sldChg>
      <pc:sldChg chg="modSp add mod">
        <pc:chgData name="Elias Medig" userId="30c2e7930a6ba8b5" providerId="LiveId" clId="{DE9D80BF-ED36-40E7-B2BC-8BD681577E90}" dt="2025-01-19T13:50:41.240" v="5237"/>
        <pc:sldMkLst>
          <pc:docMk/>
          <pc:sldMk cId="3817068166" sldId="323"/>
        </pc:sldMkLst>
        <pc:spChg chg="mod">
          <ac:chgData name="Elias Medig" userId="30c2e7930a6ba8b5" providerId="LiveId" clId="{DE9D80BF-ED36-40E7-B2BC-8BD681577E90}" dt="2025-01-19T13:42:15.552" v="5050" actId="20577"/>
          <ac:spMkLst>
            <pc:docMk/>
            <pc:sldMk cId="3817068166" sldId="323"/>
            <ac:spMk id="3" creationId="{6E0B9B6D-EEEA-BCA7-60B2-B8A501385CE1}"/>
          </ac:spMkLst>
        </pc:spChg>
        <pc:spChg chg="mod">
          <ac:chgData name="Elias Medig" userId="30c2e7930a6ba8b5" providerId="LiveId" clId="{DE9D80BF-ED36-40E7-B2BC-8BD681577E90}" dt="2025-01-19T13:50:41.240" v="5237"/>
          <ac:spMkLst>
            <pc:docMk/>
            <pc:sldMk cId="3817068166" sldId="323"/>
            <ac:spMk id="9" creationId="{2A2594A2-160D-97D2-7309-12287953A221}"/>
          </ac:spMkLst>
        </pc:spChg>
      </pc:sldChg>
      <pc:sldChg chg="addSp delSp modSp add mod">
        <pc:chgData name="Elias Medig" userId="30c2e7930a6ba8b5" providerId="LiveId" clId="{DE9D80BF-ED36-40E7-B2BC-8BD681577E90}" dt="2025-01-19T15:57:23.161" v="6030" actId="20577"/>
        <pc:sldMkLst>
          <pc:docMk/>
          <pc:sldMk cId="3107820857" sldId="324"/>
        </pc:sldMkLst>
        <pc:graphicFrameChg chg="add mod">
          <ac:chgData name="Elias Medig" userId="30c2e7930a6ba8b5" providerId="LiveId" clId="{DE9D80BF-ED36-40E7-B2BC-8BD681577E90}" dt="2025-01-19T15:57:23.161" v="6030" actId="20577"/>
          <ac:graphicFrameMkLst>
            <pc:docMk/>
            <pc:sldMk cId="3107820857" sldId="324"/>
            <ac:graphicFrameMk id="2" creationId="{A7BED284-FF8D-F6C5-49F6-D0410050E194}"/>
          </ac:graphicFrameMkLst>
        </pc:graphicFrameChg>
        <pc:graphicFrameChg chg="del">
          <ac:chgData name="Elias Medig" userId="30c2e7930a6ba8b5" providerId="LiveId" clId="{DE9D80BF-ED36-40E7-B2BC-8BD681577E90}" dt="2025-01-19T14:06:41.209" v="5833" actId="478"/>
          <ac:graphicFrameMkLst>
            <pc:docMk/>
            <pc:sldMk cId="3107820857" sldId="324"/>
            <ac:graphicFrameMk id="11" creationId="{074FA877-4DC5-96A1-6888-29D6A3D56D06}"/>
          </ac:graphicFrameMkLst>
        </pc:graphicFrameChg>
      </pc:sldChg>
      <pc:sldChg chg="addSp delSp modSp add mod ord">
        <pc:chgData name="Elias Medig" userId="30c2e7930a6ba8b5" providerId="LiveId" clId="{DE9D80BF-ED36-40E7-B2BC-8BD681577E90}" dt="2025-01-19T17:53:18.930" v="6329" actId="27918"/>
        <pc:sldMkLst>
          <pc:docMk/>
          <pc:sldMk cId="277232104" sldId="325"/>
        </pc:sldMkLst>
        <pc:spChg chg="del">
          <ac:chgData name="Elias Medig" userId="30c2e7930a6ba8b5" providerId="LiveId" clId="{DE9D80BF-ED36-40E7-B2BC-8BD681577E90}" dt="2025-01-19T15:53:58.621" v="5841" actId="478"/>
          <ac:spMkLst>
            <pc:docMk/>
            <pc:sldMk cId="277232104" sldId="325"/>
            <ac:spMk id="5" creationId="{71198D6E-EBE4-F94E-C734-4214FF701AEB}"/>
          </ac:spMkLst>
        </pc:spChg>
        <pc:spChg chg="del">
          <ac:chgData name="Elias Medig" userId="30c2e7930a6ba8b5" providerId="LiveId" clId="{DE9D80BF-ED36-40E7-B2BC-8BD681577E90}" dt="2025-01-19T15:53:59.452" v="5842" actId="478"/>
          <ac:spMkLst>
            <pc:docMk/>
            <pc:sldMk cId="277232104" sldId="325"/>
            <ac:spMk id="6" creationId="{F5625E5C-D72F-A166-61B4-0EBF0F614B5A}"/>
          </ac:spMkLst>
        </pc:spChg>
        <pc:spChg chg="add del mod">
          <ac:chgData name="Elias Medig" userId="30c2e7930a6ba8b5" providerId="LiveId" clId="{DE9D80BF-ED36-40E7-B2BC-8BD681577E90}" dt="2025-01-19T15:54:01.995" v="5844" actId="478"/>
          <ac:spMkLst>
            <pc:docMk/>
            <pc:sldMk cId="277232104" sldId="325"/>
            <ac:spMk id="8" creationId="{D89C6154-FDF7-ADE4-47A4-B95F680F677F}"/>
          </ac:spMkLst>
        </pc:spChg>
        <pc:spChg chg="del">
          <ac:chgData name="Elias Medig" userId="30c2e7930a6ba8b5" providerId="LiveId" clId="{DE9D80BF-ED36-40E7-B2BC-8BD681577E90}" dt="2025-01-19T15:54:00.228" v="5843" actId="478"/>
          <ac:spMkLst>
            <pc:docMk/>
            <pc:sldMk cId="277232104" sldId="325"/>
            <ac:spMk id="9" creationId="{E2572DE5-770C-79E7-003A-CF3BB747EE0D}"/>
          </ac:spMkLst>
        </pc:spChg>
        <pc:graphicFrameChg chg="add mod">
          <ac:chgData name="Elias Medig" userId="30c2e7930a6ba8b5" providerId="LiveId" clId="{DE9D80BF-ED36-40E7-B2BC-8BD681577E90}" dt="2025-01-19T15:54:22.167" v="5851"/>
          <ac:graphicFrameMkLst>
            <pc:docMk/>
            <pc:sldMk cId="277232104" sldId="325"/>
            <ac:graphicFrameMk id="11" creationId="{C36D3342-A2C1-E450-7997-E9B343BFDEA4}"/>
          </ac:graphicFrameMkLst>
        </pc:graphicFrameChg>
      </pc:sldChg>
      <pc:sldMasterChg chg="delSldLayout">
        <pc:chgData name="Elias Medig" userId="30c2e7930a6ba8b5" providerId="LiveId" clId="{DE9D80BF-ED36-40E7-B2BC-8BD681577E90}" dt="2025-01-19T09:59:08.445" v="200" actId="47"/>
        <pc:sldMasterMkLst>
          <pc:docMk/>
          <pc:sldMasterMk cId="3899840436" sldId="2147483648"/>
        </pc:sldMasterMkLst>
        <pc:sldLayoutChg chg="del">
          <pc:chgData name="Elias Medig" userId="30c2e7930a6ba8b5" providerId="LiveId" clId="{DE9D80BF-ED36-40E7-B2BC-8BD681577E90}" dt="2025-01-19T09:58:55.689" v="197" actId="47"/>
          <pc:sldLayoutMkLst>
            <pc:docMk/>
            <pc:sldMasterMk cId="3899840436" sldId="2147483648"/>
            <pc:sldLayoutMk cId="761859454" sldId="2147483661"/>
          </pc:sldLayoutMkLst>
        </pc:sldLayoutChg>
        <pc:sldLayoutChg chg="del">
          <pc:chgData name="Elias Medig" userId="30c2e7930a6ba8b5" providerId="LiveId" clId="{DE9D80BF-ED36-40E7-B2BC-8BD681577E90}" dt="2025-01-19T09:59:08.445" v="200" actId="47"/>
          <pc:sldLayoutMkLst>
            <pc:docMk/>
            <pc:sldMasterMk cId="3899840436" sldId="2147483648"/>
            <pc:sldLayoutMk cId="3820439564" sldId="2147483662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Gender</a:t>
            </a:r>
            <a:r>
              <a:rPr lang="en-US" b="1" baseline="0" dirty="0"/>
              <a:t> Distribution</a:t>
            </a:r>
            <a:endParaRPr lang="en-US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E1C-45AE-945E-253BB373B627}"/>
              </c:ext>
            </c:extLst>
          </c:dPt>
          <c:dPt>
            <c:idx val="1"/>
            <c:bubble3D val="0"/>
            <c:spPr>
              <a:solidFill>
                <a:schemeClr val="accent1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E1C-45AE-945E-253BB373B62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Sheet1!$A$11:$B$11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Sheet1!$A$12:$B$12</c:f>
              <c:numCache>
                <c:formatCode>General</c:formatCode>
                <c:ptCount val="2"/>
                <c:pt idx="0">
                  <c:v>4852</c:v>
                </c:pt>
                <c:pt idx="1">
                  <c:v>5148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E1C-45AE-945E-253BB373B627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dirty="0"/>
              <a:t>People</a:t>
            </a:r>
            <a:r>
              <a:rPr lang="en-US" baseline="0" dirty="0"/>
              <a:t> drinking per region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LID4096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 drinking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London</c:v>
                </c:pt>
                <c:pt idx="1">
                  <c:v>North West</c:v>
                </c:pt>
                <c:pt idx="2">
                  <c:v>Yorks &amp; Humber</c:v>
                </c:pt>
                <c:pt idx="3">
                  <c:v>West Midlands</c:v>
                </c:pt>
                <c:pt idx="4">
                  <c:v>North East</c:v>
                </c:pt>
                <c:pt idx="5">
                  <c:v>East Midlands</c:v>
                </c:pt>
                <c:pt idx="6">
                  <c:v>East of England</c:v>
                </c:pt>
                <c:pt idx="7">
                  <c:v>South East</c:v>
                </c:pt>
                <c:pt idx="8">
                  <c:v>South West</c:v>
                </c:pt>
              </c:strCache>
            </c:strRef>
          </c:cat>
          <c:val>
            <c:numRef>
              <c:f>Sheet1!$B$2:$B$10</c:f>
              <c:numCache>
                <c:formatCode>0%</c:formatCode>
                <c:ptCount val="9"/>
                <c:pt idx="0">
                  <c:v>0.69</c:v>
                </c:pt>
                <c:pt idx="1">
                  <c:v>0.76</c:v>
                </c:pt>
                <c:pt idx="2">
                  <c:v>0.77</c:v>
                </c:pt>
                <c:pt idx="3">
                  <c:v>0.77</c:v>
                </c:pt>
                <c:pt idx="4">
                  <c:v>0.81</c:v>
                </c:pt>
                <c:pt idx="5">
                  <c:v>0.82</c:v>
                </c:pt>
                <c:pt idx="6">
                  <c:v>0.82</c:v>
                </c:pt>
                <c:pt idx="7">
                  <c:v>0.82</c:v>
                </c:pt>
                <c:pt idx="8">
                  <c:v>0.84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B5-4BCB-8841-3D0146F60E4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446839407"/>
        <c:axId val="446839887"/>
      </c:barChart>
      <c:catAx>
        <c:axId val="4468394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446839887"/>
        <c:crosses val="autoZero"/>
        <c:auto val="1"/>
        <c:lblAlgn val="ctr"/>
        <c:lblOffset val="100"/>
        <c:noMultiLvlLbl val="0"/>
      </c:catAx>
      <c:valAx>
        <c:axId val="4468398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4468394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50E45-4150-774C-926C-C38E8D3D53A2}" type="datetimeFigureOut">
              <a:rPr lang="en-US" smtClean="0"/>
              <a:t>1/19/2025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521FDE-8B98-8341-81C2-8A3D3E8A17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70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521FDE-8B98-8341-81C2-8A3D3E8A17A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098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521FDE-8B98-8341-81C2-8A3D3E8A17A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694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521FDE-8B98-8341-81C2-8A3D3E8A17A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574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942786-A8FB-2D64-06AC-D9CD48589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943E30-6D4D-CF12-14F8-DA34475D17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B8B675-A3E6-6189-942D-649E3B0618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B1773-BAEC-1720-7F79-194D2A73D7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521FDE-8B98-8341-81C2-8A3D3E8A17A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036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A4A20-9E70-4ADF-93C1-5AE4581948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224" y="749808"/>
            <a:ext cx="6812280" cy="4206240"/>
          </a:xfrm>
        </p:spPr>
        <p:txBody>
          <a:bodyPr anchor="t">
            <a:normAutofit/>
          </a:bodyPr>
          <a:lstStyle>
            <a:lvl1pPr algn="l">
              <a:defRPr sz="6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A1A2C5-995E-4938-A286-FF484EFA52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223" y="5257800"/>
            <a:ext cx="6812279" cy="130759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800" b="1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Picture Placeholder 16">
            <a:extLst>
              <a:ext uri="{FF2B5EF4-FFF2-40B4-BE49-F238E27FC236}">
                <a16:creationId xmlns:a16="http://schemas.microsoft.com/office/drawing/2014/main" id="{C6A8E625-65C2-D767-7DCE-651B5503EA6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13533" y="0"/>
            <a:ext cx="4082983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370622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9580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9045" y="363854"/>
            <a:ext cx="10780955" cy="1243717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C13D6-1FC2-78F6-EBE9-2E851CAD7BD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9288" y="2523744"/>
            <a:ext cx="10707624" cy="3657600"/>
          </a:xfrm>
        </p:spPr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 sz="2000"/>
            </a:lvl1pPr>
            <a:lvl2pPr marL="685800">
              <a:spcBef>
                <a:spcPts val="500"/>
              </a:spcBef>
              <a:buClr>
                <a:schemeClr val="accent3">
                  <a:lumMod val="50000"/>
                </a:schemeClr>
              </a:buClr>
              <a:defRPr/>
            </a:lvl2pPr>
            <a:lvl3pPr marL="1143000">
              <a:spcBef>
                <a:spcPts val="500"/>
              </a:spcBef>
              <a:buClr>
                <a:schemeClr val="accent3">
                  <a:lumMod val="50000"/>
                </a:schemeClr>
              </a:buClr>
              <a:defRPr/>
            </a:lvl3pPr>
            <a:lvl4pPr marL="1600200">
              <a:spcBef>
                <a:spcPts val="500"/>
              </a:spcBef>
              <a:buClr>
                <a:schemeClr val="accent3">
                  <a:lumMod val="50000"/>
                </a:schemeClr>
              </a:buClr>
              <a:defRPr/>
            </a:lvl4pPr>
            <a:lvl5pPr marL="2057400">
              <a:spcBef>
                <a:spcPts val="500"/>
              </a:spcBef>
              <a:buClr>
                <a:schemeClr val="accent3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0439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920A8F-16C2-B12B-3951-097B62DB8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525079"/>
            <a:ext cx="12192000" cy="33329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AF23EB-182C-6270-2663-CB53680A4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813048"/>
            <a:ext cx="10780776" cy="2651760"/>
          </a:xfrm>
        </p:spPr>
        <p:txBody>
          <a:bodyPr anchor="ctr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B1A8891C-A2D4-4238-ABCE-62AB3A9121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7900416" cy="352958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DFCFAED4-0A56-424D-BF74-4051B0BDA9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1051560"/>
            <a:ext cx="3566160" cy="155448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993282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AD3C5B21-C400-4C50-8684-59543CDC43F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" y="0"/>
            <a:ext cx="12192000" cy="6858000"/>
          </a:xfrm>
          <a:noFill/>
        </p:spPr>
        <p:txBody>
          <a:bodyPr anchor="b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81B040C-8943-4433-BFE9-AFB1F7C9E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636" y="-2"/>
            <a:ext cx="11014364" cy="4100947"/>
          </a:xfrm>
          <a:gradFill>
            <a:gsLst>
              <a:gs pos="77000">
                <a:srgbClr val="000000">
                  <a:alpha val="30000"/>
                </a:srgbClr>
              </a:gs>
              <a:gs pos="38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rIns="731520">
            <a:normAutofit/>
          </a:bodyPr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55342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image le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CFE912F-46EC-49B0-9C9A-DE9CBDF9F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3560" y="685800"/>
            <a:ext cx="5943600" cy="4379976"/>
          </a:xfrm>
        </p:spPr>
        <p:txBody>
          <a:bodyPr anchor="t">
            <a:normAutofit/>
          </a:bodyPr>
          <a:lstStyle>
            <a:lvl1pPr>
              <a:defRPr sz="6000" spc="-20" baseline="0">
                <a:solidFill>
                  <a:schemeClr val="bg1"/>
                </a:solidFill>
              </a:defRPr>
            </a:lvl1pPr>
          </a:lstStyle>
          <a:p>
            <a:r>
              <a:rPr lang="en-US" sz="6000"/>
              <a:t>Click to edit Master title style</a:t>
            </a:r>
            <a:endParaRPr lang="en-US" sz="60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BF32D81-1E24-45B8-A09D-EEAD404D8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3560" y="5065776"/>
            <a:ext cx="5945393" cy="1108335"/>
          </a:xfrm>
        </p:spPr>
        <p:txBody>
          <a:bodyPr anchor="b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D71BA6F2-2182-4910-8DA6-71E5AB2745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5105400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2002010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F2AAFDE-CB45-46CA-8961-8133FCA5F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506577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209C30D-AB58-482B-B553-F7136709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85800"/>
            <a:ext cx="3867912" cy="5504688"/>
          </a:xfrm>
        </p:spPr>
        <p:txBody>
          <a:bodyPr anchor="ctr">
            <a:normAutofit/>
          </a:bodyPr>
          <a:lstStyle>
            <a:lvl1pPr>
              <a:defRPr sz="4000" spc="-20" baseline="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B1A8891C-A2D4-4238-ABCE-62AB3A9121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065776" y="0"/>
            <a:ext cx="7123176" cy="196596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DFCFAED4-0A56-424D-BF74-4051B0BDA9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24144" y="2496312"/>
            <a:ext cx="5705856" cy="3822192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946F5EF-2C45-4A87-A1DD-BD2A6FB9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9188F17E-DD3B-4CCC-957F-5A691448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A0235C7-971D-4E52-B991-EFA44A9A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8149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9580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9045" y="363854"/>
            <a:ext cx="10780955" cy="1243717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C13D6-1FC2-78F6-EBE9-2E851CAD7BD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9288" y="2377440"/>
            <a:ext cx="5157216" cy="3840480"/>
          </a:xfrm>
        </p:spPr>
        <p:txBody>
          <a:bodyPr/>
          <a:lstStyle>
            <a:lvl1pPr marL="0" indent="0">
              <a:buNone/>
              <a:defRPr sz="2000"/>
            </a:lvl1pPr>
            <a:lvl2pPr marL="2286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2pPr>
            <a:lvl3pPr marL="6858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3pPr>
            <a:lvl4pPr marL="11430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4pPr>
            <a:lvl5pPr marL="16002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E978FE6-72A5-C193-FEA5-1EE9D77AD95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54496" y="2377440"/>
            <a:ext cx="5157216" cy="3840480"/>
          </a:xfrm>
        </p:spPr>
        <p:txBody>
          <a:bodyPr/>
          <a:lstStyle>
            <a:lvl1pPr marL="0" indent="0">
              <a:buNone/>
              <a:defRPr sz="2000"/>
            </a:lvl1pPr>
            <a:lvl2pPr marL="2286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2pPr>
            <a:lvl3pPr marL="6858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3pPr>
            <a:lvl4pPr marL="11430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4pPr>
            <a:lvl5pPr marL="16002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6529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23176" y="-1"/>
            <a:ext cx="506577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26680" y="667512"/>
            <a:ext cx="3867912" cy="5522976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000"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C13D6-1FC2-78F6-EBE9-2E851CAD7BD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88136" y="859536"/>
            <a:ext cx="5166360" cy="1499616"/>
          </a:xfrm>
        </p:spPr>
        <p:txBody>
          <a:bodyPr/>
          <a:lstStyle>
            <a:lvl1pPr marL="512064" indent="-512064">
              <a:buClr>
                <a:schemeClr val="accent3">
                  <a:lumMod val="50000"/>
                </a:schemeClr>
              </a:buClr>
              <a:buFont typeface="+mj-lt"/>
              <a:buAutoNum type="arabicPeriod"/>
              <a:defRPr sz="2000"/>
            </a:lvl1pPr>
            <a:lvl2pPr marL="1097280" indent="-457200">
              <a:spcBef>
                <a:spcPts val="1000"/>
              </a:spcBef>
              <a:buClr>
                <a:schemeClr val="accent3">
                  <a:lumMod val="50000"/>
                </a:schemeClr>
              </a:buClr>
              <a:buFont typeface="+mj-lt"/>
              <a:buAutoNum type="alphaLcPeriod"/>
              <a:defRPr/>
            </a:lvl2pPr>
            <a:lvl3pPr marL="164592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3pPr>
            <a:lvl4pPr marL="11430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4pPr>
            <a:lvl5pPr marL="16002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E978FE6-72A5-C193-FEA5-1EE9D77AD95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136" y="2706624"/>
            <a:ext cx="5084064" cy="3383280"/>
          </a:xfrm>
        </p:spPr>
        <p:txBody>
          <a:bodyPr/>
          <a:lstStyle>
            <a:lvl1pPr marL="0" indent="0">
              <a:buNone/>
              <a:defRPr sz="2000"/>
            </a:lvl1pPr>
            <a:lvl2pPr marL="2286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2pPr>
            <a:lvl3pPr marL="6858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3pPr>
            <a:lvl4pPr marL="11430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4pPr>
            <a:lvl5pPr marL="16002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20XX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6B786C7-B8F9-4072-AAAA-17258464D7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824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9580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9045" y="363854"/>
            <a:ext cx="10780955" cy="1243717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C13D6-1FC2-78F6-EBE9-2E851CAD7BD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9288" y="2615184"/>
            <a:ext cx="5614416" cy="384048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2000"/>
            </a:lvl1pPr>
            <a:lvl2pPr marL="2286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2pPr>
            <a:lvl3pPr marL="6858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3pPr>
            <a:lvl4pPr marL="11430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4pPr>
            <a:lvl5pPr marL="16002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E978FE6-72A5-C193-FEA5-1EE9D77AD95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123176" y="1958009"/>
            <a:ext cx="5068824" cy="4899991"/>
          </a:xfrm>
        </p:spPr>
        <p:txBody>
          <a:bodyPr/>
          <a:lstStyle>
            <a:lvl1pPr marL="0" indent="0">
              <a:buNone/>
              <a:defRPr sz="2000"/>
            </a:lvl1pPr>
            <a:lvl2pPr marL="2286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2pPr>
            <a:lvl3pPr marL="6858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3pPr>
            <a:lvl4pPr marL="11430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4pPr>
            <a:lvl5pPr marL="16002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9420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9580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9045" y="363854"/>
            <a:ext cx="10780955" cy="1243717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C13D6-1FC2-78F6-EBE9-2E851CAD7BD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9288" y="2523744"/>
            <a:ext cx="2862072" cy="356616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2000"/>
            </a:lvl1pPr>
            <a:lvl2pPr marL="2286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2pPr>
            <a:lvl3pPr marL="6858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3pPr>
            <a:lvl4pPr marL="11430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4pPr>
            <a:lvl5pPr marL="16002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E978FE6-72A5-C193-FEA5-1EE9D77AD95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867912" y="2523744"/>
            <a:ext cx="7808976" cy="3694176"/>
          </a:xfrm>
        </p:spPr>
        <p:txBody>
          <a:bodyPr/>
          <a:lstStyle>
            <a:lvl1pPr marL="0" indent="0">
              <a:buNone/>
              <a:defRPr sz="2000"/>
            </a:lvl1pPr>
            <a:lvl2pPr marL="2286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2pPr>
            <a:lvl3pPr marL="6858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3pPr>
            <a:lvl4pPr marL="11430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4pPr>
            <a:lvl5pPr marL="16002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5908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9580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9045" y="363854"/>
            <a:ext cx="10780955" cy="1243717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C13D6-1FC2-78F6-EBE9-2E851CAD7BD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9288" y="2295144"/>
            <a:ext cx="6464808" cy="4379976"/>
          </a:xfrm>
        </p:spPr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 sz="2000"/>
            </a:lvl1pPr>
            <a:lvl2pPr marL="685800">
              <a:spcBef>
                <a:spcPts val="500"/>
              </a:spcBef>
              <a:buClr>
                <a:schemeClr val="accent3">
                  <a:lumMod val="50000"/>
                </a:schemeClr>
              </a:buClr>
              <a:defRPr/>
            </a:lvl2pPr>
            <a:lvl3pPr marL="1143000">
              <a:spcBef>
                <a:spcPts val="500"/>
              </a:spcBef>
              <a:buClr>
                <a:schemeClr val="accent3">
                  <a:lumMod val="50000"/>
                </a:schemeClr>
              </a:buClr>
              <a:defRPr/>
            </a:lvl3pPr>
            <a:lvl4pPr marL="1600200">
              <a:spcBef>
                <a:spcPts val="500"/>
              </a:spcBef>
              <a:buClr>
                <a:schemeClr val="accent3">
                  <a:lumMod val="50000"/>
                </a:schemeClr>
              </a:buClr>
              <a:defRPr/>
            </a:lvl4pPr>
            <a:lvl5pPr marL="2057400">
              <a:spcBef>
                <a:spcPts val="500"/>
              </a:spcBef>
              <a:buClr>
                <a:schemeClr val="accent3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E978FE6-72A5-C193-FEA5-1EE9D77AD95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71816" y="2295144"/>
            <a:ext cx="3749040" cy="3840480"/>
          </a:xfrm>
        </p:spPr>
        <p:txBody>
          <a:bodyPr/>
          <a:lstStyle>
            <a:lvl1pPr marL="0" indent="0">
              <a:buNone/>
              <a:defRPr sz="2000"/>
            </a:lvl1pPr>
            <a:lvl2pPr marL="2286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2pPr>
            <a:lvl3pPr marL="6858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3pPr>
            <a:lvl4pPr marL="11430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4pPr>
            <a:lvl5pPr marL="16002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8257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E30A8-0D9C-47BB-8249-8A2EEEFC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4"/>
            <a:ext cx="10552176" cy="149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93687-61FE-460F-A66F-4DF17994F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224" y="1984248"/>
            <a:ext cx="10552176" cy="4197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E1FFB-7673-4E75-9B5C-5572E2B06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13448" y="6355080"/>
            <a:ext cx="43525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EE518CBA-D8B4-47B2-892B-826C26D1B466}" type="datetimeFigureOut">
              <a:rPr lang="en-US" smtClean="0"/>
              <a:pPr/>
              <a:t>1/19/2025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4B9AF-F93C-43E8-8E68-3B700825C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1168" y="6356350"/>
            <a:ext cx="4837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sz="10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739F7-0AE5-4677-8957-9961D67C1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992" y="6356350"/>
            <a:ext cx="630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0D4885A8-DDA8-4FCF-AB25-DA8F78EC75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4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4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-2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ons.gov.uk/peoplepopulationandcommunity/healthandsocialcare/drugusealcoholandsmoking/bulletins/opinionsandlifestylesurveyadultdrinkinghabitsingreatbritain/2017" TargetMode="Externa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8D150CF-F888-48EA-89E8-311ED5E91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224" y="749808"/>
            <a:ext cx="6812280" cy="4206240"/>
          </a:xfrm>
        </p:spPr>
        <p:txBody>
          <a:bodyPr anchor="t">
            <a:no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  <a:latin typeface="akzidenz-grotesk"/>
              </a:rPr>
              <a:t>Statistical Analysis Presentation</a:t>
            </a:r>
            <a:br>
              <a:rPr lang="en-US" b="1" i="0" dirty="0">
                <a:solidFill>
                  <a:srgbClr val="FFFFFF"/>
                </a:solidFill>
                <a:effectLst/>
                <a:latin typeface="akzidenz-grotesk"/>
              </a:rPr>
            </a:b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BBE0348-1527-4055-BA8A-E27542227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223" y="5257800"/>
            <a:ext cx="6812279" cy="1307592"/>
          </a:xfrm>
        </p:spPr>
        <p:txBody>
          <a:bodyPr anchor="t">
            <a:normAutofit fontScale="85000" lnSpcReduction="20000"/>
          </a:bodyPr>
          <a:lstStyle/>
          <a:p>
            <a:endParaRPr lang="en-US" dirty="0"/>
          </a:p>
          <a:p>
            <a:endParaRPr lang="en-US" sz="1700" dirty="0"/>
          </a:p>
          <a:p>
            <a:r>
              <a:rPr lang="en-US" sz="1600" b="1" dirty="0">
                <a:solidFill>
                  <a:schemeClr val="bg1"/>
                </a:solidFill>
                <a:latin typeface="akzidenz-grotesk"/>
              </a:rPr>
              <a:t>Presented by</a:t>
            </a:r>
            <a:r>
              <a:rPr lang="en-US" sz="1600" dirty="0">
                <a:solidFill>
                  <a:schemeClr val="bg1"/>
                </a:solidFill>
                <a:latin typeface="akzidenz-grotesk"/>
              </a:rPr>
              <a:t>: Elias Medig</a:t>
            </a:r>
          </a:p>
          <a:p>
            <a:r>
              <a:rPr lang="en-GB" sz="1600" b="1" i="0" dirty="0">
                <a:solidFill>
                  <a:schemeClr val="bg1"/>
                </a:solidFill>
                <a:effectLst/>
                <a:latin typeface="akzidenz-grotesk"/>
              </a:rPr>
              <a:t>Due:</a:t>
            </a:r>
            <a:r>
              <a:rPr lang="en-GB" sz="1600" b="0" i="0" dirty="0">
                <a:solidFill>
                  <a:schemeClr val="bg1"/>
                </a:solidFill>
                <a:effectLst/>
                <a:latin typeface="akzidenz-grotesk"/>
              </a:rPr>
              <a:t> Monday, 27 January 2025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D01F5813-17A2-ED18-9EE0-6272783A350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7121" r="7121"/>
          <a:stretch/>
        </p:blipFill>
        <p:spPr/>
      </p:pic>
      <p:pic>
        <p:nvPicPr>
          <p:cNvPr id="4" name="Picture 2" descr="University of Essex Online | University Info | 65 Masters in English -  Mastersportal.com">
            <a:extLst>
              <a:ext uri="{FF2B5EF4-FFF2-40B4-BE49-F238E27FC236}">
                <a16:creationId xmlns:a16="http://schemas.microsoft.com/office/drawing/2014/main" id="{8445BDCA-4987-9CF3-A700-E0B8A179C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1" y="4813"/>
            <a:ext cx="1708483" cy="55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465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4951D3-1077-0E75-02D4-9AF44FB14A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F62AAA-227A-097E-726F-6556CA404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3854"/>
            <a:ext cx="10780955" cy="12437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Inferential Statistics</a:t>
            </a:r>
          </a:p>
        </p:txBody>
      </p:sp>
      <p:pic>
        <p:nvPicPr>
          <p:cNvPr id="4" name="Picture 2" descr="University of Essex Online | University Info | 65 Masters in English -  Mastersportal.com">
            <a:extLst>
              <a:ext uri="{FF2B5EF4-FFF2-40B4-BE49-F238E27FC236}">
                <a16:creationId xmlns:a16="http://schemas.microsoft.com/office/drawing/2014/main" id="{E32B3FB0-F5E6-C3F5-99BD-8D4B417D9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1" y="4813"/>
            <a:ext cx="1708483" cy="55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A323BD-845A-66D3-6C4E-444DEA03A21F}"/>
              </a:ext>
            </a:extLst>
          </p:cNvPr>
          <p:cNvSpPr txBox="1"/>
          <p:nvPr/>
        </p:nvSpPr>
        <p:spPr>
          <a:xfrm>
            <a:off x="0" y="6611779"/>
            <a:ext cx="7248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Tasks: 3b</a:t>
            </a:r>
            <a:endParaRPr lang="LID4096" sz="1000"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7BED284-FF8D-F6C5-49F6-D0410050E1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1774269"/>
              </p:ext>
            </p:extLst>
          </p:nvPr>
        </p:nvGraphicFramePr>
        <p:xfrm>
          <a:off x="649045" y="2346156"/>
          <a:ext cx="10780954" cy="40305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107820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8FE117-3A52-A5BD-9836-97BFD29B73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21D1554-2E07-F244-1260-322038F60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3854"/>
            <a:ext cx="10780955" cy="12437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Inferential Statistics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F9A279D-7B0F-2667-F083-C0A285DAFF4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9288" y="2377440"/>
            <a:ext cx="10780712" cy="70866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Null Hypothesis:</a:t>
            </a:r>
            <a:br>
              <a:rPr lang="en-US" dirty="0"/>
            </a:br>
            <a:r>
              <a:rPr lang="en-GB" dirty="0"/>
              <a:t>The valid height of men is the same as the valid height of women.</a:t>
            </a:r>
            <a:endParaRPr lang="en-US" dirty="0"/>
          </a:p>
        </p:txBody>
      </p:sp>
      <p:pic>
        <p:nvPicPr>
          <p:cNvPr id="4" name="Picture 2" descr="University of Essex Online | University Info | 65 Masters in English -  Mastersportal.com">
            <a:extLst>
              <a:ext uri="{FF2B5EF4-FFF2-40B4-BE49-F238E27FC236}">
                <a16:creationId xmlns:a16="http://schemas.microsoft.com/office/drawing/2014/main" id="{258D2E56-0724-AD48-6986-D68DF8150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1" y="4813"/>
            <a:ext cx="1708483" cy="55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2337BAB2-FF07-B67E-0E2D-CFAC54F50AA9}"/>
              </a:ext>
            </a:extLst>
          </p:cNvPr>
          <p:cNvSpPr txBox="1">
            <a:spLocks/>
          </p:cNvSpPr>
          <p:nvPr/>
        </p:nvSpPr>
        <p:spPr>
          <a:xfrm>
            <a:off x="648802" y="4979328"/>
            <a:ext cx="10780712" cy="1764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Result:</a:t>
            </a:r>
            <a:br>
              <a:rPr lang="en-US" dirty="0"/>
            </a:br>
            <a:r>
              <a:rPr lang="en-US" dirty="0"/>
              <a:t>The p-value was &lt; 2.2e-16. This indicates that the null hypothesis can be rejected which means that </a:t>
            </a:r>
            <a:r>
              <a:rPr lang="en-US" dirty="0">
                <a:highlight>
                  <a:srgbClr val="00FF00"/>
                </a:highlight>
              </a:rPr>
              <a:t>there is a statistical difference in height between men and women</a:t>
            </a:r>
            <a:r>
              <a:rPr lang="en-US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C43953-7283-D98F-6E17-812AE168B0E3}"/>
              </a:ext>
            </a:extLst>
          </p:cNvPr>
          <p:cNvSpPr txBox="1"/>
          <p:nvPr/>
        </p:nvSpPr>
        <p:spPr>
          <a:xfrm>
            <a:off x="0" y="6611779"/>
            <a:ext cx="7713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Tasks: 3c I</a:t>
            </a:r>
            <a:endParaRPr lang="LID4096" sz="1000" dirty="0"/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E947B8E1-4B02-D406-513F-58816A463F7E}"/>
              </a:ext>
            </a:extLst>
          </p:cNvPr>
          <p:cNvSpPr txBox="1">
            <a:spLocks/>
          </p:cNvSpPr>
          <p:nvPr/>
        </p:nvSpPr>
        <p:spPr>
          <a:xfrm>
            <a:off x="648802" y="3591707"/>
            <a:ext cx="10780712" cy="1764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R Query:</a:t>
            </a:r>
            <a:br>
              <a:rPr lang="en-US" dirty="0"/>
            </a:br>
            <a:r>
              <a:rPr lang="de-CH" altLang="LID4096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t.test(htval ~ Sex, data = HSE_2011)</a:t>
            </a:r>
            <a:r>
              <a:rPr lang="LID4096" altLang="LID4096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919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16B5C2-C63C-67CF-3009-CA3AF68C0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EFB6BD8-1A7B-EAB4-06AF-6CDCE7BDE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3854"/>
            <a:ext cx="10780955" cy="12437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Inferential Statistics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9D0FD54-05F2-9FFB-7BB7-621EA3F9396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9288" y="2377440"/>
            <a:ext cx="10780712" cy="70866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Null Hypothesis:</a:t>
            </a:r>
            <a:br>
              <a:rPr lang="en-US" dirty="0"/>
            </a:br>
            <a:r>
              <a:rPr lang="en-GB" dirty="0"/>
              <a:t>The valid weight of men is the same as the valid weight of women.</a:t>
            </a:r>
            <a:endParaRPr lang="en-US" dirty="0"/>
          </a:p>
        </p:txBody>
      </p:sp>
      <p:pic>
        <p:nvPicPr>
          <p:cNvPr id="4" name="Picture 2" descr="University of Essex Online | University Info | 65 Masters in English -  Mastersportal.com">
            <a:extLst>
              <a:ext uri="{FF2B5EF4-FFF2-40B4-BE49-F238E27FC236}">
                <a16:creationId xmlns:a16="http://schemas.microsoft.com/office/drawing/2014/main" id="{C2415FAC-9442-0F12-69BC-4714E3718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1" y="4813"/>
            <a:ext cx="1708483" cy="55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9D3B941B-D478-BFDC-AEEA-8630293EEC58}"/>
              </a:ext>
            </a:extLst>
          </p:cNvPr>
          <p:cNvSpPr txBox="1">
            <a:spLocks/>
          </p:cNvSpPr>
          <p:nvPr/>
        </p:nvSpPr>
        <p:spPr>
          <a:xfrm>
            <a:off x="648802" y="4979328"/>
            <a:ext cx="10780712" cy="1764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Result:</a:t>
            </a:r>
            <a:br>
              <a:rPr lang="en-US" dirty="0"/>
            </a:br>
            <a:r>
              <a:rPr lang="en-US" dirty="0"/>
              <a:t>The p-value was &lt; 2.2e-16. This indicates that the null hypothesis can be rejected which means that </a:t>
            </a:r>
            <a:r>
              <a:rPr lang="en-US" dirty="0">
                <a:highlight>
                  <a:srgbClr val="00FF00"/>
                </a:highlight>
              </a:rPr>
              <a:t>there is a statistical difference in weight between men and women</a:t>
            </a:r>
            <a:r>
              <a:rPr lang="en-US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8FAF96-99D6-6BB1-3F32-A1A3C0E62C70}"/>
              </a:ext>
            </a:extLst>
          </p:cNvPr>
          <p:cNvSpPr txBox="1"/>
          <p:nvPr/>
        </p:nvSpPr>
        <p:spPr>
          <a:xfrm>
            <a:off x="0" y="6611779"/>
            <a:ext cx="8034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Tasks: 3c II</a:t>
            </a:r>
            <a:endParaRPr lang="LID4096" sz="1000" dirty="0"/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D8881F16-216F-BC81-9ADA-2918EAB12C73}"/>
              </a:ext>
            </a:extLst>
          </p:cNvPr>
          <p:cNvSpPr txBox="1">
            <a:spLocks/>
          </p:cNvSpPr>
          <p:nvPr/>
        </p:nvSpPr>
        <p:spPr>
          <a:xfrm>
            <a:off x="648802" y="3591707"/>
            <a:ext cx="10780712" cy="1764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R Query:</a:t>
            </a:r>
            <a:br>
              <a:rPr lang="en-US" dirty="0"/>
            </a:br>
            <a:r>
              <a:rPr lang="de-CH" altLang="LID4096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t.test(wtval ~ Sex, data = HSE_2011</a:t>
            </a:r>
            <a:r>
              <a:rPr lang="LID4096" altLang="LID4096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527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BB8FDF-FEC0-AB1A-0CC5-C1BAA28E94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C343E3-5838-8316-CEC2-98F84890E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3854"/>
            <a:ext cx="10780955" cy="12437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Inferential Statistics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9A9DBE3-72BD-861B-D37F-F83B76B77D3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9045" y="2377439"/>
            <a:ext cx="10780712" cy="4023361"/>
          </a:xfrm>
        </p:spPr>
        <p:txBody>
          <a:bodyPr>
            <a:normAutofit/>
          </a:bodyPr>
          <a:lstStyle/>
          <a:p>
            <a:r>
              <a:rPr lang="en-US" b="1" dirty="0"/>
              <a:t>R Query for creation of Correlation Matrix:</a:t>
            </a:r>
          </a:p>
          <a:p>
            <a:br>
              <a:rPr lang="en-US" dirty="0"/>
            </a:br>
            <a:r>
              <a:rPr lang="en-GB" altLang="LID4096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df_corr</a:t>
            </a:r>
            <a:r>
              <a:rPr lang="en-GB" altLang="LID4096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 &lt;- </a:t>
            </a:r>
            <a:r>
              <a:rPr lang="en-GB" altLang="LID4096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data.frame</a:t>
            </a:r>
            <a:r>
              <a:rPr lang="en-GB" altLang="LID4096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br>
              <a:rPr lang="en-GB" altLang="LID4096" sz="1600" dirty="0">
                <a:solidFill>
                  <a:srgbClr val="0000FF"/>
                </a:solidFill>
                <a:latin typeface="Lucida Console" panose="020B0609040504020204" pitchFamily="49" charset="0"/>
              </a:rPr>
            </a:br>
            <a:r>
              <a:rPr lang="en-GB" altLang="LID4096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drinks_now</a:t>
            </a:r>
            <a:r>
              <a:rPr lang="en-GB" altLang="LID4096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 = HSE_2011$dnnow,</a:t>
            </a:r>
            <a:br>
              <a:rPr lang="en-GB" altLang="LID4096" sz="1600" dirty="0">
                <a:solidFill>
                  <a:srgbClr val="0000FF"/>
                </a:solidFill>
                <a:latin typeface="Lucida Console" panose="020B0609040504020204" pitchFamily="49" charset="0"/>
              </a:rPr>
            </a:br>
            <a:r>
              <a:rPr lang="en-GB" altLang="LID4096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total_income</a:t>
            </a:r>
            <a:r>
              <a:rPr lang="en-GB" altLang="LID4096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 = HSE_2011$totinc,</a:t>
            </a:r>
            <a:br>
              <a:rPr lang="en-GB" altLang="LID4096" sz="1600" dirty="0">
                <a:solidFill>
                  <a:srgbClr val="0000FF"/>
                </a:solidFill>
                <a:latin typeface="Lucida Console" panose="020B0609040504020204" pitchFamily="49" charset="0"/>
              </a:rPr>
            </a:br>
            <a:r>
              <a:rPr lang="en-GB" altLang="LID4096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age = HSE_2011$Age,</a:t>
            </a:r>
            <a:br>
              <a:rPr lang="en-GB" altLang="LID4096" sz="1600" dirty="0">
                <a:solidFill>
                  <a:srgbClr val="0000FF"/>
                </a:solidFill>
                <a:latin typeface="Lucida Console" panose="020B0609040504020204" pitchFamily="49" charset="0"/>
              </a:rPr>
            </a:br>
            <a:r>
              <a:rPr lang="en-GB" altLang="LID4096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sex = HSE_2011$Sex</a:t>
            </a:r>
            <a:br>
              <a:rPr lang="en-GB" altLang="LID4096" sz="1600" dirty="0">
                <a:solidFill>
                  <a:srgbClr val="0000FF"/>
                </a:solidFill>
                <a:latin typeface="Lucida Console" panose="020B0609040504020204" pitchFamily="49" charset="0"/>
              </a:rPr>
            </a:br>
            <a:r>
              <a:rPr lang="en-GB" altLang="LID4096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altLang="LID4096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cor_mat</a:t>
            </a:r>
            <a:endParaRPr lang="en-GB" altLang="LID4096" sz="16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endParaRPr lang="en-GB" altLang="LID4096" sz="2000" dirty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pic>
        <p:nvPicPr>
          <p:cNvPr id="4" name="Picture 2" descr="University of Essex Online | University Info | 65 Masters in English -  Mastersportal.com">
            <a:extLst>
              <a:ext uri="{FF2B5EF4-FFF2-40B4-BE49-F238E27FC236}">
                <a16:creationId xmlns:a16="http://schemas.microsoft.com/office/drawing/2014/main" id="{26AC5A6E-CFE2-BEE8-0BC7-055136DEB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1" y="4813"/>
            <a:ext cx="1708483" cy="55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C958DA-FBCD-B7AD-8B0B-4317FB59C3A6}"/>
              </a:ext>
            </a:extLst>
          </p:cNvPr>
          <p:cNvSpPr txBox="1"/>
          <p:nvPr/>
        </p:nvSpPr>
        <p:spPr>
          <a:xfrm>
            <a:off x="0" y="6611779"/>
            <a:ext cx="7248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Tasks: 3d</a:t>
            </a:r>
            <a:endParaRPr lang="LID4096" sz="1000" dirty="0"/>
          </a:p>
        </p:txBody>
      </p:sp>
    </p:spTree>
    <p:extLst>
      <p:ext uri="{BB962C8B-B14F-4D97-AF65-F5344CB8AC3E}">
        <p14:creationId xmlns:p14="http://schemas.microsoft.com/office/powerpoint/2010/main" val="4202629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0FC260-EA5A-B915-C070-C9AB82BE37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E88D59C-7492-BDF1-83BA-6BE9EB93E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3854"/>
            <a:ext cx="10780955" cy="12437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Inferential Statistics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439EFA2-3EE7-725B-FFA4-8B3A7ADF72B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9288" y="2377440"/>
            <a:ext cx="10780712" cy="708660"/>
          </a:xfrm>
        </p:spPr>
        <p:txBody>
          <a:bodyPr>
            <a:normAutofit/>
          </a:bodyPr>
          <a:lstStyle/>
          <a:p>
            <a:r>
              <a:rPr lang="de-CH" b="1" dirty="0"/>
              <a:t>Correlation Matrix:</a:t>
            </a:r>
            <a:endParaRPr lang="en-US" dirty="0"/>
          </a:p>
        </p:txBody>
      </p:sp>
      <p:pic>
        <p:nvPicPr>
          <p:cNvPr id="4" name="Picture 2" descr="University of Essex Online | University Info | 65 Masters in English -  Mastersportal.com">
            <a:extLst>
              <a:ext uri="{FF2B5EF4-FFF2-40B4-BE49-F238E27FC236}">
                <a16:creationId xmlns:a16="http://schemas.microsoft.com/office/drawing/2014/main" id="{3ED31C20-62B5-F247-2FC0-4A04809D3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1" y="4813"/>
            <a:ext cx="1708483" cy="55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044BBC-05EE-1D47-E8FE-C03DC562627D}"/>
              </a:ext>
            </a:extLst>
          </p:cNvPr>
          <p:cNvSpPr txBox="1"/>
          <p:nvPr/>
        </p:nvSpPr>
        <p:spPr>
          <a:xfrm>
            <a:off x="0" y="6611779"/>
            <a:ext cx="7248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Tasks: 3d</a:t>
            </a:r>
            <a:endParaRPr lang="LID4096" sz="1000" dirty="0"/>
          </a:p>
        </p:txBody>
      </p:sp>
      <p:graphicFrame>
        <p:nvGraphicFramePr>
          <p:cNvPr id="8" name="Table Placeholder 2">
            <a:extLst>
              <a:ext uri="{FF2B5EF4-FFF2-40B4-BE49-F238E27FC236}">
                <a16:creationId xmlns:a16="http://schemas.microsoft.com/office/drawing/2014/main" id="{D63331FF-6D0C-40E4-65EF-26A19ED458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1797774"/>
              </p:ext>
            </p:extLst>
          </p:nvPr>
        </p:nvGraphicFramePr>
        <p:xfrm>
          <a:off x="710451" y="3195275"/>
          <a:ext cx="1078071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742">
                  <a:extLst>
                    <a:ext uri="{9D8B030D-6E8A-4147-A177-3AD203B41FA5}">
                      <a16:colId xmlns:a16="http://schemas.microsoft.com/office/drawing/2014/main" val="1348048763"/>
                    </a:ext>
                  </a:extLst>
                </a:gridCol>
                <a:gridCol w="2160742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2153076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2153076">
                  <a:extLst>
                    <a:ext uri="{9D8B030D-6E8A-4147-A177-3AD203B41FA5}">
                      <a16:colId xmlns:a16="http://schemas.microsoft.com/office/drawing/2014/main" val="2762589145"/>
                    </a:ext>
                  </a:extLst>
                </a:gridCol>
                <a:gridCol w="2153076">
                  <a:extLst>
                    <a:ext uri="{9D8B030D-6E8A-4147-A177-3AD203B41FA5}">
                      <a16:colId xmlns:a16="http://schemas.microsoft.com/office/drawing/2014/main" val="3071944118"/>
                    </a:ext>
                  </a:extLst>
                </a:gridCol>
              </a:tblGrid>
              <a:tr h="333414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+mj-lt"/>
                        </a:rPr>
                        <a:t>Drinks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+mj-lt"/>
                        </a:rPr>
                        <a:t>Income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+mj-lt"/>
                        </a:rPr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+mj-lt"/>
                        </a:rPr>
                        <a:t>Gender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365682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Drinks</a:t>
                      </a:r>
                      <a:endParaRPr lang="en-GB" sz="1800" b="1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0.073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0.077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0.116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365682">
                <a:tc>
                  <a:txBody>
                    <a:bodyPr/>
                    <a:lstStyle/>
                    <a:p>
                      <a:pPr algn="ctr"/>
                      <a:r>
                        <a:rPr lang="en-GB" sz="1800" b="1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Income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0.051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0.003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3334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Age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0.051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- 0.016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333414">
                <a:tc>
                  <a:txBody>
                    <a:bodyPr/>
                    <a:lstStyle/>
                    <a:p>
                      <a:pPr algn="ctr"/>
                      <a:r>
                        <a:rPr lang="en-GB" sz="1800" b="1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Gender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0.003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- 0.016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4ADCF92-F668-9BBE-3642-3E92732384D7}"/>
              </a:ext>
            </a:extLst>
          </p:cNvPr>
          <p:cNvSpPr txBox="1"/>
          <p:nvPr/>
        </p:nvSpPr>
        <p:spPr>
          <a:xfrm>
            <a:off x="649045" y="5688449"/>
            <a:ext cx="108421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Most correlations are very weak and besides Age and Gender all pairs have a positive correlation. </a:t>
            </a:r>
            <a:r>
              <a:rPr lang="en-US" dirty="0">
                <a:highlight>
                  <a:srgbClr val="00FF00"/>
                </a:highlight>
              </a:rPr>
              <a:t>The strongest correlation is found between gender and alcoholic consumption</a:t>
            </a:r>
            <a:r>
              <a:rPr lang="en-US" dirty="0"/>
              <a:t>.</a:t>
            </a:r>
          </a:p>
          <a:p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400864-C066-BCA0-B16D-A470E64E65C6}"/>
              </a:ext>
            </a:extLst>
          </p:cNvPr>
          <p:cNvSpPr txBox="1"/>
          <p:nvPr/>
        </p:nvSpPr>
        <p:spPr>
          <a:xfrm>
            <a:off x="649045" y="4984267"/>
            <a:ext cx="108939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Note: We could use the </a:t>
            </a:r>
            <a:r>
              <a:rPr lang="en-US" sz="1200" dirty="0" err="1"/>
              <a:t>cor.test</a:t>
            </a:r>
            <a:r>
              <a:rPr lang="en-US" sz="1200" dirty="0"/>
              <a:t>() function for further analysis of each correlation in the correlation matrix.  This way we could get a better understanding of the p-value of each correlation.</a:t>
            </a:r>
            <a:endParaRPr lang="LID4096" altLang="LID4096" sz="1200" dirty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410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AD5F8-7531-63C3-E43D-6E2D0AC84B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7762B1-70F5-4CF1-67F5-E21F642A4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3854"/>
            <a:ext cx="10780955" cy="1243717"/>
          </a:xfrm>
        </p:spPr>
        <p:txBody>
          <a:bodyPr>
            <a:normAutofit/>
          </a:bodyPr>
          <a:lstStyle/>
          <a:p>
            <a:r>
              <a:rPr lang="en-US" dirty="0"/>
              <a:t>Findings: Analytics Results</a:t>
            </a:r>
          </a:p>
        </p:txBody>
      </p:sp>
      <p:pic>
        <p:nvPicPr>
          <p:cNvPr id="4" name="Picture 2" descr="University of Essex Online | University Info | 65 Masters in English -  Mastersportal.com">
            <a:extLst>
              <a:ext uri="{FF2B5EF4-FFF2-40B4-BE49-F238E27FC236}">
                <a16:creationId xmlns:a16="http://schemas.microsoft.com/office/drawing/2014/main" id="{FC24FA6E-CB1E-308A-8DE8-101048804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1" y="4813"/>
            <a:ext cx="1708483" cy="55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35FDC4-7E55-CEC4-4418-BB66943EF5DF}"/>
              </a:ext>
            </a:extLst>
          </p:cNvPr>
          <p:cNvSpPr txBox="1"/>
          <p:nvPr/>
        </p:nvSpPr>
        <p:spPr>
          <a:xfrm>
            <a:off x="0" y="6611779"/>
            <a:ext cx="6431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Tasks: 4</a:t>
            </a:r>
            <a:endParaRPr lang="LID4096" sz="1000" dirty="0"/>
          </a:p>
        </p:txBody>
      </p:sp>
      <p:pic>
        <p:nvPicPr>
          <p:cNvPr id="2054" name="Picture 6" descr="Region Icons - Free SVG &amp; PNG Region Images - Noun Project">
            <a:extLst>
              <a:ext uri="{FF2B5EF4-FFF2-40B4-BE49-F238E27FC236}">
                <a16:creationId xmlns:a16="http://schemas.microsoft.com/office/drawing/2014/main" id="{CE6A2C71-4377-3B39-F0FC-7CB0E9024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53" y="2957794"/>
            <a:ext cx="1656926" cy="1656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uman male female - Download free icons">
            <a:extLst>
              <a:ext uri="{FF2B5EF4-FFF2-40B4-BE49-F238E27FC236}">
                <a16:creationId xmlns:a16="http://schemas.microsoft.com/office/drawing/2014/main" id="{BA30BA77-F019-C723-B34F-A70CCAC04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051" y="2846033"/>
            <a:ext cx="1880448" cy="1880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E5B24E69-BE29-666A-4826-8EFCB6C4751F}"/>
              </a:ext>
            </a:extLst>
          </p:cNvPr>
          <p:cNvSpPr txBox="1">
            <a:spLocks/>
          </p:cNvSpPr>
          <p:nvPr/>
        </p:nvSpPr>
        <p:spPr>
          <a:xfrm>
            <a:off x="2534379" y="4820739"/>
            <a:ext cx="2999793" cy="47600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Gender and alcohol consumption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D86102EA-53C3-0DA7-F560-6B496E75DA22}"/>
              </a:ext>
            </a:extLst>
          </p:cNvPr>
          <p:cNvSpPr txBox="1">
            <a:spLocks/>
          </p:cNvSpPr>
          <p:nvPr/>
        </p:nvSpPr>
        <p:spPr>
          <a:xfrm>
            <a:off x="6181820" y="4820739"/>
            <a:ext cx="2999793" cy="47600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Region and alcohol consumption</a:t>
            </a:r>
          </a:p>
        </p:txBody>
      </p:sp>
    </p:spTree>
    <p:extLst>
      <p:ext uri="{BB962C8B-B14F-4D97-AF65-F5344CB8AC3E}">
        <p14:creationId xmlns:p14="http://schemas.microsoft.com/office/powerpoint/2010/main" val="2882867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FE87A1-5478-9476-1294-698C9B6105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0B9B6D-EEEA-BCA7-60B2-B8A501385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3854"/>
            <a:ext cx="10780955" cy="1243717"/>
          </a:xfrm>
        </p:spPr>
        <p:txBody>
          <a:bodyPr>
            <a:normAutofit/>
          </a:bodyPr>
          <a:lstStyle/>
          <a:p>
            <a:r>
              <a:rPr lang="en-US" dirty="0"/>
              <a:t>Findings: </a:t>
            </a:r>
            <a:r>
              <a:rPr lang="en-GB" dirty="0"/>
              <a:t>Gender and Alcohol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A2594A2-160D-97D2-7309-12287953A22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9288" y="2377440"/>
            <a:ext cx="10869612" cy="384048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Not only the amount but also the type of alcoholic beverage consumed is different. Men tend to preferer beer while woman drink more wine (Meier et al., 2021).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Alcohol consumption significantly increases the aggression between male and female </a:t>
            </a:r>
            <a:r>
              <a:rPr lang="en-US" dirty="0" err="1"/>
              <a:t>poeple</a:t>
            </a:r>
            <a:r>
              <a:rPr lang="en-US" dirty="0"/>
              <a:t> (Crane et al., 2016).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alcohol consumption of women has increased, and the gender gap is narrowing over the last years due to sociocultural and economic factors </a:t>
            </a:r>
            <a:r>
              <a:rPr lang="da-DK" dirty="0"/>
              <a:t>(Moinuddin et al. 2016)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/>
              <a:t>Hasin</a:t>
            </a:r>
            <a:r>
              <a:rPr lang="en-GB" dirty="0"/>
              <a:t>, Grant, and </a:t>
            </a:r>
            <a:r>
              <a:rPr lang="en-GB" dirty="0" err="1"/>
              <a:t>Weinflash</a:t>
            </a:r>
            <a:r>
              <a:rPr lang="en-GB" dirty="0"/>
              <a:t> (1988) found that male and female alcohol rehabilitation patients differed in drinking patterns and social consequences but showed no significant differences in dependence or health issues, despite females having a shorter history of problem drinking.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2" descr="University of Essex Online | University Info | 65 Masters in English -  Mastersportal.com">
            <a:extLst>
              <a:ext uri="{FF2B5EF4-FFF2-40B4-BE49-F238E27FC236}">
                <a16:creationId xmlns:a16="http://schemas.microsoft.com/office/drawing/2014/main" id="{2B76B7D0-0C81-4B13-74AD-BB7B09C3C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1" y="4813"/>
            <a:ext cx="1708483" cy="55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C2CD11-616A-B4C0-5A9D-132487F67C06}"/>
              </a:ext>
            </a:extLst>
          </p:cNvPr>
          <p:cNvSpPr txBox="1"/>
          <p:nvPr/>
        </p:nvSpPr>
        <p:spPr>
          <a:xfrm>
            <a:off x="0" y="6611779"/>
            <a:ext cx="6431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Tasks: 4</a:t>
            </a:r>
            <a:endParaRPr lang="LID4096" sz="1000" dirty="0"/>
          </a:p>
        </p:txBody>
      </p:sp>
    </p:spTree>
    <p:extLst>
      <p:ext uri="{BB962C8B-B14F-4D97-AF65-F5344CB8AC3E}">
        <p14:creationId xmlns:p14="http://schemas.microsoft.com/office/powerpoint/2010/main" val="3817068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D90790-BA04-1E98-71F0-3302295287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1F2EB41-932F-EEDF-7569-391A128A2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3854"/>
            <a:ext cx="10780955" cy="1243717"/>
          </a:xfrm>
        </p:spPr>
        <p:txBody>
          <a:bodyPr>
            <a:normAutofit/>
          </a:bodyPr>
          <a:lstStyle/>
          <a:p>
            <a:r>
              <a:rPr lang="en-US" dirty="0"/>
              <a:t>Conclusion &amp; Recommendation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5C4F58D-AC78-7502-57B0-07758DB91E4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9288" y="2377440"/>
            <a:ext cx="10780712" cy="384048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4" name="Picture 2" descr="University of Essex Online | University Info | 65 Masters in English -  Mastersportal.com">
            <a:extLst>
              <a:ext uri="{FF2B5EF4-FFF2-40B4-BE49-F238E27FC236}">
                <a16:creationId xmlns:a16="http://schemas.microsoft.com/office/drawing/2014/main" id="{E278DBCC-E41B-1486-50EE-7D28806C1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1" y="4813"/>
            <a:ext cx="1708483" cy="55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D032E25-E3C1-70B4-7C07-D873F74C185F}"/>
              </a:ext>
            </a:extLst>
          </p:cNvPr>
          <p:cNvSpPr txBox="1"/>
          <p:nvPr/>
        </p:nvSpPr>
        <p:spPr>
          <a:xfrm>
            <a:off x="0" y="6611779"/>
            <a:ext cx="6431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Tasks: 5</a:t>
            </a:r>
            <a:endParaRPr lang="LID4096" sz="1000" dirty="0"/>
          </a:p>
        </p:txBody>
      </p:sp>
      <p:pic>
        <p:nvPicPr>
          <p:cNvPr id="12290" name="Picture 2" descr="Alcohol - Free food icons">
            <a:extLst>
              <a:ext uri="{FF2B5EF4-FFF2-40B4-BE49-F238E27FC236}">
                <a16:creationId xmlns:a16="http://schemas.microsoft.com/office/drawing/2014/main" id="{64890B20-26A0-B4C8-E29D-6CB50DB7F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2833" y="2616577"/>
            <a:ext cx="3051007" cy="305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27F9C8CC-0B1D-0E2D-15DB-88FEBC6149C4}"/>
              </a:ext>
            </a:extLst>
          </p:cNvPr>
          <p:cNvSpPr txBox="1">
            <a:spLocks/>
          </p:cNvSpPr>
          <p:nvPr/>
        </p:nvSpPr>
        <p:spPr>
          <a:xfrm>
            <a:off x="649288" y="2377440"/>
            <a:ext cx="7504112" cy="384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i="1" dirty="0"/>
              <a:t>There is a significant difference in the amount of alcohol consumed between males and females, as well as across different regions where people live.</a:t>
            </a:r>
          </a:p>
          <a:p>
            <a:endParaRPr lang="en-US" dirty="0"/>
          </a:p>
          <a:p>
            <a:r>
              <a:rPr lang="en-US" dirty="0"/>
              <a:t>Recommendation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Rise Awareness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Further investigation of data and research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Adjust policies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637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CEDB60-0E6A-C912-682F-BCCCFA335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813048"/>
            <a:ext cx="10780776" cy="2651760"/>
          </a:xfrm>
        </p:spPr>
        <p:txBody>
          <a:bodyPr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33" name="Subtitle 32">
            <a:extLst>
              <a:ext uri="{FF2B5EF4-FFF2-40B4-BE49-F238E27FC236}">
                <a16:creationId xmlns:a16="http://schemas.microsoft.com/office/drawing/2014/main" id="{0EEAA874-288B-4330-9FA4-F1144ACD46D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984560" y="0"/>
            <a:ext cx="3207440" cy="1554480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akzidenz-grotesk"/>
              </a:rPr>
              <a:t>Presented by</a:t>
            </a:r>
            <a:r>
              <a:rPr lang="en-US" sz="1800" dirty="0">
                <a:solidFill>
                  <a:schemeClr val="tx1"/>
                </a:solidFill>
                <a:latin typeface="akzidenz-grotesk"/>
              </a:rPr>
              <a:t>: Elias Medig</a:t>
            </a:r>
            <a:br>
              <a:rPr lang="en-US" sz="1800" dirty="0">
                <a:solidFill>
                  <a:schemeClr val="tx1"/>
                </a:solidFill>
                <a:latin typeface="akzidenz-grotesk"/>
              </a:rPr>
            </a:br>
            <a:r>
              <a:rPr lang="en-GB" sz="1800" b="1" i="0" dirty="0">
                <a:solidFill>
                  <a:schemeClr val="tx1"/>
                </a:solidFill>
                <a:effectLst/>
                <a:latin typeface="akzidenz-grotesk"/>
              </a:rPr>
              <a:t>Due:</a:t>
            </a:r>
            <a:r>
              <a:rPr lang="en-GB" sz="1800" b="0" i="0" dirty="0">
                <a:solidFill>
                  <a:schemeClr val="tx1"/>
                </a:solidFill>
                <a:effectLst/>
                <a:latin typeface="akzidenz-grotesk"/>
              </a:rPr>
              <a:t> Monday, 27 January 2025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6" name="Picture 2" descr="University of Essex Online | University Info | 65 Masters in English -  Mastersportal.com">
            <a:extLst>
              <a:ext uri="{FF2B5EF4-FFF2-40B4-BE49-F238E27FC236}">
                <a16:creationId xmlns:a16="http://schemas.microsoft.com/office/drawing/2014/main" id="{8870BC82-61CF-5D75-6ACF-B0F696491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1" y="4813"/>
            <a:ext cx="1708483" cy="55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7611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F2FEA60-F900-4C56-9486-48EA3092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3854"/>
            <a:ext cx="10780955" cy="1243717"/>
          </a:xfrm>
        </p:spPr>
        <p:txBody>
          <a:bodyPr>
            <a:normAutofit/>
          </a:bodyPr>
          <a:lstStyle/>
          <a:p>
            <a:r>
              <a:rPr lang="en-US" dirty="0"/>
              <a:t>Appendix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6721F-A7A9-C4C1-139D-136E2FB6E72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References:</a:t>
            </a:r>
          </a:p>
          <a:p>
            <a:pPr marL="0" indent="0">
              <a:buNone/>
            </a:pPr>
            <a:r>
              <a:rPr lang="en-GB" sz="1100" dirty="0">
                <a:solidFill>
                  <a:srgbClr val="222222"/>
                </a:solidFill>
                <a:latin typeface="Arial" panose="020B0604020202020204" pitchFamily="34" charset="0"/>
              </a:rPr>
              <a:t>Office for National Statistics (2018) Adult drinking habits in Great Britain: 2017. [Online] Available from: </a:t>
            </a:r>
            <a:r>
              <a:rPr lang="en-GB" sz="1100" dirty="0">
                <a:solidFill>
                  <a:srgbClr val="222222"/>
                </a:solidFill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https://www.ons.gov.uk/peoplepopulationandcommunity/healthandsocialcare/drugusealcoholandsmoking/bulletins/opinionsandlifestylesurveyadultdrinkinghabitsingreatbritain/2017</a:t>
            </a:r>
            <a:r>
              <a:rPr lang="en-GB" sz="11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[Accessed 19 January 2022].</a:t>
            </a:r>
          </a:p>
          <a:p>
            <a:pPr marL="0" indent="0">
              <a:buNone/>
            </a:pPr>
            <a:r>
              <a:rPr lang="en-GB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Meier, P.S., Holmes, J., Brennan, A. and Angus, C., 2021. Alcohol policy and gender: a modelling study estimating gender‐specific effects of alcohol pricing policies. </a:t>
            </a:r>
            <a:r>
              <a:rPr lang="en-GB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Addiction</a:t>
            </a:r>
            <a:r>
              <a:rPr lang="en-GB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GB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116</a:t>
            </a:r>
            <a:r>
              <a:rPr lang="en-GB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(9), pp.2372-2384.</a:t>
            </a:r>
          </a:p>
          <a:p>
            <a:pPr marL="0" indent="0">
              <a:buNone/>
            </a:pPr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Moinuddin, A., Goel, A., Saini, S., Bajpai, A. and Misra, R., 2016. Alcohol consumption and gender: a critical review. </a:t>
            </a:r>
            <a:r>
              <a:rPr lang="en-US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 Psychol </a:t>
            </a:r>
            <a:r>
              <a:rPr lang="en-US" sz="11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Psychother</a:t>
            </a:r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6</a:t>
            </a:r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(3), pp.1-4.</a:t>
            </a:r>
          </a:p>
          <a:p>
            <a:pPr marL="0" indent="0">
              <a:buNone/>
            </a:pPr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Crane, C.A., </a:t>
            </a:r>
            <a:r>
              <a:rPr lang="en-US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Godleski</a:t>
            </a:r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S.A., Przybyla, S.M., </a:t>
            </a:r>
            <a:r>
              <a:rPr lang="en-US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Schlauch</a:t>
            </a:r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R.C. and Testa, M., 2016. The proximal effects of acute alcohol consumption on male-to-female aggression: A meta-analytic review of the experimental literature. </a:t>
            </a:r>
            <a:r>
              <a:rPr lang="en-US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Trauma, Violence, &amp; Abuse</a:t>
            </a:r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17</a:t>
            </a:r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(5), pp.520-531.</a:t>
            </a:r>
            <a:endParaRPr lang="de-CH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Hasin</a:t>
            </a:r>
            <a:r>
              <a:rPr lang="en-GB" sz="1100" dirty="0">
                <a:solidFill>
                  <a:srgbClr val="222222"/>
                </a:solidFill>
                <a:latin typeface="Arial" panose="020B0604020202020204" pitchFamily="34" charset="0"/>
              </a:rPr>
              <a:t>, D.S., Grant, B.F. and </a:t>
            </a:r>
            <a:r>
              <a:rPr lang="en-GB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Weinflash</a:t>
            </a:r>
            <a:r>
              <a:rPr lang="en-GB" sz="1100" dirty="0">
                <a:solidFill>
                  <a:srgbClr val="222222"/>
                </a:solidFill>
                <a:latin typeface="Arial" panose="020B0604020202020204" pitchFamily="34" charset="0"/>
              </a:rPr>
              <a:t>, J., 1988. Male/female differences in alcohol-related problems: Alcohol rehabilitation patients. International journal of the addictions, 23(5), pp.437-448.</a:t>
            </a:r>
            <a:endParaRPr lang="LID4096" sz="110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6" name="Picture 2" descr="University of Essex Online | University Info | 65 Masters in English -  Mastersportal.com">
            <a:extLst>
              <a:ext uri="{FF2B5EF4-FFF2-40B4-BE49-F238E27FC236}">
                <a16:creationId xmlns:a16="http://schemas.microsoft.com/office/drawing/2014/main" id="{B48A039C-AA84-78FF-B86C-88C685D85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1" y="4813"/>
            <a:ext cx="1708483" cy="55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915910-4F4F-E451-F68B-42A486484920}"/>
              </a:ext>
            </a:extLst>
          </p:cNvPr>
          <p:cNvSpPr txBox="1"/>
          <p:nvPr/>
        </p:nvSpPr>
        <p:spPr>
          <a:xfrm>
            <a:off x="0" y="6611779"/>
            <a:ext cx="5870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Task: 6</a:t>
            </a:r>
            <a:endParaRPr lang="LID4096" sz="1000" dirty="0"/>
          </a:p>
        </p:txBody>
      </p:sp>
    </p:spTree>
    <p:extLst>
      <p:ext uri="{BB962C8B-B14F-4D97-AF65-F5344CB8AC3E}">
        <p14:creationId xmlns:p14="http://schemas.microsoft.com/office/powerpoint/2010/main" val="2098197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E39815-87EC-D926-530E-E672C0E66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05661F-FED2-F3D5-D3C8-0CE664716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3854"/>
            <a:ext cx="10780955" cy="124371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88EB43-8E2E-E4B5-AB2F-35C2BAC0CA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06199" y="2865120"/>
            <a:ext cx="10666645" cy="28923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1. Introduction</a:t>
            </a:r>
          </a:p>
          <a:p>
            <a:pPr marL="0" indent="0" algn="ctr">
              <a:buNone/>
            </a:pPr>
            <a:r>
              <a:rPr lang="en-US" dirty="0"/>
              <a:t>2. Descriptive Statistics</a:t>
            </a:r>
          </a:p>
          <a:p>
            <a:pPr marL="0" indent="0" algn="ctr">
              <a:buNone/>
            </a:pPr>
            <a:r>
              <a:rPr lang="en-US" dirty="0"/>
              <a:t>3. Inferential Statistics</a:t>
            </a:r>
          </a:p>
          <a:p>
            <a:pPr marL="0" indent="0" algn="ctr">
              <a:buNone/>
            </a:pPr>
            <a:r>
              <a:rPr lang="en-US" dirty="0"/>
              <a:t>4. Findings</a:t>
            </a:r>
          </a:p>
          <a:p>
            <a:pPr marL="0" indent="0" algn="ctr">
              <a:buNone/>
            </a:pPr>
            <a:r>
              <a:rPr lang="en-US" dirty="0"/>
              <a:t>5. Conclusion &amp; Recommendation</a:t>
            </a:r>
          </a:p>
          <a:p>
            <a:pPr marL="0" indent="0" algn="ctr">
              <a:buNone/>
            </a:pPr>
            <a:r>
              <a:rPr lang="en-US" dirty="0"/>
              <a:t>6. Appendix</a:t>
            </a:r>
          </a:p>
        </p:txBody>
      </p:sp>
      <p:pic>
        <p:nvPicPr>
          <p:cNvPr id="7" name="Picture 2" descr="University of Essex Online | University Info | 65 Masters in English -  Mastersportal.com">
            <a:extLst>
              <a:ext uri="{FF2B5EF4-FFF2-40B4-BE49-F238E27FC236}">
                <a16:creationId xmlns:a16="http://schemas.microsoft.com/office/drawing/2014/main" id="{3CFC872E-ED3A-0D87-8BEF-C60F4C928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1" y="4813"/>
            <a:ext cx="1708483" cy="55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3868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BB6F2D-E78A-6FE5-1A36-75C74FD93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3854"/>
            <a:ext cx="10780955" cy="124371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214E3D1-6639-F466-7FDE-6564E439499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88275" y="2324576"/>
            <a:ext cx="5464825" cy="4007910"/>
          </a:xfrm>
        </p:spPr>
        <p:txBody>
          <a:bodyPr anchor="ctr"/>
          <a:lstStyle/>
          <a:p>
            <a:r>
              <a:rPr lang="en-GB" dirty="0"/>
              <a:t>According to the Office for National Statistics (2018), approximately </a:t>
            </a:r>
            <a:r>
              <a:rPr lang="en-GB" b="1" dirty="0"/>
              <a:t>57%</a:t>
            </a:r>
            <a:r>
              <a:rPr lang="en-GB" dirty="0"/>
              <a:t> of </a:t>
            </a:r>
            <a:r>
              <a:rPr lang="en-GB" b="1" dirty="0"/>
              <a:t>individuals aged 16 or older</a:t>
            </a:r>
            <a:r>
              <a:rPr lang="en-GB" dirty="0"/>
              <a:t> in Great Britain consumed alcohol </a:t>
            </a:r>
            <a:r>
              <a:rPr lang="en-GB" b="1" dirty="0"/>
              <a:t>in 2017</a:t>
            </a:r>
            <a:r>
              <a:rPr lang="en-GB" dirty="0"/>
              <a:t>, based on responses from their study.</a:t>
            </a:r>
          </a:p>
          <a:p>
            <a:endParaRPr lang="en-GB" dirty="0"/>
          </a:p>
          <a:p>
            <a:r>
              <a:rPr lang="en-GB" dirty="0"/>
              <a:t>This presentation takes a closer look at the data by analysing it with statistical methods.</a:t>
            </a:r>
            <a:endParaRPr lang="en-US" dirty="0"/>
          </a:p>
        </p:txBody>
      </p:sp>
      <p:pic>
        <p:nvPicPr>
          <p:cNvPr id="2050" name="Picture 2" descr="RStudio 2025 Overview: Pricing, Ratings &amp; Details | TechnologyAdvice">
            <a:extLst>
              <a:ext uri="{FF2B5EF4-FFF2-40B4-BE49-F238E27FC236}">
                <a16:creationId xmlns:a16="http://schemas.microsoft.com/office/drawing/2014/main" id="{A81F70B7-7061-3648-BD57-3F1476139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038" y="442748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Learn from cancer datasets — Cancer Genomics Cloud">
            <a:extLst>
              <a:ext uri="{FF2B5EF4-FFF2-40B4-BE49-F238E27FC236}">
                <a16:creationId xmlns:a16="http://schemas.microsoft.com/office/drawing/2014/main" id="{05E15847-ADF9-4975-297B-52216348C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038" y="2339815"/>
            <a:ext cx="1905001" cy="190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20C4E72B-DC94-190B-3C12-8D71AA300DDE}"/>
              </a:ext>
            </a:extLst>
          </p:cNvPr>
          <p:cNvSpPr txBox="1">
            <a:spLocks/>
          </p:cNvSpPr>
          <p:nvPr/>
        </p:nvSpPr>
        <p:spPr>
          <a:xfrm>
            <a:off x="8905998" y="3042459"/>
            <a:ext cx="2997727" cy="1776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EEACE34C-4604-BB47-F180-E0307D59A1AC}"/>
              </a:ext>
            </a:extLst>
          </p:cNvPr>
          <p:cNvSpPr txBox="1">
            <a:spLocks/>
          </p:cNvSpPr>
          <p:nvPr/>
        </p:nvSpPr>
        <p:spPr>
          <a:xfrm>
            <a:off x="8041871" y="5081847"/>
            <a:ext cx="3770822" cy="1776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R Studio </a:t>
            </a:r>
            <a:r>
              <a:rPr lang="en-US" sz="1200" dirty="0"/>
              <a:t>for Data Analytics</a:t>
            </a:r>
            <a:endParaRPr lang="en-US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C6BC80-1FE0-4267-9758-9629D6F8449E}"/>
              </a:ext>
            </a:extLst>
          </p:cNvPr>
          <p:cNvSpPr txBox="1"/>
          <p:nvPr/>
        </p:nvSpPr>
        <p:spPr>
          <a:xfrm>
            <a:off x="8041871" y="3107649"/>
            <a:ext cx="40805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Data</a:t>
            </a:r>
            <a:r>
              <a:rPr lang="en-US" dirty="0"/>
              <a:t> </a:t>
            </a:r>
            <a:r>
              <a:rPr lang="en-US" sz="1200" dirty="0"/>
              <a:t>from Health Survey for England </a:t>
            </a:r>
            <a:endParaRPr lang="LID4096" dirty="0"/>
          </a:p>
        </p:txBody>
      </p:sp>
      <p:pic>
        <p:nvPicPr>
          <p:cNvPr id="11" name="Picture 2" descr="University of Essex Online | University Info | 65 Masters in English -  Mastersportal.com">
            <a:extLst>
              <a:ext uri="{FF2B5EF4-FFF2-40B4-BE49-F238E27FC236}">
                <a16:creationId xmlns:a16="http://schemas.microsoft.com/office/drawing/2014/main" id="{D77B396E-2747-3AB1-B5BE-0C120A2AF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1" y="4813"/>
            <a:ext cx="1708483" cy="55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56E9FAB-F966-4750-0D66-BB50D6C822DF}"/>
              </a:ext>
            </a:extLst>
          </p:cNvPr>
          <p:cNvSpPr txBox="1"/>
          <p:nvPr/>
        </p:nvSpPr>
        <p:spPr>
          <a:xfrm>
            <a:off x="0" y="6611779"/>
            <a:ext cx="6431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Tasks: 1</a:t>
            </a:r>
            <a:endParaRPr lang="LID4096" sz="1000" dirty="0"/>
          </a:p>
        </p:txBody>
      </p:sp>
    </p:spTree>
    <p:extLst>
      <p:ext uri="{BB962C8B-B14F-4D97-AF65-F5344CB8AC3E}">
        <p14:creationId xmlns:p14="http://schemas.microsoft.com/office/powerpoint/2010/main" val="3054502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FE5FED-6CE4-67D3-936A-5DEDB680A4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F564CE0-2416-FD5A-241F-BACD63BF1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3854"/>
            <a:ext cx="10780955" cy="1243717"/>
          </a:xfrm>
        </p:spPr>
        <p:txBody>
          <a:bodyPr>
            <a:normAutofit/>
          </a:bodyPr>
          <a:lstStyle/>
          <a:p>
            <a:r>
              <a:rPr lang="en-US" dirty="0"/>
              <a:t>Descriptive Statistics</a:t>
            </a:r>
          </a:p>
        </p:txBody>
      </p:sp>
      <p:pic>
        <p:nvPicPr>
          <p:cNvPr id="4" name="Picture 2" descr="University of Essex Online | University Info | 65 Masters in English -  Mastersportal.com">
            <a:extLst>
              <a:ext uri="{FF2B5EF4-FFF2-40B4-BE49-F238E27FC236}">
                <a16:creationId xmlns:a16="http://schemas.microsoft.com/office/drawing/2014/main" id="{86E46F23-EE78-786E-8BB1-A6AE250C1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1" y="4813"/>
            <a:ext cx="1708483" cy="55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Placeholder 2">
            <a:extLst>
              <a:ext uri="{FF2B5EF4-FFF2-40B4-BE49-F238E27FC236}">
                <a16:creationId xmlns:a16="http://schemas.microsoft.com/office/drawing/2014/main" id="{BBEF058E-D81B-4437-E12D-7379E4798AE5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788032695"/>
              </p:ext>
            </p:extLst>
          </p:nvPr>
        </p:nvGraphicFramePr>
        <p:xfrm>
          <a:off x="419100" y="2540582"/>
          <a:ext cx="11353800" cy="3097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4300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4889500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</a:tblGrid>
              <a:tr h="50017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+mj-lt"/>
                        </a:rPr>
                        <a:t>Measurement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548582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many people are included in the sample?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10617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548582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 is the percentage of people who drink alcohol?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63.2%*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5001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 is the percentage of women in the sample?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57.7%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500175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 is the highest educational level?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effectLst/>
                        </a:rPr>
                        <a:t>NVQ4/NVQ5/Degree or equiv.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5001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 is percentage of divorced and separated people?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5.6%**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432599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88858EE-CA80-B975-D5D8-0DE4BE965C0A}"/>
              </a:ext>
            </a:extLst>
          </p:cNvPr>
          <p:cNvSpPr txBox="1"/>
          <p:nvPr/>
        </p:nvSpPr>
        <p:spPr>
          <a:xfrm>
            <a:off x="0" y="6611779"/>
            <a:ext cx="15616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Tasks: 2a, 2b, 2c, 2d, 2e</a:t>
            </a:r>
            <a:endParaRPr lang="LID4096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8CDB90-0D09-39BA-5E32-C673028C6D08}"/>
              </a:ext>
            </a:extLst>
          </p:cNvPr>
          <p:cNvSpPr txBox="1"/>
          <p:nvPr/>
        </p:nvSpPr>
        <p:spPr>
          <a:xfrm>
            <a:off x="419100" y="5961714"/>
            <a:ext cx="7289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*if the samples with no response are excluded the number would be 78.65%</a:t>
            </a:r>
          </a:p>
          <a:p>
            <a:r>
              <a:rPr lang="en-US" sz="1200" dirty="0"/>
              <a:t>**if the samples with no response are excluded the number would be 6.9%</a:t>
            </a:r>
            <a:endParaRPr lang="LID4096" sz="1200" dirty="0"/>
          </a:p>
        </p:txBody>
      </p:sp>
    </p:spTree>
    <p:extLst>
      <p:ext uri="{BB962C8B-B14F-4D97-AF65-F5344CB8AC3E}">
        <p14:creationId xmlns:p14="http://schemas.microsoft.com/office/powerpoint/2010/main" val="2489608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F03C13-FD7E-B87E-7FF2-5E2CFCA446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3EA79E-B4A5-CE6F-A45F-C622AAAD1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3854"/>
            <a:ext cx="10780955" cy="1243717"/>
          </a:xfrm>
        </p:spPr>
        <p:txBody>
          <a:bodyPr>
            <a:normAutofit/>
          </a:bodyPr>
          <a:lstStyle/>
          <a:p>
            <a:r>
              <a:rPr lang="en-US" dirty="0"/>
              <a:t>Descriptive Statistics</a:t>
            </a:r>
          </a:p>
        </p:txBody>
      </p:sp>
      <p:pic>
        <p:nvPicPr>
          <p:cNvPr id="4" name="Picture 2" descr="University of Essex Online | University Info | 65 Masters in English -  Mastersportal.com">
            <a:extLst>
              <a:ext uri="{FF2B5EF4-FFF2-40B4-BE49-F238E27FC236}">
                <a16:creationId xmlns:a16="http://schemas.microsoft.com/office/drawing/2014/main" id="{C0E76EFF-BDE1-76F2-521F-68EDF2644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1" y="4813"/>
            <a:ext cx="1708483" cy="55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Placeholder 2">
            <a:extLst>
              <a:ext uri="{FF2B5EF4-FFF2-40B4-BE49-F238E27FC236}">
                <a16:creationId xmlns:a16="http://schemas.microsoft.com/office/drawing/2014/main" id="{2FA574A5-6AFC-CA75-C88D-2D640B3923BC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75352655"/>
              </p:ext>
            </p:extLst>
          </p:nvPr>
        </p:nvGraphicFramePr>
        <p:xfrm>
          <a:off x="419100" y="2263585"/>
          <a:ext cx="11353800" cy="4098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2603500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2694369">
                  <a:extLst>
                    <a:ext uri="{9D8B030D-6E8A-4147-A177-3AD203B41FA5}">
                      <a16:colId xmlns:a16="http://schemas.microsoft.com/office/drawing/2014/main" val="2169845424"/>
                    </a:ext>
                  </a:extLst>
                </a:gridCol>
                <a:gridCol w="2626931">
                  <a:extLst>
                    <a:ext uri="{9D8B030D-6E8A-4147-A177-3AD203B41FA5}">
                      <a16:colId xmlns:a16="http://schemas.microsoft.com/office/drawing/2014/main" val="2816265107"/>
                    </a:ext>
                  </a:extLst>
                </a:gridCol>
              </a:tblGrid>
              <a:tr h="50017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Household 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BMI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Age at last birthday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548582"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41.56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548582"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25.59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500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25.32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500175"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Minimum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500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Maximum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4325996"/>
                  </a:ext>
                </a:extLst>
              </a:tr>
              <a:tr h="500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1 - 10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8.34 – 65.28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0 - 100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9079621"/>
                  </a:ext>
                </a:extLst>
              </a:tr>
              <a:tr h="500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Standard Deviation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23.83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479949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2094176-3915-17A7-BECD-BC14596EDECA}"/>
              </a:ext>
            </a:extLst>
          </p:cNvPr>
          <p:cNvSpPr txBox="1"/>
          <p:nvPr/>
        </p:nvSpPr>
        <p:spPr>
          <a:xfrm>
            <a:off x="0" y="6611779"/>
            <a:ext cx="6799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Tasks: 2f</a:t>
            </a:r>
            <a:endParaRPr lang="LID4096" sz="1000" dirty="0"/>
          </a:p>
        </p:txBody>
      </p:sp>
    </p:spTree>
    <p:extLst>
      <p:ext uri="{BB962C8B-B14F-4D97-AF65-F5344CB8AC3E}">
        <p14:creationId xmlns:p14="http://schemas.microsoft.com/office/powerpoint/2010/main" val="3838104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A97E20-64A3-FC0F-004E-B3DBA4D66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52B81A-BA5F-087D-7452-AB3FCD95C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3854"/>
            <a:ext cx="10780955" cy="12437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Inferential Statistics</a:t>
            </a:r>
          </a:p>
        </p:txBody>
      </p:sp>
      <p:pic>
        <p:nvPicPr>
          <p:cNvPr id="4" name="Picture 2" descr="University of Essex Online | University Info | 65 Masters in English -  Mastersportal.com">
            <a:extLst>
              <a:ext uri="{FF2B5EF4-FFF2-40B4-BE49-F238E27FC236}">
                <a16:creationId xmlns:a16="http://schemas.microsoft.com/office/drawing/2014/main" id="{3125007F-3C30-5918-8185-4E9515F03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1" y="4813"/>
            <a:ext cx="1708483" cy="55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4D80F3-B9BB-FD01-8B8F-08451AA5AA7F}"/>
              </a:ext>
            </a:extLst>
          </p:cNvPr>
          <p:cNvSpPr txBox="1"/>
          <p:nvPr/>
        </p:nvSpPr>
        <p:spPr>
          <a:xfrm>
            <a:off x="0" y="6611779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Tasks: 3a</a:t>
            </a:r>
            <a:endParaRPr lang="LID4096" sz="1000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156827CE-929F-C908-2D43-1C4D5BC10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802" y="4189794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C36D3342-A2C1-E450-7997-E9B343BFDE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3954347"/>
              </p:ext>
            </p:extLst>
          </p:nvPr>
        </p:nvGraphicFramePr>
        <p:xfrm>
          <a:off x="3293346" y="2234798"/>
          <a:ext cx="5492351" cy="41869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7232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3A4A27-FAF0-556F-3CD9-89D193DF8D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9ABC2C4-60E6-9E9D-71B9-195AAFE75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3854"/>
            <a:ext cx="10780955" cy="12437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Inferential Statistics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443827E-310B-8225-F36A-76552E1E57A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9288" y="2377440"/>
            <a:ext cx="10780712" cy="70866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Null Hypothesis:</a:t>
            </a:r>
            <a:br>
              <a:rPr lang="en-US" dirty="0"/>
            </a:br>
            <a:r>
              <a:rPr lang="en-US" dirty="0"/>
              <a:t>The data shows no statistically relevant correlation between gender and alcohol consumption</a:t>
            </a:r>
          </a:p>
        </p:txBody>
      </p:sp>
      <p:pic>
        <p:nvPicPr>
          <p:cNvPr id="4" name="Picture 2" descr="University of Essex Online | University Info | 65 Masters in English -  Mastersportal.com">
            <a:extLst>
              <a:ext uri="{FF2B5EF4-FFF2-40B4-BE49-F238E27FC236}">
                <a16:creationId xmlns:a16="http://schemas.microsoft.com/office/drawing/2014/main" id="{36978390-91C3-7CE6-7006-1EAF2CE24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1" y="4813"/>
            <a:ext cx="1708483" cy="55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8CABBCE1-F40D-627B-711B-E6EF7366FB45}"/>
              </a:ext>
            </a:extLst>
          </p:cNvPr>
          <p:cNvSpPr txBox="1">
            <a:spLocks/>
          </p:cNvSpPr>
          <p:nvPr/>
        </p:nvSpPr>
        <p:spPr>
          <a:xfrm>
            <a:off x="648802" y="4612967"/>
            <a:ext cx="10780712" cy="21437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Result:</a:t>
            </a:r>
            <a:br>
              <a:rPr lang="en-US" dirty="0"/>
            </a:br>
            <a:r>
              <a:rPr lang="en-US" dirty="0"/>
              <a:t>The p-value was &lt; 2.2e-16. This indicates that the null hypothesis can be rejected which means that there is an association between gender and alcohol consumption.</a:t>
            </a:r>
            <a:r>
              <a:rPr lang="en-US" b="1" dirty="0"/>
              <a:t> </a:t>
            </a:r>
            <a:r>
              <a:rPr lang="en-US" dirty="0">
                <a:highlight>
                  <a:srgbClr val="00FF00"/>
                </a:highlight>
              </a:rPr>
              <a:t>Male people tend to consume more alcohol.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71720D26-61BA-923C-7EB7-0CE7442D2C1E}"/>
              </a:ext>
            </a:extLst>
          </p:cNvPr>
          <p:cNvSpPr txBox="1">
            <a:spLocks/>
          </p:cNvSpPr>
          <p:nvPr/>
        </p:nvSpPr>
        <p:spPr>
          <a:xfrm>
            <a:off x="648802" y="3429000"/>
            <a:ext cx="10780712" cy="1764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R Query:</a:t>
            </a:r>
            <a:br>
              <a:rPr lang="en-US" dirty="0"/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t.test(totalwu ~ Sex, data = HSE_2011)</a:t>
            </a:r>
            <a:endParaRPr kumimoji="0" lang="de-CH" altLang="LID4096" sz="16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29BE4F-E2F2-3593-9065-8D0FAD976DD9}"/>
              </a:ext>
            </a:extLst>
          </p:cNvPr>
          <p:cNvSpPr txBox="1"/>
          <p:nvPr/>
        </p:nvSpPr>
        <p:spPr>
          <a:xfrm>
            <a:off x="0" y="6611779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Tasks: 3a</a:t>
            </a:r>
            <a:endParaRPr lang="LID4096" sz="1000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98DE9E9-5A43-60D4-523F-AFC986C51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802" y="4189794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023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E2D8BF-A78A-3C59-8897-74A9AC3C00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DF17DF-33F5-DDB2-722D-B66AB17D0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3854"/>
            <a:ext cx="10780955" cy="12437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Inferential Statistics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4B18F82-7391-38FF-0148-A6A7B36E97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9288" y="2377440"/>
            <a:ext cx="10780712" cy="70866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Null Hypothesis:</a:t>
            </a:r>
            <a:br>
              <a:rPr lang="en-US" dirty="0"/>
            </a:br>
            <a:r>
              <a:rPr lang="en-US" dirty="0"/>
              <a:t>The data shows no statistically relevant correlation between regions and alcohol consumption</a:t>
            </a:r>
          </a:p>
        </p:txBody>
      </p:sp>
      <p:pic>
        <p:nvPicPr>
          <p:cNvPr id="4" name="Picture 2" descr="University of Essex Online | University Info | 65 Masters in English -  Mastersportal.com">
            <a:extLst>
              <a:ext uri="{FF2B5EF4-FFF2-40B4-BE49-F238E27FC236}">
                <a16:creationId xmlns:a16="http://schemas.microsoft.com/office/drawing/2014/main" id="{AE6CB096-50F7-E131-B7B2-CFC771836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1" y="4813"/>
            <a:ext cx="1708483" cy="55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CCF8F6-0E77-90C1-6E38-49484D22195B}"/>
              </a:ext>
            </a:extLst>
          </p:cNvPr>
          <p:cNvSpPr txBox="1"/>
          <p:nvPr/>
        </p:nvSpPr>
        <p:spPr>
          <a:xfrm>
            <a:off x="0" y="6611779"/>
            <a:ext cx="7248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Tasks: 3b</a:t>
            </a:r>
            <a:endParaRPr lang="LID4096" sz="1000" dirty="0"/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0EAC9C78-4C7D-C1AC-9894-513C52E9CFCF}"/>
              </a:ext>
            </a:extLst>
          </p:cNvPr>
          <p:cNvSpPr txBox="1">
            <a:spLocks/>
          </p:cNvSpPr>
          <p:nvPr/>
        </p:nvSpPr>
        <p:spPr>
          <a:xfrm>
            <a:off x="648802" y="3429000"/>
            <a:ext cx="10780712" cy="1764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R Query:</a:t>
            </a:r>
            <a:br>
              <a:rPr lang="en-US" dirty="0"/>
            </a:br>
            <a:r>
              <a:rPr kumimoji="0" lang="pt-BR" altLang="LID4096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HSE_2011$gor1 &lt;- factor(HSE_2011$gor1)</a:t>
            </a:r>
            <a:br>
              <a:rPr kumimoji="0" lang="pt-BR" altLang="LID4096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</a:br>
            <a:r>
              <a:rPr lang="de-CH" altLang="LID4096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kruskal.test(totalwu ~ gor1, data = HSE_2011)</a:t>
            </a:r>
            <a:r>
              <a:rPr lang="LID4096" altLang="LID4096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</a:p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0B251048-7437-4D5C-2F94-691015061C95}"/>
              </a:ext>
            </a:extLst>
          </p:cNvPr>
          <p:cNvSpPr txBox="1">
            <a:spLocks/>
          </p:cNvSpPr>
          <p:nvPr/>
        </p:nvSpPr>
        <p:spPr>
          <a:xfrm>
            <a:off x="648802" y="4730117"/>
            <a:ext cx="10780712" cy="1764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Result:</a:t>
            </a:r>
            <a:br>
              <a:rPr lang="en-US" dirty="0"/>
            </a:br>
            <a:r>
              <a:rPr lang="en-US" dirty="0"/>
              <a:t>The p-value was 2.199e-14. This result indicates that the null hypothesis can be rejected which means that </a:t>
            </a:r>
            <a:r>
              <a:rPr lang="en-US" dirty="0">
                <a:highlight>
                  <a:srgbClr val="00FF00"/>
                </a:highlight>
              </a:rPr>
              <a:t>there is a correlation between region and alcohol consumption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4752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C8FFF0-C7F0-95D8-D78E-7F53321AF6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DF790F5-4A29-6953-DAC2-A070D5535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3854"/>
            <a:ext cx="10780955" cy="12437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Inferential Statistics</a:t>
            </a:r>
          </a:p>
        </p:txBody>
      </p:sp>
      <p:pic>
        <p:nvPicPr>
          <p:cNvPr id="4" name="Picture 2" descr="University of Essex Online | University Info | 65 Masters in English -  Mastersportal.com">
            <a:extLst>
              <a:ext uri="{FF2B5EF4-FFF2-40B4-BE49-F238E27FC236}">
                <a16:creationId xmlns:a16="http://schemas.microsoft.com/office/drawing/2014/main" id="{437FC8FB-0909-896B-B731-8E52429D7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1" y="4813"/>
            <a:ext cx="1708483" cy="55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7CDD60-3B53-B3F8-3A09-75DB087BDAC8}"/>
              </a:ext>
            </a:extLst>
          </p:cNvPr>
          <p:cNvSpPr txBox="1"/>
          <p:nvPr/>
        </p:nvSpPr>
        <p:spPr>
          <a:xfrm>
            <a:off x="0" y="6611779"/>
            <a:ext cx="7248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Tasks: 3b</a:t>
            </a:r>
            <a:endParaRPr lang="LID4096" sz="1000" dirty="0"/>
          </a:p>
        </p:txBody>
      </p:sp>
      <p:graphicFrame>
        <p:nvGraphicFramePr>
          <p:cNvPr id="11" name="Table Placeholder 2">
            <a:extLst>
              <a:ext uri="{FF2B5EF4-FFF2-40B4-BE49-F238E27FC236}">
                <a16:creationId xmlns:a16="http://schemas.microsoft.com/office/drawing/2014/main" id="{0B566C11-B7F3-82C0-31FF-EDAA85A773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1031031"/>
              </p:ext>
            </p:extLst>
          </p:nvPr>
        </p:nvGraphicFramePr>
        <p:xfrm>
          <a:off x="1771650" y="2310363"/>
          <a:ext cx="8648700" cy="3456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2034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4316666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</a:tblGrid>
              <a:tr h="34159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Region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% drinking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3740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London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800" b="0" kern="120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69%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3740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North West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800" b="0" kern="120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76%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3415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Yorks &amp; Humber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77%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3415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kern="120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West Midlands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77%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3415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kern="120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North East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81%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44325996"/>
                  </a:ext>
                </a:extLst>
              </a:tr>
              <a:tr h="3415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kern="120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East Midlands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82%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99079621"/>
                  </a:ext>
                </a:extLst>
              </a:tr>
              <a:tr h="3415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kern="120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East of England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82%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14799490"/>
                  </a:ext>
                </a:extLst>
              </a:tr>
              <a:tr h="2934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kern="120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South East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82%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0803673"/>
                  </a:ext>
                </a:extLst>
              </a:tr>
              <a:tr h="3415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kern="120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South West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84%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0305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1475041"/>
      </p:ext>
    </p:extLst>
  </p:cSld>
  <p:clrMapOvr>
    <a:masterClrMapping/>
  </p:clrMapOvr>
</p:sld>
</file>

<file path=ppt/theme/theme1.xml><?xml version="1.0" encoding="utf-8"?>
<a:theme xmlns:a="http://schemas.openxmlformats.org/drawingml/2006/main" name="ColorBlockVTI">
  <a:themeElements>
    <a:clrScheme name="ColorBlock Color Scheme">
      <a:dk1>
        <a:sysClr val="windowText" lastClr="000000"/>
      </a:dk1>
      <a:lt1>
        <a:sysClr val="window" lastClr="FFFFFF"/>
      </a:lt1>
      <a:dk2>
        <a:srgbClr val="002044"/>
      </a:dk2>
      <a:lt2>
        <a:srgbClr val="F5F0F3"/>
      </a:lt2>
      <a:accent1>
        <a:srgbClr val="4A41C5"/>
      </a:accent1>
      <a:accent2>
        <a:srgbClr val="37997B"/>
      </a:accent2>
      <a:accent3>
        <a:srgbClr val="17B4DF"/>
      </a:accent3>
      <a:accent4>
        <a:srgbClr val="E69500"/>
      </a:accent4>
      <a:accent5>
        <a:srgbClr val="276D77"/>
      </a:accent5>
      <a:accent6>
        <a:srgbClr val="386ECE"/>
      </a:accent6>
      <a:hlink>
        <a:srgbClr val="AF1DAF"/>
      </a:hlink>
      <a:folHlink>
        <a:srgbClr val="FE5C68"/>
      </a:folHlink>
    </a:clrScheme>
    <a:fontScheme name="Custom 12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BlockDesign_win32_CP_v3" id="{814715DD-6C76-4F1A-ACBC-CB50DF76A204}" vid="{32B98461-600B-47E5-8B97-25031B2AA7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Background xmlns="71af3243-3dd4-4a8d-8c0d-dd76da1f02a5">false</Background>
    <Status xmlns="71af3243-3dd4-4a8d-8c0d-dd76da1f02a5">Not started</Status>
    <TaxCatchAll xmlns="230e9df3-be65-4c73-a93b-d1236ebd677e" xsi:nil="true"/>
    <ImageTagsTaxHTField xmlns="71af3243-3dd4-4a8d-8c0d-dd76da1f02a5">
      <Terms xmlns="http://schemas.microsoft.com/office/infopath/2007/PartnerControls"/>
    </ImageTagsTaxHTField>
    <Image xmlns="71af3243-3dd4-4a8d-8c0d-dd76da1f02a5">
      <Url xsi:nil="true"/>
      <Description xsi:nil="true"/>
    </Image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D5551C-388C-42EB-B1BB-B0BF4434BA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E526E5B-BE06-44ED-944C-46B3BE1A406A}">
  <ds:schemaRefs>
    <ds:schemaRef ds:uri="http://schemas.microsoft.com/office/2006/metadata/properties"/>
    <ds:schemaRef ds:uri="16c05727-aa75-4e4a-9b5f-8a80a1165891"/>
    <ds:schemaRef ds:uri="http://schemas.microsoft.com/office/2006/documentManagement/types"/>
    <ds:schemaRef ds:uri="http://purl.org/dc/elements/1.1/"/>
    <ds:schemaRef ds:uri="http://purl.org/dc/terms/"/>
    <ds:schemaRef ds:uri="http://www.w3.org/XML/1998/namespace"/>
    <ds:schemaRef ds:uri="http://schemas.microsoft.com/office/infopath/2007/PartnerControls"/>
    <ds:schemaRef ds:uri="http://purl.org/dc/dcmitype/"/>
    <ds:schemaRef ds:uri="230e9df3-be65-4c73-a93b-d1236ebd677e"/>
    <ds:schemaRef ds:uri="http://schemas.openxmlformats.org/package/2006/metadata/core-properties"/>
    <ds:schemaRef ds:uri="71af3243-3dd4-4a8d-8c0d-dd76da1f02a5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5E4B3662-E706-427A-8C63-55F1C5B1CAE0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Color block design</Template>
  <TotalTime>0</TotalTime>
  <Words>1260</Words>
  <Application>Microsoft Office PowerPoint</Application>
  <PresentationFormat>Widescreen</PresentationFormat>
  <Paragraphs>184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akzidenz-grotesk</vt:lpstr>
      <vt:lpstr>Aptos</vt:lpstr>
      <vt:lpstr>Arial</vt:lpstr>
      <vt:lpstr>Avenir Next LT Pro</vt:lpstr>
      <vt:lpstr>Avenir Next LT Pro Light</vt:lpstr>
      <vt:lpstr>Lucida Console</vt:lpstr>
      <vt:lpstr>Times New Roman</vt:lpstr>
      <vt:lpstr>ColorBlockVTI</vt:lpstr>
      <vt:lpstr>Statistical Analysis Presentation </vt:lpstr>
      <vt:lpstr>Agenda</vt:lpstr>
      <vt:lpstr>Introduction</vt:lpstr>
      <vt:lpstr>Descriptive Statistics</vt:lpstr>
      <vt:lpstr>Descriptive Statistics</vt:lpstr>
      <vt:lpstr>Inferential Statistics</vt:lpstr>
      <vt:lpstr>Inferential Statistics</vt:lpstr>
      <vt:lpstr>Inferential Statistics</vt:lpstr>
      <vt:lpstr>Inferential Statistics</vt:lpstr>
      <vt:lpstr>Inferential Statistics</vt:lpstr>
      <vt:lpstr>Inferential Statistics</vt:lpstr>
      <vt:lpstr>Inferential Statistics</vt:lpstr>
      <vt:lpstr>Inferential Statistics</vt:lpstr>
      <vt:lpstr>Inferential Statistics</vt:lpstr>
      <vt:lpstr>Findings: Analytics Results</vt:lpstr>
      <vt:lpstr>Findings: Gender and Alcohol</vt:lpstr>
      <vt:lpstr>Conclusion &amp; Recommendation</vt:lpstr>
      <vt:lpstr>Thank you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Elias Medig</dc:creator>
  <cp:lastModifiedBy>Elias Medig</cp:lastModifiedBy>
  <cp:revision>1</cp:revision>
  <cp:lastPrinted>2025-01-19T13:54:52Z</cp:lastPrinted>
  <dcterms:created xsi:type="dcterms:W3CDTF">2025-01-19T09:50:07Z</dcterms:created>
  <dcterms:modified xsi:type="dcterms:W3CDTF">2025-01-19T17:53:23Z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0x01010079F111ED35F8CC479449609E8A0923A6</vt:lpwstr>
  </property>
</Properties>
</file>