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9" r:id="rId2"/>
    <p:sldId id="265" r:id="rId3"/>
    <p:sldId id="285" r:id="rId4"/>
    <p:sldId id="288" r:id="rId5"/>
    <p:sldId id="271" r:id="rId6"/>
    <p:sldId id="275" r:id="rId7"/>
    <p:sldId id="279" r:id="rId8"/>
    <p:sldId id="277" r:id="rId9"/>
    <p:sldId id="291" r:id="rId10"/>
    <p:sldId id="276" r:id="rId11"/>
    <p:sldId id="274" r:id="rId12"/>
    <p:sldId id="289" r:id="rId13"/>
    <p:sldId id="290" r:id="rId14"/>
    <p:sldId id="280" r:id="rId15"/>
    <p:sldId id="281" r:id="rId16"/>
    <p:sldId id="268" r:id="rId17"/>
    <p:sldId id="258" r:id="rId18"/>
    <p:sldId id="270" r:id="rId19"/>
    <p:sldId id="283" r:id="rId20"/>
    <p:sldId id="284" r:id="rId21"/>
    <p:sldId id="267" r:id="rId22"/>
    <p:sldId id="272" r:id="rId23"/>
    <p:sldId id="282" r:id="rId24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6782"/>
  </p:normalViewPr>
  <p:slideViewPr>
    <p:cSldViewPr snapToGrid="0" snapToObjects="1">
      <p:cViewPr varScale="1">
        <p:scale>
          <a:sx n="131" d="100"/>
          <a:sy n="131" d="100"/>
        </p:scale>
        <p:origin x="1080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Tree 2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sp3d/>
          </c:spPr>
          <c:invertIfNegative val="0"/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14-8A47-9F94-F5BF4CB7E4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72241311"/>
        <c:axId val="1472629471"/>
        <c:axId val="0"/>
      </c:bar3DChart>
      <c:catAx>
        <c:axId val="1472241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2629471"/>
        <c:crosses val="autoZero"/>
        <c:auto val="1"/>
        <c:lblAlgn val="ctr"/>
        <c:lblOffset val="100"/>
        <c:noMultiLvlLbl val="0"/>
      </c:catAx>
      <c:valAx>
        <c:axId val="147262947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72241311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Tree 1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sp3d/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53-D349-9A90-DC6DF0C7D0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72241311"/>
        <c:axId val="1472629471"/>
        <c:axId val="0"/>
      </c:bar3DChart>
      <c:catAx>
        <c:axId val="1472241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2629471"/>
        <c:crosses val="autoZero"/>
        <c:auto val="1"/>
        <c:lblAlgn val="ctr"/>
        <c:lblOffset val="100"/>
        <c:noMultiLvlLbl val="0"/>
      </c:catAx>
      <c:valAx>
        <c:axId val="147262947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72241311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Tree 2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sp3d/>
          </c:spPr>
          <c:invertIfNegative val="0"/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2C-EB4A-8717-45CB087649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72241311"/>
        <c:axId val="1472629471"/>
        <c:axId val="0"/>
      </c:bar3DChart>
      <c:catAx>
        <c:axId val="1472241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2629471"/>
        <c:crosses val="autoZero"/>
        <c:auto val="1"/>
        <c:lblAlgn val="ctr"/>
        <c:lblOffset val="100"/>
        <c:noMultiLvlLbl val="0"/>
      </c:catAx>
      <c:valAx>
        <c:axId val="147262947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72241311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Tree 3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sp3d/>
          </c:spPr>
          <c:invertIfNegative val="0"/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F1-DC43-84EA-5DFDA1828B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72241311"/>
        <c:axId val="1472629471"/>
        <c:axId val="0"/>
      </c:bar3DChart>
      <c:catAx>
        <c:axId val="1472241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2629471"/>
        <c:crosses val="autoZero"/>
        <c:auto val="1"/>
        <c:lblAlgn val="ctr"/>
        <c:lblOffset val="100"/>
        <c:noMultiLvlLbl val="0"/>
      </c:catAx>
      <c:valAx>
        <c:axId val="147262947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72241311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Tree 1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sp3d/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53-D349-9A90-DC6DF0C7D0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72241311"/>
        <c:axId val="1472629471"/>
        <c:axId val="0"/>
      </c:bar3DChart>
      <c:catAx>
        <c:axId val="1472241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2629471"/>
        <c:crosses val="autoZero"/>
        <c:auto val="1"/>
        <c:lblAlgn val="ctr"/>
        <c:lblOffset val="100"/>
        <c:noMultiLvlLbl val="0"/>
      </c:catAx>
      <c:valAx>
        <c:axId val="147262947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72241311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Tree 2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sp3d/>
          </c:spPr>
          <c:invertIfNegative val="0"/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2C-EB4A-8717-45CB087649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72241311"/>
        <c:axId val="1472629471"/>
        <c:axId val="0"/>
      </c:bar3DChart>
      <c:catAx>
        <c:axId val="1472241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2629471"/>
        <c:crosses val="autoZero"/>
        <c:auto val="1"/>
        <c:lblAlgn val="ctr"/>
        <c:lblOffset val="100"/>
        <c:noMultiLvlLbl val="0"/>
      </c:catAx>
      <c:valAx>
        <c:axId val="147262947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72241311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Tree 3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sp3d/>
          </c:spPr>
          <c:invertIfNegative val="0"/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F1-DC43-84EA-5DFDA1828B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72241311"/>
        <c:axId val="1472629471"/>
        <c:axId val="0"/>
      </c:bar3DChart>
      <c:catAx>
        <c:axId val="1472241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2629471"/>
        <c:crosses val="autoZero"/>
        <c:auto val="1"/>
        <c:lblAlgn val="ctr"/>
        <c:lblOffset val="100"/>
        <c:noMultiLvlLbl val="0"/>
      </c:catAx>
      <c:valAx>
        <c:axId val="147262947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72241311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sp3d/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42-D942-97DD-8B15C9C135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72241311"/>
        <c:axId val="1472629471"/>
        <c:axId val="0"/>
      </c:bar3DChart>
      <c:catAx>
        <c:axId val="1472241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2629471"/>
        <c:crosses val="autoZero"/>
        <c:auto val="1"/>
        <c:lblAlgn val="ctr"/>
        <c:lblOffset val="100"/>
        <c:noMultiLvlLbl val="0"/>
      </c:catAx>
      <c:valAx>
        <c:axId val="147262947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72241311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6E2498-B6E2-9846-9A21-CC8F3ED76B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10312-31D5-6848-890A-9BC9F55953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B8A5BE-4AA4-B144-9441-27A613164A33}" type="datetimeFigureOut">
              <a:rPr lang="en-US" altLang="en-US"/>
              <a:pPr/>
              <a:t>5/7/19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68402-DF47-5947-ABF0-04B0CE4D29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C7754-CD64-F34C-A5DB-C8083B9359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D8240D0-02C7-4346-9DA1-47CA6F6572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465AD8-D892-5A49-AEA2-0ED6FC216F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59FD3-CD30-8643-A57F-C28716F2277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0966CD-7296-EB46-A168-BCC944210B5E}" type="datetimeFigureOut">
              <a:rPr lang="en-US" altLang="en-US"/>
              <a:pPr/>
              <a:t>5/7/19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ED52C59-BF11-4844-B2AC-FF8CEFC8FF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E5B9E2F-92C9-0445-A78D-EF8387FB1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6AB3D-383B-7147-9CA6-A281368A13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EAC03-52DB-FB4A-AEAA-AADA33FD13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616F62C-28AE-9043-B9F7-78BEC7907F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E7B37-616A-3C4C-BE93-80B1038A53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57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optimize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E7B37-616A-3C4C-BE93-80B1038A53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5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optimize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E7B37-616A-3C4C-BE93-80B1038A53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73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optimize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E7B37-616A-3C4C-BE93-80B1038A53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48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optimize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E7B37-616A-3C4C-BE93-80B1038A53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02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Prediction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E7B37-616A-3C4C-BE93-80B1038A53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86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E7B37-616A-3C4C-BE93-80B1038A53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14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Prediction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E7B37-616A-3C4C-BE93-80B1038A53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6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E7B37-616A-3C4C-BE93-80B1038A53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88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E7B37-616A-3C4C-BE93-80B1038A53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81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E7B37-616A-3C4C-BE93-80B1038A53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7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Prior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E7B37-616A-3C4C-BE93-80B1038A53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105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E7B37-616A-3C4C-BE93-80B1038A53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80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E7B37-616A-3C4C-BE93-80B1038A53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5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E7B37-616A-3C4C-BE93-80B1038A53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21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optimize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E7B37-616A-3C4C-BE93-80B1038A53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2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optimize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E7B37-616A-3C4C-BE93-80B1038A53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8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optimize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E7B37-616A-3C4C-BE93-80B1038A53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37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Split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E7B37-616A-3C4C-BE93-80B1038A53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22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optimize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E7B37-616A-3C4C-BE93-80B1038A53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97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optimize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E7B37-616A-3C4C-BE93-80B1038A53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78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-9144" y="0"/>
            <a:ext cx="9153144" cy="5143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227752" y="1532443"/>
            <a:ext cx="3637261" cy="1811289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>
              <a:spcBef>
                <a:spcPts val="0"/>
              </a:spcBef>
              <a:defRPr sz="3000" b="1" i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7012" y="3718898"/>
            <a:ext cx="1783159" cy="3619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000" baseline="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3747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2E5527-D1C0-B44B-8E23-8E848BD514A9}"/>
              </a:ext>
            </a:extLst>
          </p:cNvPr>
          <p:cNvSpPr/>
          <p:nvPr userDrawn="1"/>
        </p:nvSpPr>
        <p:spPr>
          <a:xfrm>
            <a:off x="0" y="0"/>
            <a:ext cx="9153525" cy="5157788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7ED81-203A-9541-8F48-EB06F19A111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15325" y="2921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/>
          </a:p>
        </p:txBody>
      </p:sp>
      <p:pic>
        <p:nvPicPr>
          <p:cNvPr id="6" name="Picture 1" descr="nyu_white.png">
            <a:extLst>
              <a:ext uri="{FF2B5EF4-FFF2-40B4-BE49-F238E27FC236}">
                <a16:creationId xmlns:a16="http://schemas.microsoft.com/office/drawing/2014/main" id="{683A017F-D85D-F140-BF38-F68AB37B56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34950"/>
            <a:ext cx="673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Placeholder 2"/>
          <p:cNvSpPr>
            <a:spLocks noGrp="1"/>
          </p:cNvSpPr>
          <p:nvPr>
            <p:ph idx="11"/>
          </p:nvPr>
        </p:nvSpPr>
        <p:spPr>
          <a:xfrm>
            <a:off x="0" y="0"/>
            <a:ext cx="4480560" cy="515657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000" b="1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97268" y="1583857"/>
            <a:ext cx="3737844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30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577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01792" y="1583857"/>
            <a:ext cx="3810941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2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1"/>
          </p:nvPr>
        </p:nvSpPr>
        <p:spPr>
          <a:xfrm>
            <a:off x="4672577" y="712598"/>
            <a:ext cx="4480560" cy="443090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0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</p:spPr>
        <p:txBody>
          <a:bodyPr vert="horz" lIns="0" tIns="0" rIns="0" bIns="0"/>
          <a:lstStyle>
            <a:lvl1pPr marL="0" algn="r">
              <a:spcBef>
                <a:spcPts val="0"/>
              </a:spcBef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BE64B5F-CE53-6541-A9A7-2C0CEF7AC6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A373FB2A-8F6A-5049-A533-3AE10717B94C}" type="datetime1">
              <a:rPr lang="en-US" altLang="en-US"/>
              <a:pPr/>
              <a:t>5/7/19</a:t>
            </a:fld>
            <a:endParaRPr lang="en-US" altLang="en-US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21DC0242-67B4-E445-B1A3-F06F8B05066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B5180FCB-C03D-644F-857A-228A7BAEDA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532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01792" y="1583857"/>
            <a:ext cx="8315553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2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</p:spPr>
        <p:txBody>
          <a:bodyPr vert="horz" lIns="0" tIns="0" rIns="0" bIns="0"/>
          <a:lstStyle>
            <a:lvl1pPr marL="0" algn="r">
              <a:spcBef>
                <a:spcPts val="0"/>
              </a:spcBef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D577AEF5-9B6F-C843-9849-237A7B065BE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63D2BC18-D5ED-E444-A1AC-F67E768E05F9}" type="datetime1">
              <a:rPr lang="en-US" altLang="en-US"/>
              <a:pPr/>
              <a:t>5/7/19</a:t>
            </a:fld>
            <a:endParaRPr lang="en-US" altLang="en-US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73058E0F-A252-7E46-8B1F-748982E7F5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35A57DD-ABA5-E343-8661-24961BC751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710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F7CAB-52A2-9C43-8D82-6C82E8140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E835-335C-E741-8DAA-A55A92B8988C}" type="datetimeFigureOut">
              <a:rPr lang="en-US" smtClean="0"/>
              <a:t>5/7/19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7FF095-3BAA-8E4A-98B7-E70B9DEFF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24A86-6191-3E42-972D-0C9C59F8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328F-8F76-094D-AF7B-349330018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0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6217-99FE-9247-8422-D23E7F58F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57ECA-09F7-7048-A583-06D5D774A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A417A-D9D1-CC47-B943-1A1351BC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E835-335C-E741-8DAA-A55A92B8988C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63989-1F51-9345-95CB-47CCFE643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1A424-5841-5249-ABFC-C6D0AA0A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328F-8F76-094D-AF7B-349330018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nyu_white.png">
            <a:extLst>
              <a:ext uri="{FF2B5EF4-FFF2-40B4-BE49-F238E27FC236}">
                <a16:creationId xmlns:a16="http://schemas.microsoft.com/office/drawing/2014/main" id="{FC413399-5D53-4F4C-A8D2-F5A91144FA2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234950"/>
            <a:ext cx="673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CB96523-1644-8C4D-86A2-79D59CEEB90E}"/>
              </a:ext>
            </a:extLst>
          </p:cNvPr>
          <p:cNvSpPr/>
          <p:nvPr userDrawn="1"/>
        </p:nvSpPr>
        <p:spPr>
          <a:xfrm>
            <a:off x="0" y="0"/>
            <a:ext cx="9153525" cy="712788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8" name="Picture 1" descr="nyu_white.png">
            <a:extLst>
              <a:ext uri="{FF2B5EF4-FFF2-40B4-BE49-F238E27FC236}">
                <a16:creationId xmlns:a16="http://schemas.microsoft.com/office/drawing/2014/main" id="{5C55EA42-6D53-B941-B302-7DA0003751F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234950"/>
            <a:ext cx="673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647B1B-C0D1-5E44-B94A-CEF7D3B7E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C1C93028-9820-0C4D-87CD-B1BFFA6E055D}" type="datetime1">
              <a:rPr lang="en-US" altLang="en-US"/>
              <a:pPr/>
              <a:t>5/7/19</a:t>
            </a:fld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FE79B8-CC81-C044-A641-FE9E577A3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6B95E9A-0DFB-4744-AFA2-BAA4E0F06B4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77" r:id="rId3"/>
    <p:sldLayoutId id="2147483678" r:id="rId4"/>
    <p:sldLayoutId id="2147483681" r:id="rId5"/>
    <p:sldLayoutId id="2147483682" r:id="rId6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28650" indent="-1714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85850" indent="-1714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114550" indent="-285750" algn="l" defTabSz="457200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8.png"/><Relationship Id="rId12" Type="http://schemas.openxmlformats.org/officeDocument/2006/relationships/image" Target="../media/image7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svg"/><Relationship Id="rId11" Type="http://schemas.openxmlformats.org/officeDocument/2006/relationships/image" Target="../media/image6.png"/><Relationship Id="rId5" Type="http://schemas.openxmlformats.org/officeDocument/2006/relationships/image" Target="../media/image34.png"/><Relationship Id="rId15" Type="http://schemas.openxmlformats.org/officeDocument/2006/relationships/image" Target="../media/image38.png"/><Relationship Id="rId10" Type="http://schemas.openxmlformats.org/officeDocument/2006/relationships/image" Target="../media/image11.svg"/><Relationship Id="rId4" Type="http://schemas.openxmlformats.org/officeDocument/2006/relationships/image" Target="../media/image33.svg"/><Relationship Id="rId9" Type="http://schemas.openxmlformats.org/officeDocument/2006/relationships/image" Target="../media/image10.png"/><Relationship Id="rId14" Type="http://schemas.openxmlformats.org/officeDocument/2006/relationships/image" Target="../media/image3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8.png"/><Relationship Id="rId12" Type="http://schemas.openxmlformats.org/officeDocument/2006/relationships/image" Target="../media/image7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svg"/><Relationship Id="rId11" Type="http://schemas.openxmlformats.org/officeDocument/2006/relationships/image" Target="../media/image6.png"/><Relationship Id="rId5" Type="http://schemas.openxmlformats.org/officeDocument/2006/relationships/image" Target="../media/image34.png"/><Relationship Id="rId10" Type="http://schemas.openxmlformats.org/officeDocument/2006/relationships/image" Target="../media/image11.svg"/><Relationship Id="rId4" Type="http://schemas.openxmlformats.org/officeDocument/2006/relationships/image" Target="../media/image33.svg"/><Relationship Id="rId9" Type="http://schemas.openxmlformats.org/officeDocument/2006/relationships/image" Target="../media/image10.png"/><Relationship Id="rId14" Type="http://schemas.openxmlformats.org/officeDocument/2006/relationships/image" Target="../media/image3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7.svg"/><Relationship Id="rId3" Type="http://schemas.openxmlformats.org/officeDocument/2006/relationships/image" Target="../media/image4.png"/><Relationship Id="rId7" Type="http://schemas.openxmlformats.org/officeDocument/2006/relationships/chart" Target="../charts/chart4.xml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3.xml"/><Relationship Id="rId11" Type="http://schemas.openxmlformats.org/officeDocument/2006/relationships/image" Target="../media/image33.svg"/><Relationship Id="rId5" Type="http://schemas.openxmlformats.org/officeDocument/2006/relationships/chart" Target="../charts/chart2.xml"/><Relationship Id="rId15" Type="http://schemas.openxmlformats.org/officeDocument/2006/relationships/image" Target="../media/image9.svg"/><Relationship Id="rId10" Type="http://schemas.openxmlformats.org/officeDocument/2006/relationships/image" Target="../media/image32.png"/><Relationship Id="rId4" Type="http://schemas.openxmlformats.org/officeDocument/2006/relationships/image" Target="../media/image5.svg"/><Relationship Id="rId9" Type="http://schemas.openxmlformats.org/officeDocument/2006/relationships/image" Target="../media/image7.svg"/><Relationship Id="rId1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8.png"/><Relationship Id="rId18" Type="http://schemas.openxmlformats.org/officeDocument/2006/relationships/image" Target="../media/image11.svg"/><Relationship Id="rId26" Type="http://schemas.openxmlformats.org/officeDocument/2006/relationships/image" Target="../media/image37.svg"/><Relationship Id="rId3" Type="http://schemas.openxmlformats.org/officeDocument/2006/relationships/image" Target="../media/image4.png"/><Relationship Id="rId21" Type="http://schemas.openxmlformats.org/officeDocument/2006/relationships/image" Target="../media/image51.png"/><Relationship Id="rId7" Type="http://schemas.openxmlformats.org/officeDocument/2006/relationships/image" Target="../media/image34.png"/><Relationship Id="rId12" Type="http://schemas.openxmlformats.org/officeDocument/2006/relationships/image" Target="../media/image46.svg"/><Relationship Id="rId17" Type="http://schemas.openxmlformats.org/officeDocument/2006/relationships/image" Target="../media/image10.png"/><Relationship Id="rId25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8.svg"/><Relationship Id="rId20" Type="http://schemas.openxmlformats.org/officeDocument/2006/relationships/image" Target="../media/image50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svg"/><Relationship Id="rId11" Type="http://schemas.openxmlformats.org/officeDocument/2006/relationships/image" Target="../media/image45.png"/><Relationship Id="rId24" Type="http://schemas.openxmlformats.org/officeDocument/2006/relationships/image" Target="../media/image7.svg"/><Relationship Id="rId5" Type="http://schemas.openxmlformats.org/officeDocument/2006/relationships/image" Target="../media/image32.png"/><Relationship Id="rId15" Type="http://schemas.openxmlformats.org/officeDocument/2006/relationships/image" Target="../media/image47.png"/><Relationship Id="rId23" Type="http://schemas.openxmlformats.org/officeDocument/2006/relationships/image" Target="../media/image6.png"/><Relationship Id="rId10" Type="http://schemas.openxmlformats.org/officeDocument/2006/relationships/image" Target="../media/image44.svg"/><Relationship Id="rId19" Type="http://schemas.openxmlformats.org/officeDocument/2006/relationships/image" Target="../media/image49.png"/><Relationship Id="rId4" Type="http://schemas.openxmlformats.org/officeDocument/2006/relationships/image" Target="../media/image5.svg"/><Relationship Id="rId9" Type="http://schemas.openxmlformats.org/officeDocument/2006/relationships/image" Target="../media/image43.png"/><Relationship Id="rId14" Type="http://schemas.openxmlformats.org/officeDocument/2006/relationships/image" Target="../media/image9.svg"/><Relationship Id="rId22" Type="http://schemas.openxmlformats.org/officeDocument/2006/relationships/image" Target="../media/image52.svg"/><Relationship Id="rId27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9.svg"/><Relationship Id="rId3" Type="http://schemas.openxmlformats.org/officeDocument/2006/relationships/chart" Target="../charts/chart5.xml"/><Relationship Id="rId7" Type="http://schemas.openxmlformats.org/officeDocument/2006/relationships/image" Target="../media/image7.svg"/><Relationship Id="rId12" Type="http://schemas.openxmlformats.org/officeDocument/2006/relationships/image" Target="../media/image8.png"/><Relationship Id="rId17" Type="http://schemas.openxmlformats.org/officeDocument/2006/relationships/image" Target="../media/image54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37.svg"/><Relationship Id="rId5" Type="http://schemas.openxmlformats.org/officeDocument/2006/relationships/chart" Target="../charts/chart7.xml"/><Relationship Id="rId15" Type="http://schemas.openxmlformats.org/officeDocument/2006/relationships/image" Target="../media/image4.png"/><Relationship Id="rId10" Type="http://schemas.openxmlformats.org/officeDocument/2006/relationships/image" Target="../media/image36.png"/><Relationship Id="rId4" Type="http://schemas.openxmlformats.org/officeDocument/2006/relationships/chart" Target="../charts/chart6.xml"/><Relationship Id="rId9" Type="http://schemas.openxmlformats.org/officeDocument/2006/relationships/image" Target="../media/image33.svg"/><Relationship Id="rId14" Type="http://schemas.openxmlformats.org/officeDocument/2006/relationships/chart" Target="../charts/char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3" Type="http://schemas.openxmlformats.org/officeDocument/2006/relationships/image" Target="../media/image4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4" Type="http://schemas.openxmlformats.org/officeDocument/2006/relationships/image" Target="../media/image5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3" Type="http://schemas.openxmlformats.org/officeDocument/2006/relationships/image" Target="../media/image4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1.pn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4" Type="http://schemas.openxmlformats.org/officeDocument/2006/relationships/image" Target="../media/image5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8.png"/><Relationship Id="rId12" Type="http://schemas.openxmlformats.org/officeDocument/2006/relationships/image" Target="../media/image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svg"/><Relationship Id="rId11" Type="http://schemas.openxmlformats.org/officeDocument/2006/relationships/image" Target="../media/image6.png"/><Relationship Id="rId5" Type="http://schemas.openxmlformats.org/officeDocument/2006/relationships/image" Target="../media/image34.png"/><Relationship Id="rId15" Type="http://schemas.openxmlformats.org/officeDocument/2006/relationships/image" Target="../media/image38.png"/><Relationship Id="rId10" Type="http://schemas.openxmlformats.org/officeDocument/2006/relationships/image" Target="../media/image11.svg"/><Relationship Id="rId4" Type="http://schemas.openxmlformats.org/officeDocument/2006/relationships/image" Target="../media/image33.svg"/><Relationship Id="rId9" Type="http://schemas.openxmlformats.org/officeDocument/2006/relationships/image" Target="../media/image10.png"/><Relationship Id="rId14" Type="http://schemas.openxmlformats.org/officeDocument/2006/relationships/image" Target="../media/image37.sv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5.svg"/><Relationship Id="rId3" Type="http://schemas.openxmlformats.org/officeDocument/2006/relationships/image" Target="../media/image4.png"/><Relationship Id="rId21" Type="http://schemas.openxmlformats.org/officeDocument/2006/relationships/image" Target="../media/image28.png"/><Relationship Id="rId34" Type="http://schemas.openxmlformats.org/officeDocument/2006/relationships/image" Target="../media/image37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4.png"/><Relationship Id="rId3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3.svg"/><Relationship Id="rId32" Type="http://schemas.openxmlformats.org/officeDocument/2006/relationships/image" Target="../media/image7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2.png"/><Relationship Id="rId28" Type="http://schemas.openxmlformats.org/officeDocument/2006/relationships/image" Target="../media/image9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8.png"/><Relationship Id="rId30" Type="http://schemas.openxmlformats.org/officeDocument/2006/relationships/image" Target="../media/image11.svg"/><Relationship Id="rId35" Type="http://schemas.openxmlformats.org/officeDocument/2006/relationships/chart" Target="../charts/chart1.xml"/><Relationship Id="rId8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Placeholder 9">
            <a:extLst>
              <a:ext uri="{FF2B5EF4-FFF2-40B4-BE49-F238E27FC236}">
                <a16:creationId xmlns:a16="http://schemas.microsoft.com/office/drawing/2014/main" id="{16E1AE95-B139-3E42-81DA-E9C4554E477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53525" cy="5151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69FC19-7BC3-E246-8DA4-1F5B31F21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00" y="1041400"/>
            <a:ext cx="4205288" cy="3200400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7171" name="Text Placeholder 2">
            <a:extLst>
              <a:ext uri="{FF2B5EF4-FFF2-40B4-BE49-F238E27FC236}">
                <a16:creationId xmlns:a16="http://schemas.microsoft.com/office/drawing/2014/main" id="{7BF7244B-130B-A545-9B47-C496CC7048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19457" y="1531938"/>
            <a:ext cx="4114800" cy="181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/>
              <a:t>Hierarchical</a:t>
            </a:r>
            <a:r>
              <a:rPr lang="en-US" altLang="zh-CN" dirty="0"/>
              <a:t>-a</a:t>
            </a:r>
            <a:r>
              <a:rPr lang="en-US" dirty="0"/>
              <a:t>pproach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latin typeface="Arial" panose="020B0604020202020204" pitchFamily="34" charset="0"/>
                <a:ea typeface="ＭＳ Ｐゴシック" panose="020B0600070205080204" pitchFamily="34" charset="-128"/>
              </a:rPr>
              <a:t>Multi-label</a:t>
            </a:r>
            <a:r>
              <a:rPr lang="zh-CN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ＭＳ Ｐゴシック" panose="020B0600070205080204" pitchFamily="34" charset="-128"/>
              </a:rPr>
              <a:t>Classification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7172" name="Text Placeholder 3">
            <a:extLst>
              <a:ext uri="{FF2B5EF4-FFF2-40B4-BE49-F238E27FC236}">
                <a16:creationId xmlns:a16="http://schemas.microsoft.com/office/drawing/2014/main" id="{8748926C-37D4-EC43-A589-7057EDE26C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227013" y="3719513"/>
            <a:ext cx="1782762" cy="36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</a:pPr>
            <a:r>
              <a:rPr lang="en-US" altLang="zh-CN" dirty="0" err="1">
                <a:ea typeface="ＭＳ Ｐゴシック" panose="020B0600070205080204" pitchFamily="34" charset="-128"/>
              </a:rPr>
              <a:t>Yilu</a:t>
            </a:r>
            <a:r>
              <a:rPr lang="zh-CN" altLang="en-US" dirty="0">
                <a:ea typeface="ＭＳ Ｐゴシック" panose="020B0600070205080204" pitchFamily="34" charset="-128"/>
              </a:rPr>
              <a:t> </a:t>
            </a:r>
            <a:r>
              <a:rPr lang="en-US" altLang="zh-CN" dirty="0">
                <a:ea typeface="ＭＳ Ｐゴシック" panose="020B0600070205080204" pitchFamily="34" charset="-128"/>
              </a:rPr>
              <a:t>Peng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ct val="0"/>
              </a:spcBef>
            </a:pPr>
            <a:r>
              <a:rPr lang="en-US" altLang="zh-CN" dirty="0">
                <a:ea typeface="ＭＳ Ｐゴシック" panose="020B0600070205080204" pitchFamily="34" charset="-128"/>
              </a:rPr>
              <a:t>2019/05/07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7173" name="Picture 11" descr="nyu_white.png">
            <a:extLst>
              <a:ext uri="{FF2B5EF4-FFF2-40B4-BE49-F238E27FC236}">
                <a16:creationId xmlns:a16="http://schemas.microsoft.com/office/drawing/2014/main" id="{E72B8336-537F-BA48-B23A-6481FA362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276350"/>
            <a:ext cx="6746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1;p7">
            <a:extLst>
              <a:ext uri="{FF2B5EF4-FFF2-40B4-BE49-F238E27FC236}">
                <a16:creationId xmlns:a16="http://schemas.microsoft.com/office/drawing/2014/main" id="{AE5D67CE-5D6B-2141-B793-FE12545907BB}"/>
              </a:ext>
            </a:extLst>
          </p:cNvPr>
          <p:cNvSpPr txBox="1"/>
          <p:nvPr/>
        </p:nvSpPr>
        <p:spPr>
          <a:xfrm>
            <a:off x="7002780" y="132805"/>
            <a:ext cx="18942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Optimize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15C6DF-2D49-464B-BEDA-1F1718891731}"/>
              </a:ext>
            </a:extLst>
          </p:cNvPr>
          <p:cNvSpPr txBox="1"/>
          <p:nvPr/>
        </p:nvSpPr>
        <p:spPr>
          <a:xfrm>
            <a:off x="522257" y="810478"/>
            <a:ext cx="6295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item,</a:t>
            </a:r>
            <a:r>
              <a:rPr lang="zh-CN" altLang="en-US" dirty="0"/>
              <a:t> </a:t>
            </a:r>
            <a:r>
              <a:rPr lang="en-US" altLang="zh-CN" dirty="0"/>
              <a:t>re-calculate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item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off</a:t>
            </a:r>
            <a:r>
              <a:rPr lang="zh-CN" altLang="en-US" dirty="0"/>
              <a:t> </a:t>
            </a:r>
            <a:r>
              <a:rPr lang="en-US" altLang="zh-CN" dirty="0"/>
              <a:t>staying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partition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switch</a:t>
            </a:r>
            <a:r>
              <a:rPr lang="zh-CN" altLang="en-US" dirty="0"/>
              <a:t> </a:t>
            </a:r>
            <a:r>
              <a:rPr lang="en-US" altLang="zh-CN" dirty="0"/>
              <a:t>partition: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C80D0E-46E7-3948-AC67-12142B8F0927}"/>
              </a:ext>
            </a:extLst>
          </p:cNvPr>
          <p:cNvSpPr txBox="1"/>
          <p:nvPr/>
        </p:nvSpPr>
        <p:spPr>
          <a:xfrm>
            <a:off x="1387366" y="4508938"/>
            <a:ext cx="522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Switch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item’s</a:t>
            </a:r>
            <a:r>
              <a:rPr lang="zh-CN" altLang="en-US" dirty="0"/>
              <a:t> </a:t>
            </a:r>
            <a:r>
              <a:rPr lang="en-US" altLang="zh-CN" dirty="0"/>
              <a:t>partition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off</a:t>
            </a:r>
            <a:r>
              <a:rPr lang="zh-CN" altLang="en-US" dirty="0"/>
              <a:t> </a:t>
            </a:r>
            <a:r>
              <a:rPr lang="en-US" altLang="zh-CN" dirty="0"/>
              <a:t>doing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79FC2E-5404-6F4E-8BFD-0CF40F0DDB0C}"/>
              </a:ext>
            </a:extLst>
          </p:cNvPr>
          <p:cNvSpPr txBox="1"/>
          <p:nvPr/>
        </p:nvSpPr>
        <p:spPr>
          <a:xfrm>
            <a:off x="4788833" y="242728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92D050"/>
                </a:solidFill>
              </a:rPr>
              <a:t>nDCG</a:t>
            </a:r>
            <a:r>
              <a:rPr lang="zh-CN" altLang="en-US" dirty="0">
                <a:solidFill>
                  <a:srgbClr val="92D050"/>
                </a:solidFill>
              </a:rPr>
              <a:t> </a:t>
            </a:r>
            <a:r>
              <a:rPr lang="en-US" altLang="zh-CN" dirty="0">
                <a:solidFill>
                  <a:srgbClr val="92D050"/>
                </a:solidFill>
              </a:rPr>
              <a:t>score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AE5D18-C06C-0949-925F-9BC0034A8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017" y="1881110"/>
            <a:ext cx="3302000" cy="2171700"/>
          </a:xfrm>
          <a:prstGeom prst="rect">
            <a:avLst/>
          </a:prstGeom>
        </p:spPr>
      </p:pic>
      <p:sp>
        <p:nvSpPr>
          <p:cNvPr id="12" name="Donut 11">
            <a:extLst>
              <a:ext uri="{FF2B5EF4-FFF2-40B4-BE49-F238E27FC236}">
                <a16:creationId xmlns:a16="http://schemas.microsoft.com/office/drawing/2014/main" id="{2AC284BD-F7D0-9540-9780-CC515534415D}"/>
              </a:ext>
            </a:extLst>
          </p:cNvPr>
          <p:cNvSpPr/>
          <p:nvPr/>
        </p:nvSpPr>
        <p:spPr>
          <a:xfrm>
            <a:off x="2656929" y="2359185"/>
            <a:ext cx="2026351" cy="555593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0BB3F7-D55F-3245-8A81-904EAFFFEC1E}"/>
              </a:ext>
            </a:extLst>
          </p:cNvPr>
          <p:cNvSpPr txBox="1"/>
          <p:nvPr/>
        </p:nvSpPr>
        <p:spPr>
          <a:xfrm>
            <a:off x="4856038" y="1943640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</a:rPr>
              <a:t>Logistic</a:t>
            </a:r>
            <a:r>
              <a:rPr lang="zh-CN" altLang="en-US" dirty="0">
                <a:solidFill>
                  <a:srgbClr val="92D050"/>
                </a:solidFill>
              </a:rPr>
              <a:t> </a:t>
            </a:r>
            <a:r>
              <a:rPr lang="en-US" altLang="zh-CN" dirty="0">
                <a:solidFill>
                  <a:srgbClr val="92D050"/>
                </a:solidFill>
              </a:rPr>
              <a:t>loss</a:t>
            </a:r>
            <a:r>
              <a:rPr lang="zh-CN" altLang="en-US" dirty="0">
                <a:solidFill>
                  <a:srgbClr val="92D050"/>
                </a:solidFill>
              </a:rPr>
              <a:t> </a:t>
            </a:r>
            <a:r>
              <a:rPr lang="en-US" altLang="zh-CN" dirty="0">
                <a:solidFill>
                  <a:srgbClr val="92D050"/>
                </a:solidFill>
              </a:rPr>
              <a:t>of</a:t>
            </a:r>
            <a:r>
              <a:rPr lang="zh-CN" altLang="en-US" dirty="0">
                <a:solidFill>
                  <a:srgbClr val="92D050"/>
                </a:solidFill>
              </a:rPr>
              <a:t> </a:t>
            </a:r>
            <a:r>
              <a:rPr lang="en-US" altLang="zh-CN" dirty="0">
                <a:solidFill>
                  <a:srgbClr val="92D050"/>
                </a:solidFill>
              </a:rPr>
              <a:t>the</a:t>
            </a:r>
            <a:r>
              <a:rPr lang="zh-CN" altLang="en-US" dirty="0">
                <a:solidFill>
                  <a:srgbClr val="92D050"/>
                </a:solidFill>
              </a:rPr>
              <a:t> </a:t>
            </a:r>
            <a:r>
              <a:rPr lang="en-US" altLang="zh-CN" dirty="0">
                <a:solidFill>
                  <a:srgbClr val="92D050"/>
                </a:solidFill>
              </a:rPr>
              <a:t>hyperplane</a:t>
            </a:r>
            <a:r>
              <a:rPr lang="zh-CN" altLang="en-US" dirty="0">
                <a:solidFill>
                  <a:srgbClr val="92D050"/>
                </a:solidFill>
              </a:rPr>
              <a:t> </a:t>
            </a:r>
            <a:r>
              <a:rPr lang="en-US" altLang="zh-CN" dirty="0">
                <a:solidFill>
                  <a:srgbClr val="92D050"/>
                </a:solidFill>
              </a:rPr>
              <a:t>separator</a:t>
            </a:r>
            <a:r>
              <a:rPr lang="zh-CN" altLang="en-US" dirty="0">
                <a:solidFill>
                  <a:srgbClr val="92D050"/>
                </a:solidFill>
              </a:rPr>
              <a:t> 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4" name="Donut 13">
            <a:extLst>
              <a:ext uri="{FF2B5EF4-FFF2-40B4-BE49-F238E27FC236}">
                <a16:creationId xmlns:a16="http://schemas.microsoft.com/office/drawing/2014/main" id="{E32380BA-1EBA-364F-A4B1-7398D2030E67}"/>
              </a:ext>
            </a:extLst>
          </p:cNvPr>
          <p:cNvSpPr/>
          <p:nvPr/>
        </p:nvSpPr>
        <p:spPr>
          <a:xfrm>
            <a:off x="3083668" y="1956143"/>
            <a:ext cx="1676872" cy="451681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8FBD5-CB3F-D345-9598-D9942838EB4E}"/>
              </a:ext>
            </a:extLst>
          </p:cNvPr>
          <p:cNvSpPr txBox="1"/>
          <p:nvPr/>
        </p:nvSpPr>
        <p:spPr>
          <a:xfrm>
            <a:off x="4683280" y="3101968"/>
            <a:ext cx="4241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C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delta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and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Cr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are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user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specified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parameters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which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determines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the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relative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importance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of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these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terms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217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1;p7">
            <a:extLst>
              <a:ext uri="{FF2B5EF4-FFF2-40B4-BE49-F238E27FC236}">
                <a16:creationId xmlns:a16="http://schemas.microsoft.com/office/drawing/2014/main" id="{AE5D67CE-5D6B-2141-B793-FE12545907BB}"/>
              </a:ext>
            </a:extLst>
          </p:cNvPr>
          <p:cNvSpPr txBox="1"/>
          <p:nvPr/>
        </p:nvSpPr>
        <p:spPr>
          <a:xfrm>
            <a:off x="7002780" y="132805"/>
            <a:ext cx="18942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u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nDCG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2CFD3B-0174-9246-BAD4-DF5D6789CA7D}"/>
              </a:ext>
            </a:extLst>
          </p:cNvPr>
          <p:cNvSpPr txBox="1"/>
          <p:nvPr/>
        </p:nvSpPr>
        <p:spPr>
          <a:xfrm>
            <a:off x="1019933" y="3060652"/>
            <a:ext cx="71680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DCG measures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relevance,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en-US" dirty="0"/>
              <a:t> the</a:t>
            </a:r>
            <a:r>
              <a:rPr lang="zh-CN" altLang="en-US" dirty="0"/>
              <a:t> </a:t>
            </a:r>
            <a:r>
              <a:rPr lang="en-US" altLang="zh-CN" dirty="0"/>
              <a:t>ranking</a:t>
            </a:r>
            <a:r>
              <a:rPr lang="zh-CN" altLang="en-US" dirty="0"/>
              <a:t> </a:t>
            </a:r>
            <a:r>
              <a:rPr lang="en-US" altLang="zh-CN" dirty="0"/>
              <a:t>quality.</a:t>
            </a:r>
          </a:p>
          <a:p>
            <a:endParaRPr lang="en-US" dirty="0"/>
          </a:p>
          <a:p>
            <a:r>
              <a:rPr lang="en-US" dirty="0"/>
              <a:t>The gain is accumulated from the top of the result list to the bottom, with the gain of each result discounted at lower ranks.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B33394-CE77-5F4D-8490-887047108885}"/>
              </a:ext>
            </a:extLst>
          </p:cNvPr>
          <p:cNvSpPr/>
          <p:nvPr/>
        </p:nvSpPr>
        <p:spPr>
          <a:xfrm>
            <a:off x="1019933" y="4243759"/>
            <a:ext cx="70868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Ideal DCG (IDCG)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DCG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dirty="0"/>
              <a:t>possible DCG through position p</a:t>
            </a:r>
            <a:r>
              <a:rPr lang="en-US" altLang="zh-CN" dirty="0"/>
              <a:t>.</a:t>
            </a:r>
            <a:endParaRPr lang="en-US" dirty="0"/>
          </a:p>
          <a:p>
            <a:r>
              <a:rPr lang="en-US" altLang="zh-CN" dirty="0" err="1"/>
              <a:t>nDCG</a:t>
            </a:r>
            <a:r>
              <a:rPr lang="zh-CN" altLang="en-US" dirty="0"/>
              <a:t> </a:t>
            </a:r>
            <a:r>
              <a:rPr lang="en-US" altLang="zh-CN" dirty="0"/>
              <a:t>therefore</a:t>
            </a:r>
            <a:r>
              <a:rPr lang="zh-CN" altLang="en-US" dirty="0"/>
              <a:t> </a:t>
            </a:r>
            <a:r>
              <a:rPr lang="en-US" altLang="zh-CN" dirty="0"/>
              <a:t>becomes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E8266C-7506-3C48-A9E6-641456F33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099" y="730004"/>
            <a:ext cx="5499100" cy="228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E49608-41AB-EB48-8633-D7FF5431C76E}"/>
              </a:ext>
            </a:extLst>
          </p:cNvPr>
          <p:cNvSpPr txBox="1"/>
          <p:nvPr/>
        </p:nvSpPr>
        <p:spPr>
          <a:xfrm>
            <a:off x="655735" y="1151717"/>
            <a:ext cx="2097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nDCG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optimize</a:t>
            </a:r>
            <a:r>
              <a:rPr lang="zh-CN" altLang="en-US" dirty="0"/>
              <a:t> </a:t>
            </a:r>
            <a:r>
              <a:rPr lang="en-US" altLang="zh-CN" dirty="0"/>
              <a:t>partition: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D3BFD-FB21-9542-B301-E87FA414B014}"/>
              </a:ext>
            </a:extLst>
          </p:cNvPr>
          <p:cNvSpPr txBox="1"/>
          <p:nvPr/>
        </p:nvSpPr>
        <p:spPr>
          <a:xfrm>
            <a:off x="237702" y="78238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039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1;p7">
            <a:extLst>
              <a:ext uri="{FF2B5EF4-FFF2-40B4-BE49-F238E27FC236}">
                <a16:creationId xmlns:a16="http://schemas.microsoft.com/office/drawing/2014/main" id="{AE5D67CE-5D6B-2141-B793-FE12545907BB}"/>
              </a:ext>
            </a:extLst>
          </p:cNvPr>
          <p:cNvSpPr txBox="1"/>
          <p:nvPr/>
        </p:nvSpPr>
        <p:spPr>
          <a:xfrm>
            <a:off x="7002780" y="132805"/>
            <a:ext cx="18942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Optimize</a:t>
            </a:r>
            <a:endParaRPr dirty="0"/>
          </a:p>
        </p:txBody>
      </p:sp>
      <p:sp>
        <p:nvSpPr>
          <p:cNvPr id="3" name="Donut 2">
            <a:extLst>
              <a:ext uri="{FF2B5EF4-FFF2-40B4-BE49-F238E27FC236}">
                <a16:creationId xmlns:a16="http://schemas.microsoft.com/office/drawing/2014/main" id="{E3EEEFB1-896D-A042-B723-4AD737D351D2}"/>
              </a:ext>
            </a:extLst>
          </p:cNvPr>
          <p:cNvSpPr/>
          <p:nvPr/>
        </p:nvSpPr>
        <p:spPr>
          <a:xfrm>
            <a:off x="3952347" y="813938"/>
            <a:ext cx="1103935" cy="1103935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7E2B24F1-0F74-4E4D-8EF1-7EB9E549C945}"/>
              </a:ext>
            </a:extLst>
          </p:cNvPr>
          <p:cNvSpPr/>
          <p:nvPr/>
        </p:nvSpPr>
        <p:spPr>
          <a:xfrm>
            <a:off x="2696033" y="1975599"/>
            <a:ext cx="1103935" cy="1103935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0BA5EF2A-CC8B-3E4F-AD10-90E8FE0E00B4}"/>
              </a:ext>
            </a:extLst>
          </p:cNvPr>
          <p:cNvSpPr/>
          <p:nvPr/>
        </p:nvSpPr>
        <p:spPr>
          <a:xfrm>
            <a:off x="5205194" y="2009188"/>
            <a:ext cx="1103935" cy="1103935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F29C3C2-12A4-0040-8CDC-808AE798FBDC}"/>
              </a:ext>
            </a:extLst>
          </p:cNvPr>
          <p:cNvSpPr/>
          <p:nvPr/>
        </p:nvSpPr>
        <p:spPr>
          <a:xfrm rot="13163775" flipH="1">
            <a:off x="4839669" y="1871115"/>
            <a:ext cx="586052" cy="127280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480E6FB-D6EF-1546-A022-002565ECCABD}"/>
              </a:ext>
            </a:extLst>
          </p:cNvPr>
          <p:cNvSpPr/>
          <p:nvPr/>
        </p:nvSpPr>
        <p:spPr>
          <a:xfrm rot="18982840" flipH="1">
            <a:off x="3506942" y="1852312"/>
            <a:ext cx="586052" cy="127280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6BE3C8F-FD30-9A47-8607-B28A86FE4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36457" y="1150833"/>
            <a:ext cx="215274" cy="21527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FB2F823-47EA-024F-8B9A-F50FA742AF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423376">
            <a:off x="4161627" y="993397"/>
            <a:ext cx="191630" cy="19163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6F66453-25E0-314D-88C2-C34F307218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31127" y="1156206"/>
            <a:ext cx="223801" cy="22380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9CD035A-7365-A244-94A0-44BF31FF7D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8143" y="1529410"/>
            <a:ext cx="234964" cy="234964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C56C0AD-148F-F94E-A0A0-D35F94468D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36457" y="913628"/>
            <a:ext cx="185276" cy="18527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6D66684-2374-D947-9531-85EB20052B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73792" y="1292663"/>
            <a:ext cx="272101" cy="272101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4517A13-5ACC-4A4D-8213-25CDAE25A7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91642" y="2078979"/>
            <a:ext cx="231744" cy="231744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03D61A3C-FBF5-A742-8C62-D0BBBEB8FC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17463" y="2078979"/>
            <a:ext cx="231744" cy="231744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010F499C-425A-8E49-B807-3EBF9EB7F02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57231" y="2068597"/>
            <a:ext cx="231744" cy="231744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53A1BC07-CDE6-AD4E-886E-26A04A335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77828" y="2345140"/>
            <a:ext cx="215274" cy="21527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5A71923-6E41-0A46-A454-A4ED70E509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423376">
            <a:off x="3002998" y="2187704"/>
            <a:ext cx="191630" cy="19163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ACB3D46A-E7DF-684E-8358-810A6BAD7F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72498" y="2350513"/>
            <a:ext cx="223801" cy="223801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91CB9C0-6F6C-3149-9C62-C7FD6C0C24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19514" y="2723717"/>
            <a:ext cx="234964" cy="2349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743F8E0F-131C-1441-883B-B385A774F7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77828" y="2107935"/>
            <a:ext cx="185276" cy="185276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BA473A32-0CBC-3145-922A-9A19FFBD9CE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15163" y="2486970"/>
            <a:ext cx="272101" cy="272101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6F522325-FD08-D446-BB88-9CE3A6386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3464" y="2345128"/>
            <a:ext cx="215274" cy="21527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B853BE0F-C94D-D843-82B8-FE017335D6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423376">
            <a:off x="5438634" y="2187692"/>
            <a:ext cx="191630" cy="19163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E63D168F-5477-F94E-8597-E639DAA486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08134" y="2350501"/>
            <a:ext cx="223801" cy="223801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5FE72A2D-2253-7944-94CF-52EF8F2E64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55150" y="2723705"/>
            <a:ext cx="234964" cy="234964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95E9E9C2-715F-8448-BAED-C52196B11C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3464" y="2107923"/>
            <a:ext cx="185276" cy="185276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5C00ADED-3DC9-8A4E-9935-538742642B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50799" y="2486958"/>
            <a:ext cx="272101" cy="27210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E89372C1-18A5-7C44-AC83-58EC75EFC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4120" y="2369980"/>
            <a:ext cx="269266" cy="269266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01FB6344-DA99-6847-A2F0-19C4D7BA8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9941" y="2369980"/>
            <a:ext cx="269266" cy="269266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62B9ECDE-57FD-A947-BF89-1CA15886F7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423376">
            <a:off x="6660501" y="2367903"/>
            <a:ext cx="239692" cy="239692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FBD7CB0-7A19-5044-A504-51103FAAC4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423376">
            <a:off x="7013750" y="2367903"/>
            <a:ext cx="239692" cy="239692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40ABDC6-0699-774E-B1F7-49320B32F8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56920" y="3022088"/>
            <a:ext cx="293894" cy="293894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7F5E15FC-010E-604B-84D8-E57D5AA98C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70883" y="3352551"/>
            <a:ext cx="279932" cy="279932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2A114CC7-2133-B143-A1EC-68A76132A15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10469" y="3656937"/>
            <a:ext cx="340346" cy="340346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57A86816-3757-BD48-848A-EC1F5F82F3C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77798" y="1978788"/>
            <a:ext cx="340346" cy="340346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F656D0F0-2C69-3243-99DE-92D9E8E66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2469" y="2644737"/>
            <a:ext cx="269266" cy="269266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BF282DD6-A8B7-D742-B5E3-854431A36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8290" y="2644737"/>
            <a:ext cx="269266" cy="269266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746AC222-F12B-CF4A-8114-CB3AAAEE6B4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35356" y="1995964"/>
            <a:ext cx="340346" cy="340346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3E5F1B6F-7D7F-1448-8BEB-A925122BE4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92914" y="1991398"/>
            <a:ext cx="340346" cy="340346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F708B3DC-1A14-1F4C-BBA6-C56FC638BC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423376">
            <a:off x="1691201" y="2741916"/>
            <a:ext cx="239692" cy="239692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D0C8D548-075D-3F47-BDA8-A90780D160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423376">
            <a:off x="2044450" y="2741916"/>
            <a:ext cx="239692" cy="2396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F14B5F-F24A-9D4F-A262-E3B17B35C463}"/>
              </a:ext>
            </a:extLst>
          </p:cNvPr>
          <p:cNvSpPr txBox="1"/>
          <p:nvPr/>
        </p:nvSpPr>
        <p:spPr>
          <a:xfrm>
            <a:off x="415243" y="871503"/>
            <a:ext cx="3187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Induced</a:t>
            </a:r>
            <a:r>
              <a:rPr lang="zh-CN" altLang="en-US" dirty="0"/>
              <a:t> </a:t>
            </a:r>
            <a:r>
              <a:rPr lang="en-US" altLang="zh-CN" dirty="0"/>
              <a:t>item</a:t>
            </a:r>
            <a:r>
              <a:rPr lang="zh-CN" altLang="en-US" dirty="0"/>
              <a:t> </a:t>
            </a:r>
            <a:r>
              <a:rPr lang="en-US" altLang="zh-CN" dirty="0"/>
              <a:t>ranking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partition:</a:t>
            </a:r>
            <a:endParaRPr lang="en-US" dirty="0"/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89B1C784-7F88-6F49-85D2-2D20E3B778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22108" y="2971772"/>
            <a:ext cx="293894" cy="293894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B2A8B6A1-5C27-C94C-838B-842C34065D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49993" y="3339634"/>
            <a:ext cx="231744" cy="231744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7B42BE2F-F6DB-604D-9E2C-5FE8C83680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40331" y="3631581"/>
            <a:ext cx="279932" cy="27993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3ACBD36E-254D-974F-962D-D6E84480BBB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74836" y="4458237"/>
            <a:ext cx="57277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67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1;p7">
            <a:extLst>
              <a:ext uri="{FF2B5EF4-FFF2-40B4-BE49-F238E27FC236}">
                <a16:creationId xmlns:a16="http://schemas.microsoft.com/office/drawing/2014/main" id="{AE5D67CE-5D6B-2141-B793-FE12545907BB}"/>
              </a:ext>
            </a:extLst>
          </p:cNvPr>
          <p:cNvSpPr txBox="1"/>
          <p:nvPr/>
        </p:nvSpPr>
        <p:spPr>
          <a:xfrm>
            <a:off x="7002780" y="132805"/>
            <a:ext cx="18942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Optimize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15C6DF-2D49-464B-BEDA-1F1718891731}"/>
              </a:ext>
            </a:extLst>
          </p:cNvPr>
          <p:cNvSpPr txBox="1"/>
          <p:nvPr/>
        </p:nvSpPr>
        <p:spPr>
          <a:xfrm>
            <a:off x="522257" y="810478"/>
            <a:ext cx="7143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item,</a:t>
            </a:r>
            <a:r>
              <a:rPr lang="zh-CN" altLang="en-US" dirty="0"/>
              <a:t> </a:t>
            </a:r>
            <a:r>
              <a:rPr lang="en-US" altLang="zh-CN" dirty="0"/>
              <a:t>re-calculate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partial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side,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item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off</a:t>
            </a:r>
            <a:r>
              <a:rPr lang="zh-CN" altLang="en-US" dirty="0"/>
              <a:t> </a:t>
            </a:r>
            <a:r>
              <a:rPr lang="en-US" altLang="zh-CN" dirty="0"/>
              <a:t>staying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partition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switch</a:t>
            </a:r>
            <a:r>
              <a:rPr lang="zh-CN" altLang="en-US" dirty="0"/>
              <a:t> </a:t>
            </a:r>
            <a:r>
              <a:rPr lang="en-US" altLang="zh-CN" dirty="0"/>
              <a:t>partition: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C80D0E-46E7-3948-AC67-12142B8F0927}"/>
              </a:ext>
            </a:extLst>
          </p:cNvPr>
          <p:cNvSpPr txBox="1"/>
          <p:nvPr/>
        </p:nvSpPr>
        <p:spPr>
          <a:xfrm>
            <a:off x="1387366" y="4508938"/>
            <a:ext cx="522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Switch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item’s</a:t>
            </a:r>
            <a:r>
              <a:rPr lang="zh-CN" altLang="en-US" dirty="0"/>
              <a:t> </a:t>
            </a:r>
            <a:r>
              <a:rPr lang="en-US" altLang="zh-CN" dirty="0"/>
              <a:t>partition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off</a:t>
            </a:r>
            <a:r>
              <a:rPr lang="zh-CN" altLang="en-US" dirty="0"/>
              <a:t> </a:t>
            </a:r>
            <a:r>
              <a:rPr lang="en-US" altLang="zh-CN" dirty="0"/>
              <a:t>doing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79FC2E-5404-6F4E-8BFD-0CF40F0DDB0C}"/>
              </a:ext>
            </a:extLst>
          </p:cNvPr>
          <p:cNvSpPr txBox="1"/>
          <p:nvPr/>
        </p:nvSpPr>
        <p:spPr>
          <a:xfrm>
            <a:off x="4788833" y="242728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92D050"/>
                </a:solidFill>
              </a:rPr>
              <a:t>nDCG</a:t>
            </a:r>
            <a:r>
              <a:rPr lang="zh-CN" altLang="en-US" dirty="0">
                <a:solidFill>
                  <a:srgbClr val="92D050"/>
                </a:solidFill>
              </a:rPr>
              <a:t> </a:t>
            </a:r>
            <a:r>
              <a:rPr lang="en-US" altLang="zh-CN" dirty="0">
                <a:solidFill>
                  <a:srgbClr val="92D050"/>
                </a:solidFill>
              </a:rPr>
              <a:t>score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AE5D18-C06C-0949-925F-9BC0034A8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017" y="1881110"/>
            <a:ext cx="3302000" cy="2171700"/>
          </a:xfrm>
          <a:prstGeom prst="rect">
            <a:avLst/>
          </a:prstGeom>
        </p:spPr>
      </p:pic>
      <p:sp>
        <p:nvSpPr>
          <p:cNvPr id="12" name="Donut 11">
            <a:extLst>
              <a:ext uri="{FF2B5EF4-FFF2-40B4-BE49-F238E27FC236}">
                <a16:creationId xmlns:a16="http://schemas.microsoft.com/office/drawing/2014/main" id="{2AC284BD-F7D0-9540-9780-CC515534415D}"/>
              </a:ext>
            </a:extLst>
          </p:cNvPr>
          <p:cNvSpPr/>
          <p:nvPr/>
        </p:nvSpPr>
        <p:spPr>
          <a:xfrm>
            <a:off x="2656929" y="2359185"/>
            <a:ext cx="2026351" cy="555593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0BB3F7-D55F-3245-8A81-904EAFFFEC1E}"/>
              </a:ext>
            </a:extLst>
          </p:cNvPr>
          <p:cNvSpPr txBox="1"/>
          <p:nvPr/>
        </p:nvSpPr>
        <p:spPr>
          <a:xfrm>
            <a:off x="4856038" y="1943640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</a:rPr>
              <a:t>Logistic</a:t>
            </a:r>
            <a:r>
              <a:rPr lang="zh-CN" altLang="en-US" dirty="0">
                <a:solidFill>
                  <a:srgbClr val="92D050"/>
                </a:solidFill>
              </a:rPr>
              <a:t> </a:t>
            </a:r>
            <a:r>
              <a:rPr lang="en-US" altLang="zh-CN" dirty="0">
                <a:solidFill>
                  <a:srgbClr val="92D050"/>
                </a:solidFill>
              </a:rPr>
              <a:t>loss</a:t>
            </a:r>
            <a:r>
              <a:rPr lang="zh-CN" altLang="en-US" dirty="0">
                <a:solidFill>
                  <a:srgbClr val="92D050"/>
                </a:solidFill>
              </a:rPr>
              <a:t> </a:t>
            </a:r>
            <a:r>
              <a:rPr lang="en-US" altLang="zh-CN" dirty="0">
                <a:solidFill>
                  <a:srgbClr val="92D050"/>
                </a:solidFill>
              </a:rPr>
              <a:t>of</a:t>
            </a:r>
            <a:r>
              <a:rPr lang="zh-CN" altLang="en-US" dirty="0">
                <a:solidFill>
                  <a:srgbClr val="92D050"/>
                </a:solidFill>
              </a:rPr>
              <a:t> </a:t>
            </a:r>
            <a:r>
              <a:rPr lang="en-US" altLang="zh-CN" dirty="0">
                <a:solidFill>
                  <a:srgbClr val="92D050"/>
                </a:solidFill>
              </a:rPr>
              <a:t>the</a:t>
            </a:r>
            <a:r>
              <a:rPr lang="zh-CN" altLang="en-US" dirty="0">
                <a:solidFill>
                  <a:srgbClr val="92D050"/>
                </a:solidFill>
              </a:rPr>
              <a:t> </a:t>
            </a:r>
            <a:r>
              <a:rPr lang="en-US" altLang="zh-CN" dirty="0">
                <a:solidFill>
                  <a:srgbClr val="92D050"/>
                </a:solidFill>
              </a:rPr>
              <a:t>hyperplane</a:t>
            </a:r>
            <a:r>
              <a:rPr lang="zh-CN" altLang="en-US" dirty="0">
                <a:solidFill>
                  <a:srgbClr val="92D050"/>
                </a:solidFill>
              </a:rPr>
              <a:t> </a:t>
            </a:r>
            <a:r>
              <a:rPr lang="en-US" altLang="zh-CN" dirty="0">
                <a:solidFill>
                  <a:srgbClr val="92D050"/>
                </a:solidFill>
              </a:rPr>
              <a:t>separator</a:t>
            </a:r>
            <a:r>
              <a:rPr lang="zh-CN" altLang="en-US" dirty="0">
                <a:solidFill>
                  <a:srgbClr val="92D050"/>
                </a:solidFill>
              </a:rPr>
              <a:t> 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4" name="Donut 13">
            <a:extLst>
              <a:ext uri="{FF2B5EF4-FFF2-40B4-BE49-F238E27FC236}">
                <a16:creationId xmlns:a16="http://schemas.microsoft.com/office/drawing/2014/main" id="{E32380BA-1EBA-364F-A4B1-7398D2030E67}"/>
              </a:ext>
            </a:extLst>
          </p:cNvPr>
          <p:cNvSpPr/>
          <p:nvPr/>
        </p:nvSpPr>
        <p:spPr>
          <a:xfrm>
            <a:off x="3083668" y="1956143"/>
            <a:ext cx="1676872" cy="451681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8FBD5-CB3F-D345-9598-D9942838EB4E}"/>
              </a:ext>
            </a:extLst>
          </p:cNvPr>
          <p:cNvSpPr txBox="1"/>
          <p:nvPr/>
        </p:nvSpPr>
        <p:spPr>
          <a:xfrm>
            <a:off x="4683280" y="3101968"/>
            <a:ext cx="4241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C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delta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and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Cr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are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user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specified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parameters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which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determines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the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relative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importance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of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these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terms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822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1;p7">
            <a:extLst>
              <a:ext uri="{FF2B5EF4-FFF2-40B4-BE49-F238E27FC236}">
                <a16:creationId xmlns:a16="http://schemas.microsoft.com/office/drawing/2014/main" id="{AE5D67CE-5D6B-2141-B793-FE12545907BB}"/>
              </a:ext>
            </a:extLst>
          </p:cNvPr>
          <p:cNvSpPr txBox="1"/>
          <p:nvPr/>
        </p:nvSpPr>
        <p:spPr>
          <a:xfrm>
            <a:off x="7002780" y="132805"/>
            <a:ext cx="18942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Optimize</a:t>
            </a:r>
            <a:endParaRPr dirty="0"/>
          </a:p>
        </p:txBody>
      </p:sp>
      <p:sp>
        <p:nvSpPr>
          <p:cNvPr id="3" name="Donut 2">
            <a:extLst>
              <a:ext uri="{FF2B5EF4-FFF2-40B4-BE49-F238E27FC236}">
                <a16:creationId xmlns:a16="http://schemas.microsoft.com/office/drawing/2014/main" id="{B8FA3C6D-2E5B-8F40-8E73-379CE38863AE}"/>
              </a:ext>
            </a:extLst>
          </p:cNvPr>
          <p:cNvSpPr/>
          <p:nvPr/>
        </p:nvSpPr>
        <p:spPr>
          <a:xfrm>
            <a:off x="3805204" y="787543"/>
            <a:ext cx="1103935" cy="1103935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EDE5C0A5-A466-B949-9B80-86A95403EE32}"/>
              </a:ext>
            </a:extLst>
          </p:cNvPr>
          <p:cNvSpPr/>
          <p:nvPr/>
        </p:nvSpPr>
        <p:spPr>
          <a:xfrm>
            <a:off x="2548890" y="1949204"/>
            <a:ext cx="1103935" cy="1103935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E0D6EB0D-AD6A-3D4B-9B2A-675EF6DA55A3}"/>
              </a:ext>
            </a:extLst>
          </p:cNvPr>
          <p:cNvSpPr/>
          <p:nvPr/>
        </p:nvSpPr>
        <p:spPr>
          <a:xfrm>
            <a:off x="5058051" y="1982793"/>
            <a:ext cx="1103935" cy="1103935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3BA8752-6FBE-2242-A87E-225441598667}"/>
              </a:ext>
            </a:extLst>
          </p:cNvPr>
          <p:cNvSpPr/>
          <p:nvPr/>
        </p:nvSpPr>
        <p:spPr>
          <a:xfrm rot="13163775" flipH="1">
            <a:off x="4692526" y="1844720"/>
            <a:ext cx="586052" cy="127280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FC8149E-A492-074E-B7C5-13F92CA973C5}"/>
              </a:ext>
            </a:extLst>
          </p:cNvPr>
          <p:cNvSpPr/>
          <p:nvPr/>
        </p:nvSpPr>
        <p:spPr>
          <a:xfrm rot="18982840" flipH="1">
            <a:off x="3359799" y="1825917"/>
            <a:ext cx="586052" cy="127280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4170EDF-7328-5842-BD72-9DDDB3F78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9314" y="1124438"/>
            <a:ext cx="215274" cy="21527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DD0151C-BFFF-8444-B99A-BF793F44AA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423376">
            <a:off x="4014484" y="967002"/>
            <a:ext cx="191630" cy="19163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3E3F8C1-93CB-6040-ABC7-188A7B49E0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83984" y="1129811"/>
            <a:ext cx="223801" cy="22380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FCA05386-26AD-1B4F-B2C9-9FE5DAEA9C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31000" y="1503015"/>
            <a:ext cx="234964" cy="234964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2729DAF-BAEC-F444-8E49-01F194E6C4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89314" y="887233"/>
            <a:ext cx="185276" cy="18527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6F69E6B-95B9-3D47-BFEE-814E6738344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26649" y="1266268"/>
            <a:ext cx="272101" cy="272101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7C6C0C6-5F3C-1C4E-83AC-4E7AAD440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0508" y="2374990"/>
            <a:ext cx="215274" cy="215274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F55C2C3A-C0F2-2048-BDDA-95FCC8613D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41016" y="2494024"/>
            <a:ext cx="223801" cy="22380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AD2C995-AC74-6549-9F61-D9B3DC3F9E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46346" y="2251446"/>
            <a:ext cx="185276" cy="18527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1F80A77-011F-354E-8075-7317553346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423376">
            <a:off x="5291005" y="2181812"/>
            <a:ext cx="191630" cy="19163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177F15C4-2030-4C4D-A62D-D32FB5739F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07521" y="2717825"/>
            <a:ext cx="234964" cy="23496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2917FE4B-BD08-FC48-A90E-8D37D705DA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03170" y="2481078"/>
            <a:ext cx="272101" cy="272101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A74680DA-CC8E-614A-B2EB-6795A5A03F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74443" y="3181612"/>
            <a:ext cx="185276" cy="185276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6A222DF1-4B2C-674C-87AB-47EBE6906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4445" y="3483832"/>
            <a:ext cx="215274" cy="215274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A4EBA1F4-EC98-5849-9BAE-3CFD9171A5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26539" y="3176360"/>
            <a:ext cx="185276" cy="185276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29A0AF4E-29E4-2B42-B6F5-31EAA5E21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6541" y="3478580"/>
            <a:ext cx="215274" cy="21527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ADCDF89D-230E-9540-B14F-809143597B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17548" y="3186868"/>
            <a:ext cx="185276" cy="185276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41832301-21F4-1C4E-95C2-4E48EF7A6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7550" y="3489088"/>
            <a:ext cx="215274" cy="215274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BB2FED28-3F09-3C42-AB0D-23846BA3B5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69644" y="3181616"/>
            <a:ext cx="185276" cy="185276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CF8DD7D-8A25-CE46-B28F-F3F71F33C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39646" y="3483836"/>
            <a:ext cx="215274" cy="215274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FF6E2DEC-FF8F-C245-90AC-4B2FA04BC6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87775" y="3836040"/>
            <a:ext cx="223801" cy="223801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69F8B8ED-6E2E-814A-9261-7BED4798B2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50381" y="3841296"/>
            <a:ext cx="223801" cy="223801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E8F24B48-8FB1-4E4F-94EB-56D4946300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64563" y="3143455"/>
            <a:ext cx="272101" cy="272101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458D2486-87D6-5E41-BBB8-DBF61F33999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95638" y="3148714"/>
            <a:ext cx="272101" cy="272101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1C74A82E-7B9B-2443-BCA2-5E669F7D51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74012" y="3138200"/>
            <a:ext cx="272101" cy="272101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13A036B-8700-9B42-A47B-3BEC02303C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05087" y="3143459"/>
            <a:ext cx="272101" cy="27210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E54A6495-117F-A740-8CA3-CF53E74A2C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423376">
            <a:off x="6610054" y="3532388"/>
            <a:ext cx="191630" cy="19163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121A7105-A1F3-B94A-BDFD-9BB85C262D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423376">
            <a:off x="6951640" y="3537643"/>
            <a:ext cx="191630" cy="19163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8F508521-2727-514B-9281-DC1336540E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423376">
            <a:off x="7319501" y="3548155"/>
            <a:ext cx="191630" cy="19163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4F8CCF40-4020-C943-A17C-B0E5838FDF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423376">
            <a:off x="7661087" y="3553410"/>
            <a:ext cx="191630" cy="19163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19789128-DB95-0E4E-93DC-6A2AF64813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95644" y="3847685"/>
            <a:ext cx="234964" cy="234964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987181E-A874-BC4B-BE3D-31E1509287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58252" y="3863451"/>
            <a:ext cx="234964" cy="23496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EEC4C5B-FF8B-3A47-9341-918A57B388EC}"/>
              </a:ext>
            </a:extLst>
          </p:cNvPr>
          <p:cNvSpPr txBox="1"/>
          <p:nvPr/>
        </p:nvSpPr>
        <p:spPr>
          <a:xfrm>
            <a:off x="485048" y="4237672"/>
            <a:ext cx="7891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iteration</a:t>
            </a:r>
            <a:r>
              <a:rPr lang="zh-CN" altLang="en-US" dirty="0"/>
              <a:t> </a:t>
            </a:r>
            <a:r>
              <a:rPr lang="en-US" dirty="0"/>
              <a:t>terminates when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item</a:t>
            </a:r>
            <a:r>
              <a:rPr lang="zh-CN" altLang="en-US" dirty="0"/>
              <a:t> </a:t>
            </a:r>
            <a:r>
              <a:rPr lang="en-US" altLang="zh-CN" dirty="0"/>
              <a:t>partition</a:t>
            </a:r>
            <a:r>
              <a:rPr lang="zh-CN" altLang="en-US" dirty="0"/>
              <a:t> </a:t>
            </a:r>
            <a:r>
              <a:rPr lang="en-US" dirty="0"/>
              <a:t>do</a:t>
            </a:r>
            <a:r>
              <a:rPr lang="en-US" altLang="zh-CN" dirty="0"/>
              <a:t>es</a:t>
            </a:r>
            <a:r>
              <a:rPr lang="en-US" dirty="0"/>
              <a:t> not change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more:</a:t>
            </a:r>
          </a:p>
          <a:p>
            <a:r>
              <a:rPr lang="en-US" altLang="zh-CN" dirty="0" err="1"/>
              <a:t>nDCG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improved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more.</a:t>
            </a:r>
          </a:p>
          <a:p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liked</a:t>
            </a:r>
            <a:r>
              <a:rPr lang="zh-CN" altLang="en-US" dirty="0"/>
              <a:t> </a:t>
            </a:r>
            <a:r>
              <a:rPr lang="en-US" altLang="zh-CN" dirty="0"/>
              <a:t>items</a:t>
            </a:r>
            <a:r>
              <a:rPr lang="zh-CN" altLang="en-US" dirty="0"/>
              <a:t> </a:t>
            </a:r>
            <a:r>
              <a:rPr lang="en-US" altLang="zh-CN" dirty="0"/>
              <a:t>ranked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highly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613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1;p7">
            <a:extLst>
              <a:ext uri="{FF2B5EF4-FFF2-40B4-BE49-F238E27FC236}">
                <a16:creationId xmlns:a16="http://schemas.microsoft.com/office/drawing/2014/main" id="{AE5D67CE-5D6B-2141-B793-FE12545907BB}"/>
              </a:ext>
            </a:extLst>
          </p:cNvPr>
          <p:cNvSpPr txBox="1"/>
          <p:nvPr/>
        </p:nvSpPr>
        <p:spPr>
          <a:xfrm>
            <a:off x="7002780" y="132805"/>
            <a:ext cx="18942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Optimize</a:t>
            </a:r>
            <a:endParaRPr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643B92-304D-754D-AE01-C02468B9884D}"/>
              </a:ext>
            </a:extLst>
          </p:cNvPr>
          <p:cNvSpPr txBox="1"/>
          <p:nvPr/>
        </p:nvSpPr>
        <p:spPr>
          <a:xfrm>
            <a:off x="293172" y="1047345"/>
            <a:ext cx="8135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item</a:t>
            </a:r>
            <a:r>
              <a:rPr lang="zh-CN" altLang="en-US" dirty="0"/>
              <a:t> </a:t>
            </a:r>
            <a:r>
              <a:rPr lang="en-US" altLang="zh-CN" dirty="0"/>
              <a:t>partition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stable(</a:t>
            </a:r>
            <a:r>
              <a:rPr lang="en-US" altLang="zh-CN" dirty="0" err="1"/>
              <a:t>nDCG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improved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more),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hyperplane</a:t>
            </a:r>
            <a:r>
              <a:rPr lang="zh-CN" altLang="en-US" dirty="0"/>
              <a:t> </a:t>
            </a:r>
            <a:r>
              <a:rPr lang="en-US" altLang="zh-CN" dirty="0"/>
              <a:t>separator</a:t>
            </a:r>
            <a:r>
              <a:rPr lang="zh-CN" altLang="en-US" dirty="0"/>
              <a:t> </a:t>
            </a:r>
            <a:r>
              <a:rPr lang="en-US" altLang="zh-CN" dirty="0"/>
              <a:t>w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item</a:t>
            </a:r>
            <a:r>
              <a:rPr lang="zh-CN" altLang="en-US" dirty="0"/>
              <a:t> </a:t>
            </a:r>
            <a:r>
              <a:rPr lang="en-US" altLang="zh-CN" dirty="0"/>
              <a:t>partition:</a:t>
            </a:r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9BCF385-804E-7946-BFFA-B50FD45D6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" y="2279650"/>
            <a:ext cx="8013700" cy="5842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C9DE16E-78BF-B343-9B46-C070D8493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696" y="3638969"/>
            <a:ext cx="8786649" cy="43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2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1;p7">
            <a:extLst>
              <a:ext uri="{FF2B5EF4-FFF2-40B4-BE49-F238E27FC236}">
                <a16:creationId xmlns:a16="http://schemas.microsoft.com/office/drawing/2014/main" id="{9A2A15D7-3461-5649-98DF-A6253F9140C5}"/>
              </a:ext>
            </a:extLst>
          </p:cNvPr>
          <p:cNvSpPr txBox="1"/>
          <p:nvPr/>
        </p:nvSpPr>
        <p:spPr>
          <a:xfrm>
            <a:off x="7002780" y="132805"/>
            <a:ext cx="18942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r>
              <a:rPr lang="en-US" sz="2400" b="1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6821121-3CDF-434B-AC85-34FBEBE9D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47200" y="756719"/>
            <a:ext cx="649696" cy="649696"/>
          </a:xfrm>
          <a:prstGeom prst="rect">
            <a:avLst/>
          </a:prstGeom>
        </p:spPr>
      </p:pic>
      <p:sp>
        <p:nvSpPr>
          <p:cNvPr id="62" name="Donut 61">
            <a:extLst>
              <a:ext uri="{FF2B5EF4-FFF2-40B4-BE49-F238E27FC236}">
                <a16:creationId xmlns:a16="http://schemas.microsoft.com/office/drawing/2014/main" id="{48DDC57B-D7E5-DC49-A206-1D0704B42339}"/>
              </a:ext>
            </a:extLst>
          </p:cNvPr>
          <p:cNvSpPr/>
          <p:nvPr/>
        </p:nvSpPr>
        <p:spPr>
          <a:xfrm>
            <a:off x="1074458" y="1147983"/>
            <a:ext cx="538699" cy="538699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Donut 68">
            <a:extLst>
              <a:ext uri="{FF2B5EF4-FFF2-40B4-BE49-F238E27FC236}">
                <a16:creationId xmlns:a16="http://schemas.microsoft.com/office/drawing/2014/main" id="{116EDD54-284B-6343-B07B-91270A8F9E4F}"/>
              </a:ext>
            </a:extLst>
          </p:cNvPr>
          <p:cNvSpPr/>
          <p:nvPr/>
        </p:nvSpPr>
        <p:spPr>
          <a:xfrm>
            <a:off x="1729498" y="2393788"/>
            <a:ext cx="538699" cy="538699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Donut 69">
            <a:extLst>
              <a:ext uri="{FF2B5EF4-FFF2-40B4-BE49-F238E27FC236}">
                <a16:creationId xmlns:a16="http://schemas.microsoft.com/office/drawing/2014/main" id="{5E801F38-12F3-4247-8B71-A5930658958D}"/>
              </a:ext>
            </a:extLst>
          </p:cNvPr>
          <p:cNvSpPr/>
          <p:nvPr/>
        </p:nvSpPr>
        <p:spPr>
          <a:xfrm>
            <a:off x="105456" y="3544604"/>
            <a:ext cx="538699" cy="538699"/>
          </a:xfrm>
          <a:prstGeom prst="donut">
            <a:avLst>
              <a:gd name="adj" fmla="val 338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Donut 71">
            <a:extLst>
              <a:ext uri="{FF2B5EF4-FFF2-40B4-BE49-F238E27FC236}">
                <a16:creationId xmlns:a16="http://schemas.microsoft.com/office/drawing/2014/main" id="{19156ACB-8ED3-B948-8C99-845BD4DA6CD1}"/>
              </a:ext>
            </a:extLst>
          </p:cNvPr>
          <p:cNvSpPr/>
          <p:nvPr/>
        </p:nvSpPr>
        <p:spPr>
          <a:xfrm>
            <a:off x="843721" y="3550912"/>
            <a:ext cx="538699" cy="538699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Donut 72">
            <a:extLst>
              <a:ext uri="{FF2B5EF4-FFF2-40B4-BE49-F238E27FC236}">
                <a16:creationId xmlns:a16="http://schemas.microsoft.com/office/drawing/2014/main" id="{8D7DABD3-F285-644F-B6ED-5DBC68B79BF4}"/>
              </a:ext>
            </a:extLst>
          </p:cNvPr>
          <p:cNvSpPr/>
          <p:nvPr/>
        </p:nvSpPr>
        <p:spPr>
          <a:xfrm>
            <a:off x="1460149" y="3544604"/>
            <a:ext cx="538699" cy="538699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Donut 73">
            <a:extLst>
              <a:ext uri="{FF2B5EF4-FFF2-40B4-BE49-F238E27FC236}">
                <a16:creationId xmlns:a16="http://schemas.microsoft.com/office/drawing/2014/main" id="{E394E532-EE5C-8244-B893-00AB0B56CDF4}"/>
              </a:ext>
            </a:extLst>
          </p:cNvPr>
          <p:cNvSpPr/>
          <p:nvPr/>
        </p:nvSpPr>
        <p:spPr>
          <a:xfrm>
            <a:off x="2198414" y="3544604"/>
            <a:ext cx="538699" cy="538699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888735FE-B9AD-AA4A-8C11-A20AE77C7A5A}"/>
              </a:ext>
            </a:extLst>
          </p:cNvPr>
          <p:cNvSpPr/>
          <p:nvPr/>
        </p:nvSpPr>
        <p:spPr>
          <a:xfrm rot="14669785" flipH="1">
            <a:off x="1322112" y="1964862"/>
            <a:ext cx="739330" cy="160569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75579240-BE0D-EA4F-8CE1-8DE21C3AB6D9}"/>
              </a:ext>
            </a:extLst>
          </p:cNvPr>
          <p:cNvSpPr/>
          <p:nvPr/>
        </p:nvSpPr>
        <p:spPr>
          <a:xfrm rot="15246157" flipH="1">
            <a:off x="2039824" y="3190561"/>
            <a:ext cx="565670" cy="107580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ight Arrow 76">
            <a:extLst>
              <a:ext uri="{FF2B5EF4-FFF2-40B4-BE49-F238E27FC236}">
                <a16:creationId xmlns:a16="http://schemas.microsoft.com/office/drawing/2014/main" id="{43E72247-03F0-3C41-8A3F-211A6A23C6CA}"/>
              </a:ext>
            </a:extLst>
          </p:cNvPr>
          <p:cNvSpPr/>
          <p:nvPr/>
        </p:nvSpPr>
        <p:spPr>
          <a:xfrm rot="17303786" flipH="1">
            <a:off x="642013" y="1972761"/>
            <a:ext cx="739331" cy="160570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ight Arrow 77">
            <a:extLst>
              <a:ext uri="{FF2B5EF4-FFF2-40B4-BE49-F238E27FC236}">
                <a16:creationId xmlns:a16="http://schemas.microsoft.com/office/drawing/2014/main" id="{62539B72-CCBE-D840-8932-3E57AF378579}"/>
              </a:ext>
            </a:extLst>
          </p:cNvPr>
          <p:cNvSpPr/>
          <p:nvPr/>
        </p:nvSpPr>
        <p:spPr>
          <a:xfrm rot="15190445" flipH="1">
            <a:off x="749846" y="3206625"/>
            <a:ext cx="523664" cy="118749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8823F42B-CFAB-B14C-A1B6-87F7A20BD2A4}"/>
              </a:ext>
            </a:extLst>
          </p:cNvPr>
          <p:cNvSpPr/>
          <p:nvPr/>
        </p:nvSpPr>
        <p:spPr>
          <a:xfrm rot="17128545" flipH="1">
            <a:off x="295378" y="3206624"/>
            <a:ext cx="523665" cy="118749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ight Arrow 79">
            <a:extLst>
              <a:ext uri="{FF2B5EF4-FFF2-40B4-BE49-F238E27FC236}">
                <a16:creationId xmlns:a16="http://schemas.microsoft.com/office/drawing/2014/main" id="{2F6E33D7-ECA4-C04C-AAC9-A16942B0CD01}"/>
              </a:ext>
            </a:extLst>
          </p:cNvPr>
          <p:cNvSpPr/>
          <p:nvPr/>
        </p:nvSpPr>
        <p:spPr>
          <a:xfrm rot="16911703" flipH="1">
            <a:off x="1541872" y="3191815"/>
            <a:ext cx="523664" cy="118749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Donut 80">
            <a:extLst>
              <a:ext uri="{FF2B5EF4-FFF2-40B4-BE49-F238E27FC236}">
                <a16:creationId xmlns:a16="http://schemas.microsoft.com/office/drawing/2014/main" id="{32ABF6B7-0F59-514E-9BCC-444565C0879A}"/>
              </a:ext>
            </a:extLst>
          </p:cNvPr>
          <p:cNvSpPr/>
          <p:nvPr/>
        </p:nvSpPr>
        <p:spPr>
          <a:xfrm>
            <a:off x="519589" y="2407232"/>
            <a:ext cx="538699" cy="538699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Donut 81">
            <a:extLst>
              <a:ext uri="{FF2B5EF4-FFF2-40B4-BE49-F238E27FC236}">
                <a16:creationId xmlns:a16="http://schemas.microsoft.com/office/drawing/2014/main" id="{43BBDCAE-3AA3-0642-AF26-F99E7BA41E08}"/>
              </a:ext>
            </a:extLst>
          </p:cNvPr>
          <p:cNvSpPr/>
          <p:nvPr/>
        </p:nvSpPr>
        <p:spPr>
          <a:xfrm>
            <a:off x="3988151" y="1147983"/>
            <a:ext cx="538699" cy="538699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Donut 82">
            <a:extLst>
              <a:ext uri="{FF2B5EF4-FFF2-40B4-BE49-F238E27FC236}">
                <a16:creationId xmlns:a16="http://schemas.microsoft.com/office/drawing/2014/main" id="{00139FE2-4D97-9C45-B63C-A48715450087}"/>
              </a:ext>
            </a:extLst>
          </p:cNvPr>
          <p:cNvSpPr/>
          <p:nvPr/>
        </p:nvSpPr>
        <p:spPr>
          <a:xfrm>
            <a:off x="4643191" y="2393788"/>
            <a:ext cx="538699" cy="538699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Donut 83">
            <a:extLst>
              <a:ext uri="{FF2B5EF4-FFF2-40B4-BE49-F238E27FC236}">
                <a16:creationId xmlns:a16="http://schemas.microsoft.com/office/drawing/2014/main" id="{ABCFD78A-AD02-274B-BD76-C5AFE061198B}"/>
              </a:ext>
            </a:extLst>
          </p:cNvPr>
          <p:cNvSpPr/>
          <p:nvPr/>
        </p:nvSpPr>
        <p:spPr>
          <a:xfrm>
            <a:off x="3019149" y="3544604"/>
            <a:ext cx="538699" cy="538699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Donut 84">
            <a:extLst>
              <a:ext uri="{FF2B5EF4-FFF2-40B4-BE49-F238E27FC236}">
                <a16:creationId xmlns:a16="http://schemas.microsoft.com/office/drawing/2014/main" id="{73C33308-51BD-6F47-A981-AE0DFFE87CC5}"/>
              </a:ext>
            </a:extLst>
          </p:cNvPr>
          <p:cNvSpPr/>
          <p:nvPr/>
        </p:nvSpPr>
        <p:spPr>
          <a:xfrm>
            <a:off x="3757414" y="3550912"/>
            <a:ext cx="538699" cy="538699"/>
          </a:xfrm>
          <a:prstGeom prst="donut">
            <a:avLst>
              <a:gd name="adj" fmla="val 338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Donut 85">
            <a:extLst>
              <a:ext uri="{FF2B5EF4-FFF2-40B4-BE49-F238E27FC236}">
                <a16:creationId xmlns:a16="http://schemas.microsoft.com/office/drawing/2014/main" id="{1756923A-FCDA-3A4C-BD64-DC1B75B3C9F2}"/>
              </a:ext>
            </a:extLst>
          </p:cNvPr>
          <p:cNvSpPr/>
          <p:nvPr/>
        </p:nvSpPr>
        <p:spPr>
          <a:xfrm>
            <a:off x="4373842" y="3544604"/>
            <a:ext cx="538699" cy="538699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Donut 86">
            <a:extLst>
              <a:ext uri="{FF2B5EF4-FFF2-40B4-BE49-F238E27FC236}">
                <a16:creationId xmlns:a16="http://schemas.microsoft.com/office/drawing/2014/main" id="{DC5072C7-25AC-1F43-9988-4D4089A2D47A}"/>
              </a:ext>
            </a:extLst>
          </p:cNvPr>
          <p:cNvSpPr/>
          <p:nvPr/>
        </p:nvSpPr>
        <p:spPr>
          <a:xfrm>
            <a:off x="5112107" y="3544604"/>
            <a:ext cx="538699" cy="538699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ight Arrow 87">
            <a:extLst>
              <a:ext uri="{FF2B5EF4-FFF2-40B4-BE49-F238E27FC236}">
                <a16:creationId xmlns:a16="http://schemas.microsoft.com/office/drawing/2014/main" id="{F088F783-49EC-5749-A8EA-15642180515F}"/>
              </a:ext>
            </a:extLst>
          </p:cNvPr>
          <p:cNvSpPr/>
          <p:nvPr/>
        </p:nvSpPr>
        <p:spPr>
          <a:xfrm rot="14669785" flipH="1">
            <a:off x="4235805" y="1964862"/>
            <a:ext cx="739330" cy="160569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CA704BDB-24D8-4D45-B642-30401E3DBC8A}"/>
              </a:ext>
            </a:extLst>
          </p:cNvPr>
          <p:cNvSpPr/>
          <p:nvPr/>
        </p:nvSpPr>
        <p:spPr>
          <a:xfrm rot="15246157" flipH="1">
            <a:off x="4953517" y="3190561"/>
            <a:ext cx="565670" cy="107580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ight Arrow 89">
            <a:extLst>
              <a:ext uri="{FF2B5EF4-FFF2-40B4-BE49-F238E27FC236}">
                <a16:creationId xmlns:a16="http://schemas.microsoft.com/office/drawing/2014/main" id="{C28D3FE6-74DF-2D46-BC95-BFB976F62A21}"/>
              </a:ext>
            </a:extLst>
          </p:cNvPr>
          <p:cNvSpPr/>
          <p:nvPr/>
        </p:nvSpPr>
        <p:spPr>
          <a:xfrm rot="17303786" flipH="1">
            <a:off x="3555706" y="1972761"/>
            <a:ext cx="739331" cy="160570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6754C922-1478-B34D-83D1-73BCA6C0497E}"/>
              </a:ext>
            </a:extLst>
          </p:cNvPr>
          <p:cNvSpPr/>
          <p:nvPr/>
        </p:nvSpPr>
        <p:spPr>
          <a:xfrm rot="15190445" flipH="1">
            <a:off x="3663539" y="3206625"/>
            <a:ext cx="523664" cy="118749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ight Arrow 91">
            <a:extLst>
              <a:ext uri="{FF2B5EF4-FFF2-40B4-BE49-F238E27FC236}">
                <a16:creationId xmlns:a16="http://schemas.microsoft.com/office/drawing/2014/main" id="{C5A87F65-42DA-CE4D-9785-AD725554E6F4}"/>
              </a:ext>
            </a:extLst>
          </p:cNvPr>
          <p:cNvSpPr/>
          <p:nvPr/>
        </p:nvSpPr>
        <p:spPr>
          <a:xfrm rot="17128545" flipH="1">
            <a:off x="3209071" y="3206624"/>
            <a:ext cx="523665" cy="118749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ight Arrow 92">
            <a:extLst>
              <a:ext uri="{FF2B5EF4-FFF2-40B4-BE49-F238E27FC236}">
                <a16:creationId xmlns:a16="http://schemas.microsoft.com/office/drawing/2014/main" id="{30D842F9-C2AB-4C4C-A6D4-71BF157A4540}"/>
              </a:ext>
            </a:extLst>
          </p:cNvPr>
          <p:cNvSpPr/>
          <p:nvPr/>
        </p:nvSpPr>
        <p:spPr>
          <a:xfrm rot="16911703" flipH="1">
            <a:off x="4455565" y="3191815"/>
            <a:ext cx="523664" cy="118749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Donut 93">
            <a:extLst>
              <a:ext uri="{FF2B5EF4-FFF2-40B4-BE49-F238E27FC236}">
                <a16:creationId xmlns:a16="http://schemas.microsoft.com/office/drawing/2014/main" id="{64B1BD68-5326-3841-B65D-0110A795829A}"/>
              </a:ext>
            </a:extLst>
          </p:cNvPr>
          <p:cNvSpPr/>
          <p:nvPr/>
        </p:nvSpPr>
        <p:spPr>
          <a:xfrm>
            <a:off x="3433282" y="2407232"/>
            <a:ext cx="538699" cy="538699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Donut 94">
            <a:extLst>
              <a:ext uri="{FF2B5EF4-FFF2-40B4-BE49-F238E27FC236}">
                <a16:creationId xmlns:a16="http://schemas.microsoft.com/office/drawing/2014/main" id="{47600B03-E3FB-9F4A-A27F-A604F9AADDF0}"/>
              </a:ext>
            </a:extLst>
          </p:cNvPr>
          <p:cNvSpPr/>
          <p:nvPr/>
        </p:nvSpPr>
        <p:spPr>
          <a:xfrm>
            <a:off x="6895526" y="1147983"/>
            <a:ext cx="538699" cy="538699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Donut 95">
            <a:extLst>
              <a:ext uri="{FF2B5EF4-FFF2-40B4-BE49-F238E27FC236}">
                <a16:creationId xmlns:a16="http://schemas.microsoft.com/office/drawing/2014/main" id="{7F02B565-1DBE-DB45-8C17-94CB3E67AB37}"/>
              </a:ext>
            </a:extLst>
          </p:cNvPr>
          <p:cNvSpPr/>
          <p:nvPr/>
        </p:nvSpPr>
        <p:spPr>
          <a:xfrm>
            <a:off x="7550566" y="2393788"/>
            <a:ext cx="538699" cy="538699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Donut 96">
            <a:extLst>
              <a:ext uri="{FF2B5EF4-FFF2-40B4-BE49-F238E27FC236}">
                <a16:creationId xmlns:a16="http://schemas.microsoft.com/office/drawing/2014/main" id="{DCFE6567-6C30-6F4C-BFE5-401A4A67E8BD}"/>
              </a:ext>
            </a:extLst>
          </p:cNvPr>
          <p:cNvSpPr/>
          <p:nvPr/>
        </p:nvSpPr>
        <p:spPr>
          <a:xfrm>
            <a:off x="5926524" y="3544604"/>
            <a:ext cx="538699" cy="538699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Donut 97">
            <a:extLst>
              <a:ext uri="{FF2B5EF4-FFF2-40B4-BE49-F238E27FC236}">
                <a16:creationId xmlns:a16="http://schemas.microsoft.com/office/drawing/2014/main" id="{C37E24DA-4517-B44F-A1FD-5447F17B5E4C}"/>
              </a:ext>
            </a:extLst>
          </p:cNvPr>
          <p:cNvSpPr/>
          <p:nvPr/>
        </p:nvSpPr>
        <p:spPr>
          <a:xfrm>
            <a:off x="6664789" y="3550912"/>
            <a:ext cx="538699" cy="538699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Donut 98">
            <a:extLst>
              <a:ext uri="{FF2B5EF4-FFF2-40B4-BE49-F238E27FC236}">
                <a16:creationId xmlns:a16="http://schemas.microsoft.com/office/drawing/2014/main" id="{72A4C7BB-33DC-AC49-9086-21ED43FC7CB1}"/>
              </a:ext>
            </a:extLst>
          </p:cNvPr>
          <p:cNvSpPr/>
          <p:nvPr/>
        </p:nvSpPr>
        <p:spPr>
          <a:xfrm>
            <a:off x="7281217" y="3544604"/>
            <a:ext cx="538699" cy="538699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Donut 99">
            <a:extLst>
              <a:ext uri="{FF2B5EF4-FFF2-40B4-BE49-F238E27FC236}">
                <a16:creationId xmlns:a16="http://schemas.microsoft.com/office/drawing/2014/main" id="{D7D80673-7659-8A40-AA89-84C6246D187A}"/>
              </a:ext>
            </a:extLst>
          </p:cNvPr>
          <p:cNvSpPr/>
          <p:nvPr/>
        </p:nvSpPr>
        <p:spPr>
          <a:xfrm>
            <a:off x="8019482" y="3544604"/>
            <a:ext cx="538699" cy="538699"/>
          </a:xfrm>
          <a:prstGeom prst="donut">
            <a:avLst>
              <a:gd name="adj" fmla="val 338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Right Arrow 100">
            <a:extLst>
              <a:ext uri="{FF2B5EF4-FFF2-40B4-BE49-F238E27FC236}">
                <a16:creationId xmlns:a16="http://schemas.microsoft.com/office/drawing/2014/main" id="{83589FB8-B13A-4045-9011-47134126274F}"/>
              </a:ext>
            </a:extLst>
          </p:cNvPr>
          <p:cNvSpPr/>
          <p:nvPr/>
        </p:nvSpPr>
        <p:spPr>
          <a:xfrm rot="14669785" flipH="1">
            <a:off x="7143180" y="1964862"/>
            <a:ext cx="739330" cy="160569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ight Arrow 101">
            <a:extLst>
              <a:ext uri="{FF2B5EF4-FFF2-40B4-BE49-F238E27FC236}">
                <a16:creationId xmlns:a16="http://schemas.microsoft.com/office/drawing/2014/main" id="{51DC9311-9F4C-1348-86BE-A143EC33DCEC}"/>
              </a:ext>
            </a:extLst>
          </p:cNvPr>
          <p:cNvSpPr/>
          <p:nvPr/>
        </p:nvSpPr>
        <p:spPr>
          <a:xfrm rot="15246157" flipH="1">
            <a:off x="7860892" y="3190561"/>
            <a:ext cx="565670" cy="107580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ight Arrow 102">
            <a:extLst>
              <a:ext uri="{FF2B5EF4-FFF2-40B4-BE49-F238E27FC236}">
                <a16:creationId xmlns:a16="http://schemas.microsoft.com/office/drawing/2014/main" id="{2EFCF560-DD66-2E44-A691-47F15BD55269}"/>
              </a:ext>
            </a:extLst>
          </p:cNvPr>
          <p:cNvSpPr/>
          <p:nvPr/>
        </p:nvSpPr>
        <p:spPr>
          <a:xfrm rot="17303786" flipH="1">
            <a:off x="6463081" y="1972761"/>
            <a:ext cx="739331" cy="160570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ight Arrow 103">
            <a:extLst>
              <a:ext uri="{FF2B5EF4-FFF2-40B4-BE49-F238E27FC236}">
                <a16:creationId xmlns:a16="http://schemas.microsoft.com/office/drawing/2014/main" id="{7A13302F-851E-444F-B32A-F929B2B4E7CD}"/>
              </a:ext>
            </a:extLst>
          </p:cNvPr>
          <p:cNvSpPr/>
          <p:nvPr/>
        </p:nvSpPr>
        <p:spPr>
          <a:xfrm rot="15190445" flipH="1">
            <a:off x="6570914" y="3206625"/>
            <a:ext cx="523664" cy="118749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ight Arrow 104">
            <a:extLst>
              <a:ext uri="{FF2B5EF4-FFF2-40B4-BE49-F238E27FC236}">
                <a16:creationId xmlns:a16="http://schemas.microsoft.com/office/drawing/2014/main" id="{9C7B4EC6-C390-CB46-95EA-AE2D509C6196}"/>
              </a:ext>
            </a:extLst>
          </p:cNvPr>
          <p:cNvSpPr/>
          <p:nvPr/>
        </p:nvSpPr>
        <p:spPr>
          <a:xfrm rot="17128545" flipH="1">
            <a:off x="6116446" y="3206624"/>
            <a:ext cx="523665" cy="118749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ight Arrow 105">
            <a:extLst>
              <a:ext uri="{FF2B5EF4-FFF2-40B4-BE49-F238E27FC236}">
                <a16:creationId xmlns:a16="http://schemas.microsoft.com/office/drawing/2014/main" id="{094153EA-B78C-D540-AC19-34204A282EC7}"/>
              </a:ext>
            </a:extLst>
          </p:cNvPr>
          <p:cNvSpPr/>
          <p:nvPr/>
        </p:nvSpPr>
        <p:spPr>
          <a:xfrm rot="16911703" flipH="1">
            <a:off x="7362940" y="3191815"/>
            <a:ext cx="523664" cy="118749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Donut 106">
            <a:extLst>
              <a:ext uri="{FF2B5EF4-FFF2-40B4-BE49-F238E27FC236}">
                <a16:creationId xmlns:a16="http://schemas.microsoft.com/office/drawing/2014/main" id="{AE60236A-6B64-764F-AD12-79700E3C3A42}"/>
              </a:ext>
            </a:extLst>
          </p:cNvPr>
          <p:cNvSpPr/>
          <p:nvPr/>
        </p:nvSpPr>
        <p:spPr>
          <a:xfrm>
            <a:off x="6340657" y="2407232"/>
            <a:ext cx="538699" cy="538699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B797F5E-F183-FC45-B03B-5331CE9FF1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9354718"/>
              </p:ext>
            </p:extLst>
          </p:nvPr>
        </p:nvGraphicFramePr>
        <p:xfrm>
          <a:off x="19208" y="4005363"/>
          <a:ext cx="2432657" cy="937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8" name="Chart 107">
            <a:extLst>
              <a:ext uri="{FF2B5EF4-FFF2-40B4-BE49-F238E27FC236}">
                <a16:creationId xmlns:a16="http://schemas.microsoft.com/office/drawing/2014/main" id="{6F925C9E-A4E5-4840-ADC1-07F28DE37C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8956599"/>
              </p:ext>
            </p:extLst>
          </p:nvPr>
        </p:nvGraphicFramePr>
        <p:xfrm>
          <a:off x="3046168" y="3966452"/>
          <a:ext cx="2319389" cy="937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9" name="Chart 108">
            <a:extLst>
              <a:ext uri="{FF2B5EF4-FFF2-40B4-BE49-F238E27FC236}">
                <a16:creationId xmlns:a16="http://schemas.microsoft.com/office/drawing/2014/main" id="{5A913773-3B9A-784F-92B7-BB34985563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6956299"/>
              </p:ext>
            </p:extLst>
          </p:nvPr>
        </p:nvGraphicFramePr>
        <p:xfrm>
          <a:off x="6076803" y="3960102"/>
          <a:ext cx="2491007" cy="962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9" name="Graphic 18">
            <a:extLst>
              <a:ext uri="{FF2B5EF4-FFF2-40B4-BE49-F238E27FC236}">
                <a16:creationId xmlns:a16="http://schemas.microsoft.com/office/drawing/2014/main" id="{06419007-B684-5148-950E-228CAB5A13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0123" y="4804598"/>
            <a:ext cx="275897" cy="275897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264B8DB8-AEC1-6047-B005-BC35E23C8D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6299" y="4723266"/>
            <a:ext cx="357229" cy="357229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DC314C44-0CEB-504C-A6C7-1760EDA0EA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43557" y="4723265"/>
            <a:ext cx="357229" cy="357229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7C841685-9274-BA4C-B943-FB0DB33E4C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87041" y="4747808"/>
            <a:ext cx="343785" cy="343785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1B595C21-4095-984B-9CF3-62D959CB3D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24423" y="4742842"/>
            <a:ext cx="275897" cy="275897"/>
          </a:xfrm>
          <a:prstGeom prst="rect">
            <a:avLst/>
          </a:prstGeom>
        </p:spPr>
      </p:pic>
      <p:pic>
        <p:nvPicPr>
          <p:cNvPr id="111" name="Graphic 110">
            <a:extLst>
              <a:ext uri="{FF2B5EF4-FFF2-40B4-BE49-F238E27FC236}">
                <a16:creationId xmlns:a16="http://schemas.microsoft.com/office/drawing/2014/main" id="{55D45D1E-B567-F646-877E-F8B1AD981F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50749" y="4708897"/>
            <a:ext cx="343785" cy="343785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F3F669B5-16F4-1642-A4A7-08EE17C1CF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49610" y="4661510"/>
            <a:ext cx="357229" cy="357229"/>
          </a:xfrm>
          <a:prstGeom prst="rect">
            <a:avLst/>
          </a:prstGeom>
        </p:spPr>
      </p:pic>
      <p:pic>
        <p:nvPicPr>
          <p:cNvPr id="113" name="Graphic 112">
            <a:extLst>
              <a:ext uri="{FF2B5EF4-FFF2-40B4-BE49-F238E27FC236}">
                <a16:creationId xmlns:a16="http://schemas.microsoft.com/office/drawing/2014/main" id="{646BE364-DCF5-0144-8313-39B93440AB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76909" y="4714907"/>
            <a:ext cx="357229" cy="357229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19CF2F30-0568-FE48-B7E3-708D1F5C210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66414" y="4721628"/>
            <a:ext cx="343785" cy="343785"/>
          </a:xfrm>
          <a:prstGeom prst="rect">
            <a:avLst/>
          </a:prstGeom>
        </p:spPr>
      </p:pic>
      <p:pic>
        <p:nvPicPr>
          <p:cNvPr id="115" name="Graphic 114">
            <a:extLst>
              <a:ext uri="{FF2B5EF4-FFF2-40B4-BE49-F238E27FC236}">
                <a16:creationId xmlns:a16="http://schemas.microsoft.com/office/drawing/2014/main" id="{257A08F2-DC7F-2844-A147-6690BBC70D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36699" y="4763610"/>
            <a:ext cx="275897" cy="275897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0689-1DFA-A745-BAD3-A9CE3DE04B58}"/>
              </a:ext>
            </a:extLst>
          </p:cNvPr>
          <p:cNvCxnSpPr/>
          <p:nvPr/>
        </p:nvCxnSpPr>
        <p:spPr>
          <a:xfrm>
            <a:off x="1382420" y="996450"/>
            <a:ext cx="6890513" cy="0"/>
          </a:xfrm>
          <a:prstGeom prst="line">
            <a:avLst/>
          </a:prstGeom>
          <a:ln>
            <a:solidFill>
              <a:schemeClr val="accent1">
                <a:alpha val="62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2DCFCC7-3A21-DF48-89FE-FE63022872FB}"/>
              </a:ext>
            </a:extLst>
          </p:cNvPr>
          <p:cNvCxnSpPr>
            <a:endCxn id="62" idx="0"/>
          </p:cNvCxnSpPr>
          <p:nvPr/>
        </p:nvCxnSpPr>
        <p:spPr>
          <a:xfrm flipH="1">
            <a:off x="1343808" y="996450"/>
            <a:ext cx="38612" cy="151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87D8308-1411-E246-BFAF-FCE5E09F833F}"/>
              </a:ext>
            </a:extLst>
          </p:cNvPr>
          <p:cNvCxnSpPr/>
          <p:nvPr/>
        </p:nvCxnSpPr>
        <p:spPr>
          <a:xfrm>
            <a:off x="4243563" y="996450"/>
            <a:ext cx="0" cy="151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FBC487B-19E2-C34D-987C-57FD3CECA31A}"/>
              </a:ext>
            </a:extLst>
          </p:cNvPr>
          <p:cNvCxnSpPr/>
          <p:nvPr/>
        </p:nvCxnSpPr>
        <p:spPr>
          <a:xfrm>
            <a:off x="7166414" y="996450"/>
            <a:ext cx="0" cy="151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986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1;p7">
            <a:extLst>
              <a:ext uri="{FF2B5EF4-FFF2-40B4-BE49-F238E27FC236}">
                <a16:creationId xmlns:a16="http://schemas.microsoft.com/office/drawing/2014/main" id="{9A2A15D7-3461-5649-98DF-A6253F9140C5}"/>
              </a:ext>
            </a:extLst>
          </p:cNvPr>
          <p:cNvSpPr txBox="1"/>
          <p:nvPr/>
        </p:nvSpPr>
        <p:spPr>
          <a:xfrm>
            <a:off x="7002780" y="132805"/>
            <a:ext cx="18942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r>
              <a:rPr lang="en-US" sz="2400" b="1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3" name="Donut 2">
            <a:extLst>
              <a:ext uri="{FF2B5EF4-FFF2-40B4-BE49-F238E27FC236}">
                <a16:creationId xmlns:a16="http://schemas.microsoft.com/office/drawing/2014/main" id="{E76AD68D-FFC1-744D-B174-1464CB522901}"/>
              </a:ext>
            </a:extLst>
          </p:cNvPr>
          <p:cNvSpPr/>
          <p:nvPr/>
        </p:nvSpPr>
        <p:spPr>
          <a:xfrm>
            <a:off x="3226677" y="815496"/>
            <a:ext cx="1312312" cy="1312312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onut 3">
            <a:extLst>
              <a:ext uri="{FF2B5EF4-FFF2-40B4-BE49-F238E27FC236}">
                <a16:creationId xmlns:a16="http://schemas.microsoft.com/office/drawing/2014/main" id="{3EB133B6-DF81-5741-9528-CE77B147AE73}"/>
              </a:ext>
            </a:extLst>
          </p:cNvPr>
          <p:cNvSpPr/>
          <p:nvPr/>
        </p:nvSpPr>
        <p:spPr>
          <a:xfrm>
            <a:off x="1436181" y="2066968"/>
            <a:ext cx="1312312" cy="1312312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A7F89DB9-23E8-9946-90FC-06114CFD35B3}"/>
              </a:ext>
            </a:extLst>
          </p:cNvPr>
          <p:cNvSpPr/>
          <p:nvPr/>
        </p:nvSpPr>
        <p:spPr>
          <a:xfrm>
            <a:off x="5035936" y="2066968"/>
            <a:ext cx="1312312" cy="1312312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1760C9B6-F8A1-294E-8E31-7D68C2CE5FAF}"/>
              </a:ext>
            </a:extLst>
          </p:cNvPr>
          <p:cNvSpPr/>
          <p:nvPr/>
        </p:nvSpPr>
        <p:spPr>
          <a:xfrm>
            <a:off x="368641" y="3602219"/>
            <a:ext cx="1312312" cy="1312312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9C8912E5-7178-4744-96F9-FC70B8BE04CA}"/>
              </a:ext>
            </a:extLst>
          </p:cNvPr>
          <p:cNvSpPr/>
          <p:nvPr/>
        </p:nvSpPr>
        <p:spPr>
          <a:xfrm>
            <a:off x="2503721" y="3602219"/>
            <a:ext cx="1312312" cy="1312312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4991E069-7B2B-9749-ABAD-265DA65919DD}"/>
              </a:ext>
            </a:extLst>
          </p:cNvPr>
          <p:cNvSpPr/>
          <p:nvPr/>
        </p:nvSpPr>
        <p:spPr>
          <a:xfrm>
            <a:off x="3968396" y="3602219"/>
            <a:ext cx="1312312" cy="1312312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4767E479-C9BB-8F48-94EE-43E49FD08102}"/>
              </a:ext>
            </a:extLst>
          </p:cNvPr>
          <p:cNvSpPr/>
          <p:nvPr/>
        </p:nvSpPr>
        <p:spPr>
          <a:xfrm>
            <a:off x="6103476" y="3602219"/>
            <a:ext cx="1312312" cy="1312312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6821121-3CDF-434B-AC85-34FBEBE9D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0360" y="815496"/>
            <a:ext cx="1066620" cy="10666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2A11BA1-E053-DA42-9B83-73E02E4A7F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57283" y="1029097"/>
            <a:ext cx="249001" cy="24900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389AAA6-EBE8-4547-BA07-1C3EBC03FC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423376">
            <a:off x="3455132" y="1000396"/>
            <a:ext cx="221653" cy="221653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36CA2B0-FE61-D940-AA1B-75EAEB4076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67558" y="1388889"/>
            <a:ext cx="255973" cy="255973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AD00B882-2DA7-1C45-A5AE-B8EEC84A5D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27152" y="1712819"/>
            <a:ext cx="291834" cy="2918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05793266-E3A8-6047-9448-86E26C745CF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09733" y="1240330"/>
            <a:ext cx="258864" cy="258864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2F9126A5-8245-F04F-9F7F-31FD600EF6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894970" y="1346655"/>
            <a:ext cx="262649" cy="262649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5B46A0DB-244F-7B49-81B5-F472EA4EF7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00517" y="1665538"/>
            <a:ext cx="271776" cy="271776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82D12263-6F68-4E48-A717-5BEA1894BD9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H="1">
            <a:off x="4121904" y="1077771"/>
            <a:ext cx="240778" cy="24077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9481D942-F739-C044-87E8-8E6D6CDB33E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409733" y="1528475"/>
            <a:ext cx="239167" cy="23916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3F84B13E-D8F2-A44A-BB5A-11E158605B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49506" y="2496729"/>
            <a:ext cx="303180" cy="30318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D4496310-9AD1-CF45-A316-A893040CC3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423376">
            <a:off x="2152872" y="2256667"/>
            <a:ext cx="221653" cy="221653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0E3878A2-1A8B-0946-9AF0-0BD0D6AE46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76696" y="2590433"/>
            <a:ext cx="291834" cy="291834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6FA0A7D6-CF22-C442-AA14-FAAEA564350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721097" y="2308611"/>
            <a:ext cx="301516" cy="301516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58F9F897-C87F-D04B-9B3C-3995B2DC13E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915062" y="997751"/>
            <a:ext cx="214303" cy="214303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71ED955B-1462-8A4D-88C4-0BFCFA30637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652398" y="1376787"/>
            <a:ext cx="314731" cy="314731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A637BD44-C34A-0348-97D0-76E5B70576F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736922" y="2882267"/>
            <a:ext cx="314731" cy="314731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FC5C2390-3EE7-5D4E-8C86-6E71616780F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20074" y="2961248"/>
            <a:ext cx="258864" cy="258864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63B57B50-6D3F-F540-8BE4-B6BB44A1B3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1908" y="3973432"/>
            <a:ext cx="303180" cy="30318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459C6F36-6470-1F43-9986-6781DDF4B1F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83499" y="3785314"/>
            <a:ext cx="301516" cy="301516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15E24E67-D63C-7E4C-98E8-C8B4557970F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476" y="4437951"/>
            <a:ext cx="258864" cy="258864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4B9211DC-D421-784E-AF4D-F891A71A40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28345" y="2523260"/>
            <a:ext cx="255973" cy="255973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337B5A19-4DFD-834E-A257-2C601888721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561304" y="2799909"/>
            <a:ext cx="271776" cy="271776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0C077E58-40F5-F048-A1AE-4B365908E93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H="1">
            <a:off x="5682691" y="2212142"/>
            <a:ext cx="240778" cy="240778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47D91223-2400-0840-926A-8B58593586E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257373" y="2698599"/>
            <a:ext cx="262649" cy="262649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BF7AF90D-79FC-E642-87E8-A951F42794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277465" y="2349695"/>
            <a:ext cx="214303" cy="214303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A54115C5-0313-B740-AE4E-FA16179C08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423376">
            <a:off x="3353457" y="3853587"/>
            <a:ext cx="221653" cy="221653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6E3580CF-975E-AD46-B692-C0B821405E7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1682" y="3905531"/>
            <a:ext cx="301516" cy="301516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E05AB299-060B-CA4C-A2E1-6DD107C499D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149552" y="4280585"/>
            <a:ext cx="314731" cy="314731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F1B02259-935D-4B42-B02F-046F0B8D1F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92468" y="2850904"/>
            <a:ext cx="249001" cy="249001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9FD48BC9-90B6-1548-8237-CFC6DAA14E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28693" y="4154838"/>
            <a:ext cx="255973" cy="255973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F6598065-7482-5F4B-8E5B-4FABE5CE1A0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57721" y="4330177"/>
            <a:ext cx="262649" cy="262649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781BB263-7FA2-6F47-BFF8-4E7B7AA1F06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377813" y="3981273"/>
            <a:ext cx="214303" cy="214303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81DB3F2C-D204-AB40-A38B-3D793FC9C9F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429290" y="4302063"/>
            <a:ext cx="271776" cy="271776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5DCA3F94-6E1F-8A45-932A-FEFFCB9E7D7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H="1">
            <a:off x="6650152" y="3935900"/>
            <a:ext cx="240778" cy="240778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93E201D9-0F4B-BE45-8AE4-3EB5540347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78279" y="4287002"/>
            <a:ext cx="249001" cy="249001"/>
          </a:xfrm>
          <a:prstGeom prst="rect">
            <a:avLst/>
          </a:prstGeom>
        </p:spPr>
      </p:pic>
      <p:sp>
        <p:nvSpPr>
          <p:cNvPr id="61" name="Right Arrow 60">
            <a:extLst>
              <a:ext uri="{FF2B5EF4-FFF2-40B4-BE49-F238E27FC236}">
                <a16:creationId xmlns:a16="http://schemas.microsoft.com/office/drawing/2014/main" id="{B41FDAE4-9B26-2F40-8422-5577A78B157B}"/>
              </a:ext>
            </a:extLst>
          </p:cNvPr>
          <p:cNvSpPr/>
          <p:nvPr/>
        </p:nvSpPr>
        <p:spPr>
          <a:xfrm flipH="1">
            <a:off x="4793841" y="1091143"/>
            <a:ext cx="2860211" cy="553719"/>
          </a:xfrm>
          <a:prstGeom prst="rightArrow">
            <a:avLst>
              <a:gd name="adj1" fmla="val 23426"/>
              <a:gd name="adj2" fmla="val 6898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ight Arrow 62">
            <a:extLst>
              <a:ext uri="{FF2B5EF4-FFF2-40B4-BE49-F238E27FC236}">
                <a16:creationId xmlns:a16="http://schemas.microsoft.com/office/drawing/2014/main" id="{E8B1061B-C7DE-A74D-A801-62B010FAFB92}"/>
              </a:ext>
            </a:extLst>
          </p:cNvPr>
          <p:cNvSpPr/>
          <p:nvPr/>
        </p:nvSpPr>
        <p:spPr>
          <a:xfrm rot="13163775" flipH="1">
            <a:off x="4368852" y="2011902"/>
            <a:ext cx="857446" cy="186222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0D1AF791-2913-1241-95F9-8503E69C70A3}"/>
              </a:ext>
            </a:extLst>
          </p:cNvPr>
          <p:cNvSpPr/>
          <p:nvPr/>
        </p:nvSpPr>
        <p:spPr>
          <a:xfrm rot="13680869" flipH="1">
            <a:off x="6085541" y="3339722"/>
            <a:ext cx="607325" cy="137720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ight Arrow 64">
            <a:extLst>
              <a:ext uri="{FF2B5EF4-FFF2-40B4-BE49-F238E27FC236}">
                <a16:creationId xmlns:a16="http://schemas.microsoft.com/office/drawing/2014/main" id="{C036F852-723C-5A42-8F29-C98C5370F1A9}"/>
              </a:ext>
            </a:extLst>
          </p:cNvPr>
          <p:cNvSpPr/>
          <p:nvPr/>
        </p:nvSpPr>
        <p:spPr>
          <a:xfrm rot="18982840" flipH="1">
            <a:off x="2535978" y="2025272"/>
            <a:ext cx="857446" cy="186222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16B14A03-CE33-824A-A09F-CE66B25C17DA}"/>
              </a:ext>
            </a:extLst>
          </p:cNvPr>
          <p:cNvSpPr/>
          <p:nvPr/>
        </p:nvSpPr>
        <p:spPr>
          <a:xfrm rot="13532302" flipH="1">
            <a:off x="2433465" y="3376231"/>
            <a:ext cx="607325" cy="137720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AC3FFCEE-EF01-854F-A248-DA4DD5739EC1}"/>
              </a:ext>
            </a:extLst>
          </p:cNvPr>
          <p:cNvSpPr/>
          <p:nvPr/>
        </p:nvSpPr>
        <p:spPr>
          <a:xfrm rot="18854481" flipH="1">
            <a:off x="1138327" y="3376230"/>
            <a:ext cx="607325" cy="137720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BC2C75B2-0CEB-2643-962C-14F3BE714292}"/>
              </a:ext>
            </a:extLst>
          </p:cNvPr>
          <p:cNvSpPr/>
          <p:nvPr/>
        </p:nvSpPr>
        <p:spPr>
          <a:xfrm rot="18499353" flipH="1">
            <a:off x="4612683" y="3310420"/>
            <a:ext cx="607325" cy="137720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Bent-Up Arrow 70">
            <a:extLst>
              <a:ext uri="{FF2B5EF4-FFF2-40B4-BE49-F238E27FC236}">
                <a16:creationId xmlns:a16="http://schemas.microsoft.com/office/drawing/2014/main" id="{A34B6DA0-13AA-454E-BF53-9A7356244F67}"/>
              </a:ext>
            </a:extLst>
          </p:cNvPr>
          <p:cNvSpPr/>
          <p:nvPr/>
        </p:nvSpPr>
        <p:spPr>
          <a:xfrm>
            <a:off x="7741602" y="1976077"/>
            <a:ext cx="850392" cy="2565303"/>
          </a:xfrm>
          <a:prstGeom prst="bentUpArrow">
            <a:avLst>
              <a:gd name="adj1" fmla="val 13877"/>
              <a:gd name="adj2" fmla="val 25000"/>
              <a:gd name="adj3" fmla="val 3365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2A10BD-17EE-CA43-851F-40459CCFA760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46140" y="788043"/>
            <a:ext cx="1992339" cy="122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93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1;p7">
            <a:extLst>
              <a:ext uri="{FF2B5EF4-FFF2-40B4-BE49-F238E27FC236}">
                <a16:creationId xmlns:a16="http://schemas.microsoft.com/office/drawing/2014/main" id="{9A2A15D7-3461-5649-98DF-A6253F9140C5}"/>
              </a:ext>
            </a:extLst>
          </p:cNvPr>
          <p:cNvSpPr txBox="1"/>
          <p:nvPr/>
        </p:nvSpPr>
        <p:spPr>
          <a:xfrm>
            <a:off x="7002780" y="132805"/>
            <a:ext cx="18942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r>
              <a:rPr lang="en-US" sz="2400" b="1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B797F5E-F183-FC45-B03B-5331CE9FF13C}"/>
              </a:ext>
            </a:extLst>
          </p:cNvPr>
          <p:cNvGraphicFramePr/>
          <p:nvPr/>
        </p:nvGraphicFramePr>
        <p:xfrm>
          <a:off x="208394" y="1157486"/>
          <a:ext cx="2432657" cy="937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8" name="Chart 107">
            <a:extLst>
              <a:ext uri="{FF2B5EF4-FFF2-40B4-BE49-F238E27FC236}">
                <a16:creationId xmlns:a16="http://schemas.microsoft.com/office/drawing/2014/main" id="{6F925C9E-A4E5-4840-ADC1-07F28DE37C8B}"/>
              </a:ext>
            </a:extLst>
          </p:cNvPr>
          <p:cNvGraphicFramePr/>
          <p:nvPr/>
        </p:nvGraphicFramePr>
        <p:xfrm>
          <a:off x="3235354" y="1157484"/>
          <a:ext cx="2319389" cy="937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9" name="Chart 108">
            <a:extLst>
              <a:ext uri="{FF2B5EF4-FFF2-40B4-BE49-F238E27FC236}">
                <a16:creationId xmlns:a16="http://schemas.microsoft.com/office/drawing/2014/main" id="{5A913773-3B9A-784F-92B7-BB3498556304}"/>
              </a:ext>
            </a:extLst>
          </p:cNvPr>
          <p:cNvGraphicFramePr/>
          <p:nvPr/>
        </p:nvGraphicFramePr>
        <p:xfrm>
          <a:off x="6265989" y="1131680"/>
          <a:ext cx="2491007" cy="962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9" name="Graphic 18">
            <a:extLst>
              <a:ext uri="{FF2B5EF4-FFF2-40B4-BE49-F238E27FC236}">
                <a16:creationId xmlns:a16="http://schemas.microsoft.com/office/drawing/2014/main" id="{06419007-B684-5148-950E-228CAB5A13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9309" y="1956721"/>
            <a:ext cx="275897" cy="275897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264B8DB8-AEC1-6047-B005-BC35E23C8D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5485" y="1875389"/>
            <a:ext cx="357229" cy="357229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DC314C44-0CEB-504C-A6C7-1760EDA0EA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32743" y="1875388"/>
            <a:ext cx="357229" cy="357229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7C841685-9274-BA4C-B943-FB0DB33E4C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76227" y="1899931"/>
            <a:ext cx="343785" cy="343785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1B595C21-4095-984B-9CF3-62D959CB3D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13609" y="1933874"/>
            <a:ext cx="275897" cy="275897"/>
          </a:xfrm>
          <a:prstGeom prst="rect">
            <a:avLst/>
          </a:prstGeom>
        </p:spPr>
      </p:pic>
      <p:pic>
        <p:nvPicPr>
          <p:cNvPr id="111" name="Graphic 110">
            <a:extLst>
              <a:ext uri="{FF2B5EF4-FFF2-40B4-BE49-F238E27FC236}">
                <a16:creationId xmlns:a16="http://schemas.microsoft.com/office/drawing/2014/main" id="{55D45D1E-B567-F646-877E-F8B1AD981F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39935" y="1899929"/>
            <a:ext cx="343785" cy="343785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F3F669B5-16F4-1642-A4A7-08EE17C1CF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38796" y="1852542"/>
            <a:ext cx="357229" cy="357229"/>
          </a:xfrm>
          <a:prstGeom prst="rect">
            <a:avLst/>
          </a:prstGeom>
        </p:spPr>
      </p:pic>
      <p:pic>
        <p:nvPicPr>
          <p:cNvPr id="113" name="Graphic 112">
            <a:extLst>
              <a:ext uri="{FF2B5EF4-FFF2-40B4-BE49-F238E27FC236}">
                <a16:creationId xmlns:a16="http://schemas.microsoft.com/office/drawing/2014/main" id="{646BE364-DCF5-0144-8313-39B93440AB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66095" y="1886485"/>
            <a:ext cx="357229" cy="357229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19CF2F30-0568-FE48-B7E3-708D1F5C21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55600" y="1893206"/>
            <a:ext cx="343785" cy="343785"/>
          </a:xfrm>
          <a:prstGeom prst="rect">
            <a:avLst/>
          </a:prstGeom>
        </p:spPr>
      </p:pic>
      <p:pic>
        <p:nvPicPr>
          <p:cNvPr id="115" name="Graphic 114">
            <a:extLst>
              <a:ext uri="{FF2B5EF4-FFF2-40B4-BE49-F238E27FC236}">
                <a16:creationId xmlns:a16="http://schemas.microsoft.com/office/drawing/2014/main" id="{257A08F2-DC7F-2844-A147-6690BBC70D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25885" y="1935188"/>
            <a:ext cx="275897" cy="275897"/>
          </a:xfrm>
          <a:prstGeom prst="rect">
            <a:avLst/>
          </a:prstGeom>
        </p:spPr>
      </p:pic>
      <p:graphicFrame>
        <p:nvGraphicFramePr>
          <p:cNvPr id="57" name="Chart 56">
            <a:extLst>
              <a:ext uri="{FF2B5EF4-FFF2-40B4-BE49-F238E27FC236}">
                <a16:creationId xmlns:a16="http://schemas.microsoft.com/office/drawing/2014/main" id="{CE7F3671-5F04-7B44-B66D-64F22E7B8E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4194633"/>
              </p:ext>
            </p:extLst>
          </p:nvPr>
        </p:nvGraphicFramePr>
        <p:xfrm>
          <a:off x="2348429" y="2412225"/>
          <a:ext cx="2432657" cy="142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pic>
        <p:nvPicPr>
          <p:cNvPr id="58" name="Graphic 57">
            <a:extLst>
              <a:ext uri="{FF2B5EF4-FFF2-40B4-BE49-F238E27FC236}">
                <a16:creationId xmlns:a16="http://schemas.microsoft.com/office/drawing/2014/main" id="{C02A48B5-EAEF-0641-A797-420D7F53BF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26263" y="3669841"/>
            <a:ext cx="357229" cy="357229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88FB9873-884A-A24F-9CEF-DA25FAC3E9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29170" y="3738016"/>
            <a:ext cx="275897" cy="275897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52C5A3C7-C4C6-A54D-9CBF-B3E1718761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27820" y="3675470"/>
            <a:ext cx="343785" cy="343785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82C8440C-317E-414A-9EB1-A4C487E04A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82711" y="3661502"/>
            <a:ext cx="357229" cy="357229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6DBC6236-2C9C-F04A-8DDB-5AD9507D239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249891" y="3088320"/>
            <a:ext cx="649696" cy="649696"/>
          </a:xfrm>
          <a:prstGeom prst="rect">
            <a:avLst/>
          </a:prstGeom>
        </p:spPr>
      </p:pic>
      <p:sp>
        <p:nvSpPr>
          <p:cNvPr id="64" name="Right Arrow 63">
            <a:extLst>
              <a:ext uri="{FF2B5EF4-FFF2-40B4-BE49-F238E27FC236}">
                <a16:creationId xmlns:a16="http://schemas.microsoft.com/office/drawing/2014/main" id="{868A0F60-EBC7-2E4A-ADA0-A04310B08196}"/>
              </a:ext>
            </a:extLst>
          </p:cNvPr>
          <p:cNvSpPr/>
          <p:nvPr/>
        </p:nvSpPr>
        <p:spPr>
          <a:xfrm>
            <a:off x="4799324" y="3088320"/>
            <a:ext cx="1242928" cy="553719"/>
          </a:xfrm>
          <a:prstGeom prst="rightArrow">
            <a:avLst>
              <a:gd name="adj1" fmla="val 23426"/>
              <a:gd name="adj2" fmla="val 6898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C2D7D9-FABD-4249-BCAA-DBE7EC224E3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3470" y="4326019"/>
            <a:ext cx="5016500" cy="660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4A837AC-3EA8-4A47-A452-18B936CEA8B0}"/>
              </a:ext>
            </a:extLst>
          </p:cNvPr>
          <p:cNvSpPr txBox="1"/>
          <p:nvPr/>
        </p:nvSpPr>
        <p:spPr>
          <a:xfrm>
            <a:off x="5129970" y="4334604"/>
            <a:ext cx="401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  <a:r>
              <a:rPr lang="zh-CN" altLang="en-US" dirty="0"/>
              <a:t> </a:t>
            </a:r>
            <a:r>
              <a:rPr lang="en-US" altLang="zh-CN" dirty="0"/>
              <a:t>ranked</a:t>
            </a:r>
            <a:r>
              <a:rPr lang="zh-CN" altLang="en-US" dirty="0"/>
              <a:t> </a:t>
            </a:r>
            <a:r>
              <a:rPr lang="en-US" altLang="zh-CN" dirty="0"/>
              <a:t>labels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predictions(from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trees)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834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1;p7">
            <a:extLst>
              <a:ext uri="{FF2B5EF4-FFF2-40B4-BE49-F238E27FC236}">
                <a16:creationId xmlns:a16="http://schemas.microsoft.com/office/drawing/2014/main" id="{9A2A15D7-3461-5649-98DF-A6253F9140C5}"/>
              </a:ext>
            </a:extLst>
          </p:cNvPr>
          <p:cNvSpPr txBox="1"/>
          <p:nvPr/>
        </p:nvSpPr>
        <p:spPr>
          <a:xfrm>
            <a:off x="5276193" y="132805"/>
            <a:ext cx="3620787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Change</a:t>
            </a:r>
            <a:r>
              <a:rPr lang="zh-CN" altLang="en-US" sz="2400" b="1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400" b="1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zh-CN" altLang="en-US" sz="2400" b="1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400" b="1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-US" sz="2400" b="1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2814D-68D5-6648-90A8-DF2BC8A37857}"/>
              </a:ext>
            </a:extLst>
          </p:cNvPr>
          <p:cNvSpPr txBox="1"/>
          <p:nvPr/>
        </p:nvSpPr>
        <p:spPr>
          <a:xfrm>
            <a:off x="554477" y="770509"/>
            <a:ext cx="450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partition: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10EB2E-224A-F64D-BB02-64503BF8A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51" y="1100848"/>
            <a:ext cx="8394700" cy="1638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288507-88F6-5846-9370-4F274F16CF2F}"/>
              </a:ext>
            </a:extLst>
          </p:cNvPr>
          <p:cNvSpPr txBox="1"/>
          <p:nvPr/>
        </p:nvSpPr>
        <p:spPr>
          <a:xfrm>
            <a:off x="817124" y="2859932"/>
            <a:ext cx="69163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cross entropy loss is closely related to</a:t>
            </a:r>
            <a:r>
              <a:rPr lang="zh-CN" altLang="en-US" dirty="0"/>
              <a:t> </a:t>
            </a:r>
            <a:r>
              <a:rPr lang="en-US" dirty="0"/>
              <a:t>the </a:t>
            </a:r>
            <a:r>
              <a:rPr lang="en-US" dirty="0" err="1"/>
              <a:t>Kullback-Leibler</a:t>
            </a:r>
            <a:r>
              <a:rPr lang="en-US" dirty="0"/>
              <a:t> divergence between the empirical distribution and the predicted distribution.</a:t>
            </a:r>
          </a:p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loss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probability interpretation</a:t>
            </a:r>
            <a:r>
              <a:rPr lang="en-US" altLang="zh-CN" dirty="0"/>
              <a:t>.</a:t>
            </a:r>
            <a:endParaRPr lang="en-US" dirty="0"/>
          </a:p>
          <a:p>
            <a:r>
              <a:rPr lang="en-US" dirty="0"/>
              <a:t>This function is not naturally represented as a product of the true label and the predicted value, but is</a:t>
            </a:r>
            <a:r>
              <a:rPr lang="zh-CN" altLang="en-US" dirty="0"/>
              <a:t> </a:t>
            </a:r>
            <a:r>
              <a:rPr lang="en-US" dirty="0"/>
              <a:t>convex and can be minimized using stochastic gradient descent methods.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6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071C8-928F-2340-8279-063EE31960A6}"/>
              </a:ext>
            </a:extLst>
          </p:cNvPr>
          <p:cNvSpPr txBox="1"/>
          <p:nvPr/>
        </p:nvSpPr>
        <p:spPr>
          <a:xfrm>
            <a:off x="7281333" y="3612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Google Shape;51;p7">
            <a:extLst>
              <a:ext uri="{FF2B5EF4-FFF2-40B4-BE49-F238E27FC236}">
                <a16:creationId xmlns:a16="http://schemas.microsoft.com/office/drawing/2014/main" id="{23F0666C-AA86-804A-8819-1B43A2CE5613}"/>
              </a:ext>
            </a:extLst>
          </p:cNvPr>
          <p:cNvSpPr txBox="1"/>
          <p:nvPr/>
        </p:nvSpPr>
        <p:spPr>
          <a:xfrm>
            <a:off x="5565423" y="132805"/>
            <a:ext cx="3331558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B41EC7-A261-694B-B513-DD0210580881}"/>
              </a:ext>
            </a:extLst>
          </p:cNvPr>
          <p:cNvSpPr txBox="1"/>
          <p:nvPr/>
        </p:nvSpPr>
        <p:spPr>
          <a:xfrm>
            <a:off x="367862" y="959015"/>
            <a:ext cx="8254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Extreme multi-label learning is an important research problem as it has many applications in tagging,</a:t>
            </a:r>
            <a:r>
              <a:rPr lang="zh-CN" altLang="en-US" dirty="0"/>
              <a:t> </a:t>
            </a:r>
            <a:r>
              <a:rPr lang="en-US" dirty="0"/>
              <a:t>recommendation and ranking. 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altLang="zh-CN" dirty="0"/>
              <a:t>example</a:t>
            </a:r>
            <a:r>
              <a:rPr lang="en-US" dirty="0"/>
              <a:t>, given a user’s buying or viewing</a:t>
            </a:r>
            <a:r>
              <a:rPr lang="zh-CN" altLang="en-US" dirty="0"/>
              <a:t> </a:t>
            </a:r>
            <a:r>
              <a:rPr lang="en-US" dirty="0"/>
              <a:t>history, one might wish to build an extreme multi-label classifier that recommends the subset of</a:t>
            </a:r>
            <a:r>
              <a:rPr lang="zh-CN" altLang="en-US" dirty="0"/>
              <a:t> </a:t>
            </a:r>
            <a:r>
              <a:rPr lang="en-US" dirty="0"/>
              <a:t>millions of items that the user might wish to buy or view next.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4793DDCB-5341-4B47-BE29-39E150B9CC86}"/>
              </a:ext>
            </a:extLst>
          </p:cNvPr>
          <p:cNvSpPr/>
          <p:nvPr/>
        </p:nvSpPr>
        <p:spPr>
          <a:xfrm>
            <a:off x="3533422" y="3179724"/>
            <a:ext cx="1644296" cy="539652"/>
          </a:xfrm>
          <a:prstGeom prst="rightArrow">
            <a:avLst>
              <a:gd name="adj1" fmla="val 23426"/>
              <a:gd name="adj2" fmla="val 6898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0037B7-AC18-9B43-AA8E-D2D3CE3665DC}"/>
                  </a:ext>
                </a:extLst>
              </p:cNvPr>
              <p:cNvSpPr txBox="1"/>
              <p:nvPr/>
            </p:nvSpPr>
            <p:spPr>
              <a:xfrm>
                <a:off x="1072445" y="2870176"/>
                <a:ext cx="221054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60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6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0037B7-AC18-9B43-AA8E-D2D3CE366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45" y="2870176"/>
                <a:ext cx="2210544" cy="1015663"/>
              </a:xfrm>
              <a:prstGeom prst="rect">
                <a:avLst/>
              </a:prstGeom>
              <a:blipFill>
                <a:blip r:embed="rId3"/>
                <a:stretch>
                  <a:fillRect l="-9143" r="-8571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phic 15">
            <a:extLst>
              <a:ext uri="{FF2B5EF4-FFF2-40B4-BE49-F238E27FC236}">
                <a16:creationId xmlns:a16="http://schemas.microsoft.com/office/drawing/2014/main" id="{C34AF825-D8C2-694B-939D-E3EACDB1AC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39137" y="2871469"/>
            <a:ext cx="1039523" cy="1039523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B19654F-3B8D-4443-8F66-9D8553553D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47031" y="3139503"/>
            <a:ext cx="482717" cy="482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BF86858-E1AB-434D-8D74-2D76FB94BC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02537" y="2755669"/>
            <a:ext cx="519849" cy="519849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5CA8A54-DB23-3A4D-B96C-F4E09BBD4D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73130" y="3580905"/>
            <a:ext cx="519849" cy="519849"/>
          </a:xfrm>
          <a:prstGeom prst="rect">
            <a:avLst/>
          </a:prstGeom>
        </p:spPr>
      </p:pic>
      <p:sp>
        <p:nvSpPr>
          <p:cNvPr id="20" name="Donut 19">
            <a:extLst>
              <a:ext uri="{FF2B5EF4-FFF2-40B4-BE49-F238E27FC236}">
                <a16:creationId xmlns:a16="http://schemas.microsoft.com/office/drawing/2014/main" id="{EB7097DA-3D9B-7941-94F9-DBC4879DB5B8}"/>
              </a:ext>
            </a:extLst>
          </p:cNvPr>
          <p:cNvSpPr/>
          <p:nvPr/>
        </p:nvSpPr>
        <p:spPr>
          <a:xfrm>
            <a:off x="5904689" y="2490277"/>
            <a:ext cx="1964986" cy="1848257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430D48-7938-0F4C-AE33-CB0844E5EBA1}"/>
              </a:ext>
            </a:extLst>
          </p:cNvPr>
          <p:cNvSpPr txBox="1"/>
          <p:nvPr/>
        </p:nvSpPr>
        <p:spPr>
          <a:xfrm>
            <a:off x="5177718" y="4346225"/>
            <a:ext cx="396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treat each item to be</a:t>
            </a:r>
            <a:r>
              <a:rPr lang="zh-CN" alt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recommended as a separate label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FC05DD-61E4-DD43-90D4-A63988607DDA}"/>
              </a:ext>
            </a:extLst>
          </p:cNvPr>
          <p:cNvSpPr txBox="1"/>
          <p:nvPr/>
        </p:nvSpPr>
        <p:spPr>
          <a:xfrm>
            <a:off x="1850857" y="3924128"/>
            <a:ext cx="3326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maps a user’s</a:t>
            </a:r>
            <a:r>
              <a:rPr lang="zh-CN" alt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feature vector to a set of labels</a:t>
            </a:r>
          </a:p>
        </p:txBody>
      </p:sp>
    </p:spTree>
    <p:extLst>
      <p:ext uri="{BB962C8B-B14F-4D97-AF65-F5344CB8AC3E}">
        <p14:creationId xmlns:p14="http://schemas.microsoft.com/office/powerpoint/2010/main" val="1265884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1;p7">
            <a:extLst>
              <a:ext uri="{FF2B5EF4-FFF2-40B4-BE49-F238E27FC236}">
                <a16:creationId xmlns:a16="http://schemas.microsoft.com/office/drawing/2014/main" id="{9A2A15D7-3461-5649-98DF-A6253F9140C5}"/>
              </a:ext>
            </a:extLst>
          </p:cNvPr>
          <p:cNvSpPr txBox="1"/>
          <p:nvPr/>
        </p:nvSpPr>
        <p:spPr>
          <a:xfrm>
            <a:off x="5276193" y="132805"/>
            <a:ext cx="3620787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Change</a:t>
            </a:r>
            <a:r>
              <a:rPr lang="zh-CN" altLang="en-US" sz="2400" b="1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400" b="1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zh-CN" altLang="en-US" sz="2400" b="1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400" b="1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-US" sz="2400" b="1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FA26D-1E68-D745-AB35-C1C6219131D7}"/>
              </a:ext>
            </a:extLst>
          </p:cNvPr>
          <p:cNvSpPr txBox="1"/>
          <p:nvPr/>
        </p:nvSpPr>
        <p:spPr>
          <a:xfrm>
            <a:off x="1064674" y="1099001"/>
            <a:ext cx="3615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 score for partition</a:t>
            </a:r>
            <a:r>
              <a:rPr lang="en-US" altLang="zh-CN" dirty="0"/>
              <a:t>: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B8309F-6F84-7C4D-A836-33AC191C7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188" y="1783268"/>
            <a:ext cx="3479800" cy="1168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940B18-9409-E242-B825-9BCFAFFAA999}"/>
              </a:ext>
            </a:extLst>
          </p:cNvPr>
          <p:cNvSpPr txBox="1"/>
          <p:nvPr/>
        </p:nvSpPr>
        <p:spPr>
          <a:xfrm>
            <a:off x="894441" y="2989604"/>
            <a:ext cx="7571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 is the ratio of correctly predicted positive observations to the total predicted positive observations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00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1;p7">
            <a:extLst>
              <a:ext uri="{FF2B5EF4-FFF2-40B4-BE49-F238E27FC236}">
                <a16:creationId xmlns:a16="http://schemas.microsoft.com/office/drawing/2014/main" id="{FD339A22-EF14-C746-891B-ACA5430D7B35}"/>
              </a:ext>
            </a:extLst>
          </p:cNvPr>
          <p:cNvSpPr txBox="1"/>
          <p:nvPr/>
        </p:nvSpPr>
        <p:spPr>
          <a:xfrm>
            <a:off x="7002780" y="132805"/>
            <a:ext cx="18942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Experiments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4B719B-F75C-7349-819C-EB20C775D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2172"/>
            <a:ext cx="9144000" cy="315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81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1;p7">
            <a:extLst>
              <a:ext uri="{FF2B5EF4-FFF2-40B4-BE49-F238E27FC236}">
                <a16:creationId xmlns:a16="http://schemas.microsoft.com/office/drawing/2014/main" id="{FD339A22-EF14-C746-891B-ACA5430D7B35}"/>
              </a:ext>
            </a:extLst>
          </p:cNvPr>
          <p:cNvSpPr txBox="1"/>
          <p:nvPr/>
        </p:nvSpPr>
        <p:spPr>
          <a:xfrm>
            <a:off x="7002780" y="132805"/>
            <a:ext cx="18942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Experiments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A95514-A1C3-8640-9371-B3B3D3B6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63" y="967554"/>
            <a:ext cx="3474954" cy="38193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CA6A69-E87C-8A4E-A797-FD200F117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399" y="894587"/>
            <a:ext cx="4766299" cy="27598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795095-0227-0F48-B9AB-84813E9C7A4B}"/>
              </a:ext>
            </a:extLst>
          </p:cNvPr>
          <p:cNvSpPr txBox="1"/>
          <p:nvPr/>
        </p:nvSpPr>
        <p:spPr>
          <a:xfrm>
            <a:off x="351441" y="698992"/>
            <a:ext cx="7776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</a:t>
            </a:r>
            <a:r>
              <a:rPr lang="en-US" altLang="zh-CN" dirty="0"/>
              <a:t>i</a:t>
            </a:r>
            <a:r>
              <a:rPr lang="en-US" dirty="0"/>
              <a:t>ments</a:t>
            </a:r>
            <a:r>
              <a:rPr lang="zh-CN" altLang="en-US" dirty="0"/>
              <a:t> </a:t>
            </a:r>
            <a:r>
              <a:rPr lang="en-US" dirty="0"/>
              <a:t>compares the performance of </a:t>
            </a:r>
            <a:r>
              <a:rPr lang="en-US" altLang="zh-CN" dirty="0" err="1"/>
              <a:t>nDCG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en-US" dirty="0"/>
              <a:t> to</a:t>
            </a:r>
            <a:r>
              <a:rPr lang="zh-CN" altLang="en-US" dirty="0"/>
              <a:t> </a:t>
            </a:r>
            <a:r>
              <a:rPr lang="en-US" altLang="zh-CN" dirty="0"/>
              <a:t>Precision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1BF9FC-2199-464E-93AC-EF060BFCA67F}"/>
              </a:ext>
            </a:extLst>
          </p:cNvPr>
          <p:cNvSpPr txBox="1"/>
          <p:nvPr/>
        </p:nvSpPr>
        <p:spPr>
          <a:xfrm>
            <a:off x="3969833" y="3822541"/>
            <a:ext cx="5358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</a:t>
            </a:r>
            <a:r>
              <a:rPr lang="en-US" dirty="0" err="1"/>
              <a:t>@</a:t>
            </a:r>
            <a:r>
              <a:rPr lang="en-US" altLang="zh-CN" dirty="0" err="1"/>
              <a:t>k</a:t>
            </a:r>
            <a:r>
              <a:rPr lang="en-US" dirty="0"/>
              <a:t> corresponds to the number of relevant </a:t>
            </a:r>
            <a:r>
              <a:rPr lang="en-US" altLang="zh-CN" dirty="0"/>
              <a:t>labels</a:t>
            </a:r>
            <a:r>
              <a:rPr lang="en-US" dirty="0"/>
              <a:t> on the first </a:t>
            </a:r>
            <a:r>
              <a:rPr lang="en-US" altLang="zh-CN" dirty="0"/>
              <a:t>k</a:t>
            </a:r>
            <a:r>
              <a:rPr lang="en-US" dirty="0"/>
              <a:t> </a:t>
            </a:r>
            <a:r>
              <a:rPr lang="en-US" altLang="zh-CN" dirty="0"/>
              <a:t>predicted</a:t>
            </a:r>
            <a:r>
              <a:rPr lang="zh-CN" altLang="en-US" dirty="0"/>
              <a:t> </a:t>
            </a:r>
            <a:r>
              <a:rPr lang="en-US" dirty="0"/>
              <a:t>results</a:t>
            </a:r>
            <a:r>
              <a:rPr lang="en-US" altLang="zh-CN" dirty="0"/>
              <a:t>.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54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1;p7">
            <a:extLst>
              <a:ext uri="{FF2B5EF4-FFF2-40B4-BE49-F238E27FC236}">
                <a16:creationId xmlns:a16="http://schemas.microsoft.com/office/drawing/2014/main" id="{FD339A22-EF14-C746-891B-ACA5430D7B35}"/>
              </a:ext>
            </a:extLst>
          </p:cNvPr>
          <p:cNvSpPr txBox="1"/>
          <p:nvPr/>
        </p:nvSpPr>
        <p:spPr>
          <a:xfrm>
            <a:off x="7002780" y="132805"/>
            <a:ext cx="18942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3FDDA-8FB2-9B4D-9825-AE0103E391E6}"/>
              </a:ext>
            </a:extLst>
          </p:cNvPr>
          <p:cNvSpPr txBox="1"/>
          <p:nvPr/>
        </p:nvSpPr>
        <p:spPr>
          <a:xfrm>
            <a:off x="785654" y="1410510"/>
            <a:ext cx="75509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key </a:t>
            </a:r>
            <a:r>
              <a:rPr lang="en-US" altLang="zh-CN" dirty="0"/>
              <a:t>new</a:t>
            </a:r>
            <a:r>
              <a:rPr lang="en-US" dirty="0"/>
              <a:t> </a:t>
            </a:r>
            <a:r>
              <a:rPr lang="en-US" altLang="zh-CN" dirty="0"/>
              <a:t>feature</a:t>
            </a:r>
            <a:r>
              <a:rPr lang="en-US" dirty="0"/>
              <a:t> in </a:t>
            </a:r>
            <a:r>
              <a:rPr lang="en-US" altLang="zh-CN" dirty="0" err="1"/>
              <a:t>FastXML</a:t>
            </a:r>
            <a:r>
              <a:rPr lang="zh-CN" altLang="en-US" dirty="0"/>
              <a:t> </a:t>
            </a:r>
            <a:r>
              <a:rPr lang="en-US" dirty="0"/>
              <a:t>was a </a:t>
            </a:r>
            <a:r>
              <a:rPr lang="en-US" altLang="zh-CN" dirty="0"/>
              <a:t>novel</a:t>
            </a:r>
            <a:r>
              <a:rPr lang="zh-CN" altLang="en-US" dirty="0"/>
              <a:t> </a:t>
            </a:r>
            <a:r>
              <a:rPr lang="en-US" dirty="0"/>
              <a:t>node partitioning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en-US" dirty="0"/>
              <a:t> which optimize</a:t>
            </a:r>
            <a:r>
              <a:rPr lang="en-US" altLang="zh-CN" dirty="0"/>
              <a:t>s</a:t>
            </a:r>
            <a:r>
              <a:rPr lang="en-US" dirty="0"/>
              <a:t> an</a:t>
            </a:r>
            <a:r>
              <a:rPr lang="zh-CN" altLang="en-US" dirty="0"/>
              <a:t> </a:t>
            </a:r>
            <a:r>
              <a:rPr lang="en-US" dirty="0" err="1"/>
              <a:t>nDCG</a:t>
            </a:r>
            <a:r>
              <a:rPr lang="en-US" dirty="0"/>
              <a:t> based ranking loss over all the labels. </a:t>
            </a:r>
          </a:p>
          <a:p>
            <a:endParaRPr lang="en-US" altLang="zh-CN" dirty="0"/>
          </a:p>
          <a:p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compared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Precision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zh-CN" altLang="en-US" dirty="0"/>
              <a:t> </a:t>
            </a:r>
            <a:r>
              <a:rPr lang="en-US" altLang="zh-CN" dirty="0"/>
              <a:t>metric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 err="1"/>
              <a:t>nDCG</a:t>
            </a:r>
            <a:r>
              <a:rPr lang="zh-CN" altLang="en-US" dirty="0"/>
              <a:t> </a:t>
            </a:r>
            <a:r>
              <a:rPr lang="en-US" altLang="zh-CN" dirty="0"/>
              <a:t>metric with experiments.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partition may be changed for improvements: Hinge loss </a:t>
            </a:r>
            <a:r>
              <a:rPr lang="en-US" dirty="0"/>
              <a:t>maximizes the margin between our decision boundary and data points;</a:t>
            </a:r>
          </a:p>
          <a:p>
            <a:r>
              <a:rPr lang="en-US" dirty="0"/>
              <a:t>Cross-entropy loss introduces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better </a:t>
            </a:r>
            <a:r>
              <a:rPr lang="en-US"/>
              <a:t>probability interpretation.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7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071C8-928F-2340-8279-063EE31960A6}"/>
              </a:ext>
            </a:extLst>
          </p:cNvPr>
          <p:cNvSpPr txBox="1"/>
          <p:nvPr/>
        </p:nvSpPr>
        <p:spPr>
          <a:xfrm>
            <a:off x="7281333" y="3612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Google Shape;51;p7">
            <a:extLst>
              <a:ext uri="{FF2B5EF4-FFF2-40B4-BE49-F238E27FC236}">
                <a16:creationId xmlns:a16="http://schemas.microsoft.com/office/drawing/2014/main" id="{23F0666C-AA86-804A-8819-1B43A2CE5613}"/>
              </a:ext>
            </a:extLst>
          </p:cNvPr>
          <p:cNvSpPr txBox="1"/>
          <p:nvPr/>
        </p:nvSpPr>
        <p:spPr>
          <a:xfrm>
            <a:off x="5565423" y="132805"/>
            <a:ext cx="3331558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Prior</a:t>
            </a:r>
            <a:r>
              <a:rPr lang="zh-CN" altLang="en-US" sz="2400" b="1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400" b="1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8418A0-9311-5441-ABA8-3DBCF10AB95C}"/>
              </a:ext>
            </a:extLst>
          </p:cNvPr>
          <p:cNvSpPr txBox="1"/>
          <p:nvPr/>
        </p:nvSpPr>
        <p:spPr>
          <a:xfrm>
            <a:off x="97274" y="720847"/>
            <a:ext cx="90661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LPSR(</a:t>
            </a:r>
            <a:r>
              <a:rPr lang="en-US" b="1" dirty="0"/>
              <a:t>Label Partitioning by Sub-linear Ranking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endParaRPr lang="en-US" dirty="0"/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b="1" dirty="0"/>
              <a:t>base multi-label classifier </a:t>
            </a:r>
            <a:r>
              <a:rPr lang="en-US" dirty="0"/>
              <a:t>was learnt for the </a:t>
            </a:r>
            <a:r>
              <a:rPr lang="en-US" b="1" dirty="0"/>
              <a:t>entire</a:t>
            </a:r>
            <a:r>
              <a:rPr lang="en-US" dirty="0"/>
              <a:t> label set.</a:t>
            </a:r>
          </a:p>
          <a:p>
            <a:r>
              <a:rPr lang="zh-CN" altLang="en-US" dirty="0"/>
              <a:t>（</a:t>
            </a:r>
            <a:r>
              <a:rPr lang="en-US" dirty="0"/>
              <a:t>This step governs the overall training complexity and prediction</a:t>
            </a:r>
            <a:r>
              <a:rPr lang="zh-CN" altLang="en-US" dirty="0"/>
              <a:t> </a:t>
            </a:r>
            <a:r>
              <a:rPr lang="en-US" dirty="0"/>
              <a:t>accuracy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Node</a:t>
            </a:r>
            <a:r>
              <a:rPr lang="zh-CN" altLang="en-US" dirty="0"/>
              <a:t> </a:t>
            </a:r>
            <a:r>
              <a:rPr lang="en-US" dirty="0"/>
              <a:t>Partition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a variant of </a:t>
            </a:r>
            <a:r>
              <a:rPr lang="en-US" b="1" dirty="0"/>
              <a:t>k-means</a:t>
            </a:r>
            <a:r>
              <a:rPr lang="en-US" dirty="0"/>
              <a:t> over the feature vectors</a:t>
            </a:r>
          </a:p>
          <a:p>
            <a:endParaRPr lang="en-US" dirty="0"/>
          </a:p>
          <a:p>
            <a:r>
              <a:rPr lang="en-US" b="1" dirty="0"/>
              <a:t>The Multi-label Random Forest (MLRF)</a:t>
            </a:r>
            <a:r>
              <a:rPr lang="en-US" altLang="zh-CN" b="1" dirty="0"/>
              <a:t>:</a:t>
            </a:r>
          </a:p>
          <a:p>
            <a:r>
              <a:rPr lang="en-US" altLang="zh-CN" dirty="0"/>
              <a:t>D</a:t>
            </a:r>
            <a:r>
              <a:rPr lang="en-US" dirty="0"/>
              <a:t>id not learn a base classifier.</a:t>
            </a:r>
            <a:r>
              <a:rPr lang="zh-CN" altLang="en-US" dirty="0"/>
              <a:t> </a:t>
            </a:r>
            <a:r>
              <a:rPr lang="en-US" dirty="0"/>
              <a:t>Instead, an </a:t>
            </a:r>
            <a:r>
              <a:rPr lang="en-US" b="1" dirty="0"/>
              <a:t>ensemble of randomized trees </a:t>
            </a:r>
            <a:r>
              <a:rPr lang="en-US" dirty="0"/>
              <a:t>was learnt. </a:t>
            </a:r>
          </a:p>
          <a:p>
            <a:endParaRPr lang="en-US" dirty="0"/>
          </a:p>
          <a:p>
            <a:r>
              <a:rPr lang="en-US" dirty="0"/>
              <a:t>Node</a:t>
            </a:r>
            <a:r>
              <a:rPr lang="zh-CN" altLang="en-US" dirty="0"/>
              <a:t> </a:t>
            </a:r>
            <a:r>
              <a:rPr lang="en-US" dirty="0"/>
              <a:t>Partition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a multi-label variant of the Gini index de</a:t>
            </a:r>
            <a:r>
              <a:rPr lang="en-US" altLang="zh-CN" dirty="0"/>
              <a:t>fined</a:t>
            </a:r>
            <a:r>
              <a:rPr lang="zh-CN" altLang="en-US" dirty="0"/>
              <a:t> </a:t>
            </a:r>
            <a:r>
              <a:rPr lang="en-US" dirty="0"/>
              <a:t>over the set of</a:t>
            </a:r>
            <a:r>
              <a:rPr lang="zh-CN" altLang="en-US" dirty="0"/>
              <a:t> </a:t>
            </a:r>
            <a:r>
              <a:rPr lang="en-US" dirty="0"/>
              <a:t>positive labels in the node</a:t>
            </a:r>
          </a:p>
          <a:p>
            <a:r>
              <a:rPr lang="en-US" altLang="zh-CN" dirty="0"/>
              <a:t>(</a:t>
            </a:r>
            <a:r>
              <a:rPr lang="en-US" dirty="0"/>
              <a:t>Lear</a:t>
            </a:r>
            <a:r>
              <a:rPr lang="en-US" altLang="zh-CN" dirty="0"/>
              <a:t>ning</a:t>
            </a:r>
            <a:r>
              <a:rPr lang="zh-CN" altLang="en-US" dirty="0"/>
              <a:t> </a:t>
            </a:r>
            <a:r>
              <a:rPr lang="en-US" altLang="zh-CN" dirty="0"/>
              <a:t>randomized</a:t>
            </a:r>
            <a:r>
              <a:rPr lang="zh-CN" altLang="en-US" dirty="0"/>
              <a:t> </a:t>
            </a:r>
            <a:r>
              <a:rPr lang="en-US" altLang="zh-CN" dirty="0"/>
              <a:t>forests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brute</a:t>
            </a:r>
            <a:r>
              <a:rPr lang="zh-CN" altLang="en-US" dirty="0"/>
              <a:t> </a:t>
            </a:r>
            <a:r>
              <a:rPr lang="en-US" altLang="zh-CN" dirty="0"/>
              <a:t>force</a:t>
            </a:r>
            <a:r>
              <a:rPr lang="zh-CN" altLang="en-US" dirty="0"/>
              <a:t> </a:t>
            </a:r>
            <a:r>
              <a:rPr lang="en-US" altLang="zh-CN" dirty="0"/>
              <a:t>optimize</a:t>
            </a:r>
            <a:r>
              <a:rPr lang="zh-CN" altLang="en-US" dirty="0"/>
              <a:t> </a:t>
            </a:r>
            <a:r>
              <a:rPr lang="en-US" altLang="zh-CN" dirty="0"/>
              <a:t>Gini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expensive</a:t>
            </a:r>
            <a:r>
              <a:rPr lang="zh-CN" altLang="en-US" dirty="0"/>
              <a:t> </a:t>
            </a:r>
            <a:r>
              <a:rPr lang="en-US" dirty="0"/>
              <a:t>when there are a large number of training points and labels</a:t>
            </a:r>
            <a:r>
              <a:rPr lang="en-US" altLang="zh-CN" dirty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Both LPSR and MLRF have high training costs. </a:t>
            </a:r>
          </a:p>
        </p:txBody>
      </p:sp>
    </p:spTree>
    <p:extLst>
      <p:ext uri="{BB962C8B-B14F-4D97-AF65-F5344CB8AC3E}">
        <p14:creationId xmlns:p14="http://schemas.microsoft.com/office/powerpoint/2010/main" val="269274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9CB4FE-53FA-4941-B6D9-608A9A3A91B2}"/>
              </a:ext>
            </a:extLst>
          </p:cNvPr>
          <p:cNvSpPr txBox="1"/>
          <p:nvPr/>
        </p:nvSpPr>
        <p:spPr>
          <a:xfrm>
            <a:off x="214007" y="710116"/>
            <a:ext cx="8575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FastXML</a:t>
            </a:r>
            <a:r>
              <a:rPr lang="en-US" dirty="0"/>
              <a:t> learns an ensemble</a:t>
            </a:r>
            <a:r>
              <a:rPr lang="zh-CN" altLang="en-US" dirty="0"/>
              <a:t> </a:t>
            </a:r>
            <a:r>
              <a:rPr lang="en-US" dirty="0"/>
              <a:t>of trees and does not need to rely on base classi</a:t>
            </a:r>
            <a:r>
              <a:rPr lang="en-US" altLang="zh-CN" dirty="0"/>
              <a:t>fi</a:t>
            </a:r>
            <a:r>
              <a:rPr lang="en-US" dirty="0"/>
              <a:t>ers</a:t>
            </a:r>
          </a:p>
          <a:p>
            <a:endParaRPr lang="en-US" dirty="0"/>
          </a:p>
        </p:txBody>
      </p:sp>
      <p:sp>
        <p:nvSpPr>
          <p:cNvPr id="6" name="Google Shape;51;p7">
            <a:extLst>
              <a:ext uri="{FF2B5EF4-FFF2-40B4-BE49-F238E27FC236}">
                <a16:creationId xmlns:a16="http://schemas.microsoft.com/office/drawing/2014/main" id="{89EF4457-A652-6F4A-BB12-96E3822BF542}"/>
              </a:ext>
            </a:extLst>
          </p:cNvPr>
          <p:cNvSpPr txBox="1"/>
          <p:nvPr/>
        </p:nvSpPr>
        <p:spPr>
          <a:xfrm>
            <a:off x="5565423" y="132805"/>
            <a:ext cx="3331558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u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FastXML</a:t>
            </a:r>
            <a:endParaRPr dirty="0"/>
          </a:p>
        </p:txBody>
      </p:sp>
      <p:sp>
        <p:nvSpPr>
          <p:cNvPr id="64" name="Donut 63">
            <a:extLst>
              <a:ext uri="{FF2B5EF4-FFF2-40B4-BE49-F238E27FC236}">
                <a16:creationId xmlns:a16="http://schemas.microsoft.com/office/drawing/2014/main" id="{C2CFF685-AE1C-0047-AD06-12FC066CEEA4}"/>
              </a:ext>
            </a:extLst>
          </p:cNvPr>
          <p:cNvSpPr/>
          <p:nvPr/>
        </p:nvSpPr>
        <p:spPr>
          <a:xfrm>
            <a:off x="1074458" y="1128525"/>
            <a:ext cx="538699" cy="538699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Donut 64">
            <a:extLst>
              <a:ext uri="{FF2B5EF4-FFF2-40B4-BE49-F238E27FC236}">
                <a16:creationId xmlns:a16="http://schemas.microsoft.com/office/drawing/2014/main" id="{8F610948-6382-8943-BAC6-7F680979E955}"/>
              </a:ext>
            </a:extLst>
          </p:cNvPr>
          <p:cNvSpPr/>
          <p:nvPr/>
        </p:nvSpPr>
        <p:spPr>
          <a:xfrm>
            <a:off x="1729498" y="2374330"/>
            <a:ext cx="538699" cy="538699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Donut 65">
            <a:extLst>
              <a:ext uri="{FF2B5EF4-FFF2-40B4-BE49-F238E27FC236}">
                <a16:creationId xmlns:a16="http://schemas.microsoft.com/office/drawing/2014/main" id="{C885CBC2-519A-014D-8A01-968C76196967}"/>
              </a:ext>
            </a:extLst>
          </p:cNvPr>
          <p:cNvSpPr/>
          <p:nvPr/>
        </p:nvSpPr>
        <p:spPr>
          <a:xfrm>
            <a:off x="105456" y="3525146"/>
            <a:ext cx="538699" cy="538699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Donut 66">
            <a:extLst>
              <a:ext uri="{FF2B5EF4-FFF2-40B4-BE49-F238E27FC236}">
                <a16:creationId xmlns:a16="http://schemas.microsoft.com/office/drawing/2014/main" id="{5469383E-50D1-2344-A68A-8AE3C4C35324}"/>
              </a:ext>
            </a:extLst>
          </p:cNvPr>
          <p:cNvSpPr/>
          <p:nvPr/>
        </p:nvSpPr>
        <p:spPr>
          <a:xfrm>
            <a:off x="843721" y="3531454"/>
            <a:ext cx="538699" cy="538699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Donut 67">
            <a:extLst>
              <a:ext uri="{FF2B5EF4-FFF2-40B4-BE49-F238E27FC236}">
                <a16:creationId xmlns:a16="http://schemas.microsoft.com/office/drawing/2014/main" id="{D37F01FE-9429-6547-9B73-EE400278B92D}"/>
              </a:ext>
            </a:extLst>
          </p:cNvPr>
          <p:cNvSpPr/>
          <p:nvPr/>
        </p:nvSpPr>
        <p:spPr>
          <a:xfrm>
            <a:off x="1460149" y="3525146"/>
            <a:ext cx="538699" cy="538699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Donut 68">
            <a:extLst>
              <a:ext uri="{FF2B5EF4-FFF2-40B4-BE49-F238E27FC236}">
                <a16:creationId xmlns:a16="http://schemas.microsoft.com/office/drawing/2014/main" id="{7A572D8D-5164-7B41-9C84-B02F1056D289}"/>
              </a:ext>
            </a:extLst>
          </p:cNvPr>
          <p:cNvSpPr/>
          <p:nvPr/>
        </p:nvSpPr>
        <p:spPr>
          <a:xfrm>
            <a:off x="2198414" y="3525146"/>
            <a:ext cx="538699" cy="538699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51450515-42E6-7847-916B-BF511209E34E}"/>
              </a:ext>
            </a:extLst>
          </p:cNvPr>
          <p:cNvSpPr/>
          <p:nvPr/>
        </p:nvSpPr>
        <p:spPr>
          <a:xfrm rot="14669785" flipH="1">
            <a:off x="1322112" y="1945404"/>
            <a:ext cx="739330" cy="160569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1603A7B7-8C35-8D40-8394-39D024E77E95}"/>
              </a:ext>
            </a:extLst>
          </p:cNvPr>
          <p:cNvSpPr/>
          <p:nvPr/>
        </p:nvSpPr>
        <p:spPr>
          <a:xfrm rot="15246157" flipH="1">
            <a:off x="2039824" y="3171103"/>
            <a:ext cx="565670" cy="107580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DF46237D-39DD-7847-97A3-346C2B3FBC05}"/>
              </a:ext>
            </a:extLst>
          </p:cNvPr>
          <p:cNvSpPr/>
          <p:nvPr/>
        </p:nvSpPr>
        <p:spPr>
          <a:xfrm rot="17303786" flipH="1">
            <a:off x="642013" y="1953303"/>
            <a:ext cx="739331" cy="160570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88E2C017-235D-B24B-8A92-86D15E30D656}"/>
              </a:ext>
            </a:extLst>
          </p:cNvPr>
          <p:cNvSpPr/>
          <p:nvPr/>
        </p:nvSpPr>
        <p:spPr>
          <a:xfrm rot="15190445" flipH="1">
            <a:off x="749846" y="3187167"/>
            <a:ext cx="523664" cy="118749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30E5D695-A7AD-7E42-9CCB-4731A05248FD}"/>
              </a:ext>
            </a:extLst>
          </p:cNvPr>
          <p:cNvSpPr/>
          <p:nvPr/>
        </p:nvSpPr>
        <p:spPr>
          <a:xfrm rot="17128545" flipH="1">
            <a:off x="295378" y="3187166"/>
            <a:ext cx="523665" cy="118749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E65FAB5C-6808-AF4F-9E22-7366A12C43D1}"/>
              </a:ext>
            </a:extLst>
          </p:cNvPr>
          <p:cNvSpPr/>
          <p:nvPr/>
        </p:nvSpPr>
        <p:spPr>
          <a:xfrm rot="16911703" flipH="1">
            <a:off x="1541872" y="3172357"/>
            <a:ext cx="523664" cy="118749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Donut 75">
            <a:extLst>
              <a:ext uri="{FF2B5EF4-FFF2-40B4-BE49-F238E27FC236}">
                <a16:creationId xmlns:a16="http://schemas.microsoft.com/office/drawing/2014/main" id="{DC3949E0-F858-AD4C-9184-45178C8A9DC4}"/>
              </a:ext>
            </a:extLst>
          </p:cNvPr>
          <p:cNvSpPr/>
          <p:nvPr/>
        </p:nvSpPr>
        <p:spPr>
          <a:xfrm>
            <a:off x="519589" y="2387774"/>
            <a:ext cx="538699" cy="538699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Donut 76">
            <a:extLst>
              <a:ext uri="{FF2B5EF4-FFF2-40B4-BE49-F238E27FC236}">
                <a16:creationId xmlns:a16="http://schemas.microsoft.com/office/drawing/2014/main" id="{D0F18F87-869C-4946-90F3-5CFEDDFBCB9C}"/>
              </a:ext>
            </a:extLst>
          </p:cNvPr>
          <p:cNvSpPr/>
          <p:nvPr/>
        </p:nvSpPr>
        <p:spPr>
          <a:xfrm>
            <a:off x="3988151" y="1128525"/>
            <a:ext cx="538699" cy="538699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Donut 77">
            <a:extLst>
              <a:ext uri="{FF2B5EF4-FFF2-40B4-BE49-F238E27FC236}">
                <a16:creationId xmlns:a16="http://schemas.microsoft.com/office/drawing/2014/main" id="{6DF95F91-7598-6B4A-BB57-FB8E1C1E7DFB}"/>
              </a:ext>
            </a:extLst>
          </p:cNvPr>
          <p:cNvSpPr/>
          <p:nvPr/>
        </p:nvSpPr>
        <p:spPr>
          <a:xfrm>
            <a:off x="4643191" y="2374330"/>
            <a:ext cx="538699" cy="538699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Donut 78">
            <a:extLst>
              <a:ext uri="{FF2B5EF4-FFF2-40B4-BE49-F238E27FC236}">
                <a16:creationId xmlns:a16="http://schemas.microsoft.com/office/drawing/2014/main" id="{B3FC0610-9D97-A742-8C40-2FCFFCB322EB}"/>
              </a:ext>
            </a:extLst>
          </p:cNvPr>
          <p:cNvSpPr/>
          <p:nvPr/>
        </p:nvSpPr>
        <p:spPr>
          <a:xfrm>
            <a:off x="3019149" y="3525146"/>
            <a:ext cx="538699" cy="538699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Donut 79">
            <a:extLst>
              <a:ext uri="{FF2B5EF4-FFF2-40B4-BE49-F238E27FC236}">
                <a16:creationId xmlns:a16="http://schemas.microsoft.com/office/drawing/2014/main" id="{12E6F0BF-F3C2-554E-9685-0062C3F1E5FB}"/>
              </a:ext>
            </a:extLst>
          </p:cNvPr>
          <p:cNvSpPr/>
          <p:nvPr/>
        </p:nvSpPr>
        <p:spPr>
          <a:xfrm>
            <a:off x="3757414" y="3531454"/>
            <a:ext cx="538699" cy="538699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Donut 80">
            <a:extLst>
              <a:ext uri="{FF2B5EF4-FFF2-40B4-BE49-F238E27FC236}">
                <a16:creationId xmlns:a16="http://schemas.microsoft.com/office/drawing/2014/main" id="{19971EDF-1C75-564D-B712-A88911F2D676}"/>
              </a:ext>
            </a:extLst>
          </p:cNvPr>
          <p:cNvSpPr/>
          <p:nvPr/>
        </p:nvSpPr>
        <p:spPr>
          <a:xfrm>
            <a:off x="4373842" y="3525146"/>
            <a:ext cx="538699" cy="538699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Donut 81">
            <a:extLst>
              <a:ext uri="{FF2B5EF4-FFF2-40B4-BE49-F238E27FC236}">
                <a16:creationId xmlns:a16="http://schemas.microsoft.com/office/drawing/2014/main" id="{CCE2218F-8096-DF49-93D8-4AA4ED80C956}"/>
              </a:ext>
            </a:extLst>
          </p:cNvPr>
          <p:cNvSpPr/>
          <p:nvPr/>
        </p:nvSpPr>
        <p:spPr>
          <a:xfrm>
            <a:off x="5112107" y="3525146"/>
            <a:ext cx="538699" cy="538699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ight Arrow 82">
            <a:extLst>
              <a:ext uri="{FF2B5EF4-FFF2-40B4-BE49-F238E27FC236}">
                <a16:creationId xmlns:a16="http://schemas.microsoft.com/office/drawing/2014/main" id="{65190023-9180-5047-A5E4-A93C51E782E1}"/>
              </a:ext>
            </a:extLst>
          </p:cNvPr>
          <p:cNvSpPr/>
          <p:nvPr/>
        </p:nvSpPr>
        <p:spPr>
          <a:xfrm rot="14669785" flipH="1">
            <a:off x="4235805" y="1945404"/>
            <a:ext cx="739330" cy="160569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24036351-7087-D440-B184-C64E2A4B05C1}"/>
              </a:ext>
            </a:extLst>
          </p:cNvPr>
          <p:cNvSpPr/>
          <p:nvPr/>
        </p:nvSpPr>
        <p:spPr>
          <a:xfrm rot="15246157" flipH="1">
            <a:off x="4953517" y="3171103"/>
            <a:ext cx="565670" cy="107580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ight Arrow 84">
            <a:extLst>
              <a:ext uri="{FF2B5EF4-FFF2-40B4-BE49-F238E27FC236}">
                <a16:creationId xmlns:a16="http://schemas.microsoft.com/office/drawing/2014/main" id="{90F8D7F2-09B6-8D48-8587-86A9C7208DE9}"/>
              </a:ext>
            </a:extLst>
          </p:cNvPr>
          <p:cNvSpPr/>
          <p:nvPr/>
        </p:nvSpPr>
        <p:spPr>
          <a:xfrm rot="17303786" flipH="1">
            <a:off x="3555706" y="1953303"/>
            <a:ext cx="739331" cy="160570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6127A7AA-76ED-9844-AA2E-B288B1FA10A9}"/>
              </a:ext>
            </a:extLst>
          </p:cNvPr>
          <p:cNvSpPr/>
          <p:nvPr/>
        </p:nvSpPr>
        <p:spPr>
          <a:xfrm rot="15190445" flipH="1">
            <a:off x="3663539" y="3187167"/>
            <a:ext cx="523664" cy="118749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C7585315-DFDB-1246-8AD5-52EBE30522C8}"/>
              </a:ext>
            </a:extLst>
          </p:cNvPr>
          <p:cNvSpPr/>
          <p:nvPr/>
        </p:nvSpPr>
        <p:spPr>
          <a:xfrm rot="17128545" flipH="1">
            <a:off x="3209071" y="3187166"/>
            <a:ext cx="523665" cy="118749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ight Arrow 87">
            <a:extLst>
              <a:ext uri="{FF2B5EF4-FFF2-40B4-BE49-F238E27FC236}">
                <a16:creationId xmlns:a16="http://schemas.microsoft.com/office/drawing/2014/main" id="{4736C7D0-AB15-FE43-85D1-924B57319B39}"/>
              </a:ext>
            </a:extLst>
          </p:cNvPr>
          <p:cNvSpPr/>
          <p:nvPr/>
        </p:nvSpPr>
        <p:spPr>
          <a:xfrm rot="16911703" flipH="1">
            <a:off x="4455565" y="3172357"/>
            <a:ext cx="523664" cy="118749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Donut 88">
            <a:extLst>
              <a:ext uri="{FF2B5EF4-FFF2-40B4-BE49-F238E27FC236}">
                <a16:creationId xmlns:a16="http://schemas.microsoft.com/office/drawing/2014/main" id="{9A48A32E-70C2-954D-BBE6-EDDC299D2F75}"/>
              </a:ext>
            </a:extLst>
          </p:cNvPr>
          <p:cNvSpPr/>
          <p:nvPr/>
        </p:nvSpPr>
        <p:spPr>
          <a:xfrm>
            <a:off x="3433282" y="2387774"/>
            <a:ext cx="538699" cy="538699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Donut 89">
            <a:extLst>
              <a:ext uri="{FF2B5EF4-FFF2-40B4-BE49-F238E27FC236}">
                <a16:creationId xmlns:a16="http://schemas.microsoft.com/office/drawing/2014/main" id="{E69CE8E1-3C8D-AD4D-A160-E4EDA10A9425}"/>
              </a:ext>
            </a:extLst>
          </p:cNvPr>
          <p:cNvSpPr/>
          <p:nvPr/>
        </p:nvSpPr>
        <p:spPr>
          <a:xfrm>
            <a:off x="6895526" y="1128525"/>
            <a:ext cx="538699" cy="538699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Donut 90">
            <a:extLst>
              <a:ext uri="{FF2B5EF4-FFF2-40B4-BE49-F238E27FC236}">
                <a16:creationId xmlns:a16="http://schemas.microsoft.com/office/drawing/2014/main" id="{3DAB6B2D-7076-F845-A0CE-156D41BC474A}"/>
              </a:ext>
            </a:extLst>
          </p:cNvPr>
          <p:cNvSpPr/>
          <p:nvPr/>
        </p:nvSpPr>
        <p:spPr>
          <a:xfrm>
            <a:off x="7550566" y="2374330"/>
            <a:ext cx="538699" cy="538699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Donut 91">
            <a:extLst>
              <a:ext uri="{FF2B5EF4-FFF2-40B4-BE49-F238E27FC236}">
                <a16:creationId xmlns:a16="http://schemas.microsoft.com/office/drawing/2014/main" id="{F0BE130F-EFD0-9041-ABA6-EFFBE4B50BA1}"/>
              </a:ext>
            </a:extLst>
          </p:cNvPr>
          <p:cNvSpPr/>
          <p:nvPr/>
        </p:nvSpPr>
        <p:spPr>
          <a:xfrm>
            <a:off x="5926524" y="3525146"/>
            <a:ext cx="538699" cy="538699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Donut 92">
            <a:extLst>
              <a:ext uri="{FF2B5EF4-FFF2-40B4-BE49-F238E27FC236}">
                <a16:creationId xmlns:a16="http://schemas.microsoft.com/office/drawing/2014/main" id="{44B7FCD3-4F15-4944-8619-2745C5DD65FB}"/>
              </a:ext>
            </a:extLst>
          </p:cNvPr>
          <p:cNvSpPr/>
          <p:nvPr/>
        </p:nvSpPr>
        <p:spPr>
          <a:xfrm>
            <a:off x="6664789" y="3531454"/>
            <a:ext cx="538699" cy="538699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Donut 93">
            <a:extLst>
              <a:ext uri="{FF2B5EF4-FFF2-40B4-BE49-F238E27FC236}">
                <a16:creationId xmlns:a16="http://schemas.microsoft.com/office/drawing/2014/main" id="{2A087D0C-B712-9343-B9EA-951757A666AB}"/>
              </a:ext>
            </a:extLst>
          </p:cNvPr>
          <p:cNvSpPr/>
          <p:nvPr/>
        </p:nvSpPr>
        <p:spPr>
          <a:xfrm>
            <a:off x="7281217" y="3525146"/>
            <a:ext cx="538699" cy="538699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Donut 94">
            <a:extLst>
              <a:ext uri="{FF2B5EF4-FFF2-40B4-BE49-F238E27FC236}">
                <a16:creationId xmlns:a16="http://schemas.microsoft.com/office/drawing/2014/main" id="{8931AEF3-581E-584B-BC23-69ECFE2CABC3}"/>
              </a:ext>
            </a:extLst>
          </p:cNvPr>
          <p:cNvSpPr/>
          <p:nvPr/>
        </p:nvSpPr>
        <p:spPr>
          <a:xfrm>
            <a:off x="8019482" y="3525146"/>
            <a:ext cx="538699" cy="538699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Right Arrow 95">
            <a:extLst>
              <a:ext uri="{FF2B5EF4-FFF2-40B4-BE49-F238E27FC236}">
                <a16:creationId xmlns:a16="http://schemas.microsoft.com/office/drawing/2014/main" id="{ABFDC45D-C45E-C947-AFC4-375A1FDCC3FF}"/>
              </a:ext>
            </a:extLst>
          </p:cNvPr>
          <p:cNvSpPr/>
          <p:nvPr/>
        </p:nvSpPr>
        <p:spPr>
          <a:xfrm rot="14669785" flipH="1">
            <a:off x="7143180" y="1945404"/>
            <a:ext cx="739330" cy="160569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ight Arrow 96">
            <a:extLst>
              <a:ext uri="{FF2B5EF4-FFF2-40B4-BE49-F238E27FC236}">
                <a16:creationId xmlns:a16="http://schemas.microsoft.com/office/drawing/2014/main" id="{0DB326BA-F98A-0B4B-99D6-D38345591F98}"/>
              </a:ext>
            </a:extLst>
          </p:cNvPr>
          <p:cNvSpPr/>
          <p:nvPr/>
        </p:nvSpPr>
        <p:spPr>
          <a:xfrm rot="15246157" flipH="1">
            <a:off x="7860892" y="3171103"/>
            <a:ext cx="565670" cy="107580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ight Arrow 97">
            <a:extLst>
              <a:ext uri="{FF2B5EF4-FFF2-40B4-BE49-F238E27FC236}">
                <a16:creationId xmlns:a16="http://schemas.microsoft.com/office/drawing/2014/main" id="{3E3F4464-006A-274B-B780-B5595FA6BA0E}"/>
              </a:ext>
            </a:extLst>
          </p:cNvPr>
          <p:cNvSpPr/>
          <p:nvPr/>
        </p:nvSpPr>
        <p:spPr>
          <a:xfrm rot="17303786" flipH="1">
            <a:off x="6463081" y="1953303"/>
            <a:ext cx="739331" cy="160570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ight Arrow 98">
            <a:extLst>
              <a:ext uri="{FF2B5EF4-FFF2-40B4-BE49-F238E27FC236}">
                <a16:creationId xmlns:a16="http://schemas.microsoft.com/office/drawing/2014/main" id="{1B3E01AC-908C-214C-9166-E1014CC30B65}"/>
              </a:ext>
            </a:extLst>
          </p:cNvPr>
          <p:cNvSpPr/>
          <p:nvPr/>
        </p:nvSpPr>
        <p:spPr>
          <a:xfrm rot="15190445" flipH="1">
            <a:off x="6570914" y="3187167"/>
            <a:ext cx="523664" cy="118749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0CCBDB37-E97D-534B-8229-2E2D74DE8840}"/>
              </a:ext>
            </a:extLst>
          </p:cNvPr>
          <p:cNvSpPr/>
          <p:nvPr/>
        </p:nvSpPr>
        <p:spPr>
          <a:xfrm rot="17128545" flipH="1">
            <a:off x="6116446" y="3187166"/>
            <a:ext cx="523665" cy="118749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ight Arrow 100">
            <a:extLst>
              <a:ext uri="{FF2B5EF4-FFF2-40B4-BE49-F238E27FC236}">
                <a16:creationId xmlns:a16="http://schemas.microsoft.com/office/drawing/2014/main" id="{B6E09965-58CD-9A4A-BC57-26242F052E42}"/>
              </a:ext>
            </a:extLst>
          </p:cNvPr>
          <p:cNvSpPr/>
          <p:nvPr/>
        </p:nvSpPr>
        <p:spPr>
          <a:xfrm rot="16911703" flipH="1">
            <a:off x="7362940" y="3172357"/>
            <a:ext cx="523664" cy="118749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Donut 101">
            <a:extLst>
              <a:ext uri="{FF2B5EF4-FFF2-40B4-BE49-F238E27FC236}">
                <a16:creationId xmlns:a16="http://schemas.microsoft.com/office/drawing/2014/main" id="{64613C9F-5A78-0045-8FF1-B87BD1AE8030}"/>
              </a:ext>
            </a:extLst>
          </p:cNvPr>
          <p:cNvSpPr/>
          <p:nvPr/>
        </p:nvSpPr>
        <p:spPr>
          <a:xfrm>
            <a:off x="6340657" y="2387774"/>
            <a:ext cx="538699" cy="538699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CFBB551-7AE8-164F-B3F8-FB59D694B515}"/>
              </a:ext>
            </a:extLst>
          </p:cNvPr>
          <p:cNvSpPr txBox="1"/>
          <p:nvPr/>
        </p:nvSpPr>
        <p:spPr>
          <a:xfrm>
            <a:off x="272373" y="4377447"/>
            <a:ext cx="8622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own</a:t>
            </a:r>
            <a:r>
              <a:rPr lang="zh-CN" altLang="en-US" dirty="0"/>
              <a:t> </a:t>
            </a:r>
            <a:r>
              <a:rPr lang="en-US" altLang="zh-CN" dirty="0"/>
              <a:t>separator</a:t>
            </a:r>
            <a:r>
              <a:rPr lang="zh-CN" altLang="en-US" dirty="0"/>
              <a:t> </a:t>
            </a:r>
            <a:r>
              <a:rPr lang="en-US" altLang="zh-CN" dirty="0"/>
              <a:t>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child(left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right)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7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1;p7">
            <a:extLst>
              <a:ext uri="{FF2B5EF4-FFF2-40B4-BE49-F238E27FC236}">
                <a16:creationId xmlns:a16="http://schemas.microsoft.com/office/drawing/2014/main" id="{3A560755-B4B9-3E4E-81E5-A378CB16A4DE}"/>
              </a:ext>
            </a:extLst>
          </p:cNvPr>
          <p:cNvSpPr txBox="1"/>
          <p:nvPr/>
        </p:nvSpPr>
        <p:spPr>
          <a:xfrm>
            <a:off x="7002780" y="132805"/>
            <a:ext cx="18942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Build</a:t>
            </a:r>
            <a:r>
              <a:rPr lang="zh-CN" altLang="en-US" sz="2400" b="1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400" b="1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C5CA0E-DED9-954B-8CB9-4C85C591E9DB}"/>
              </a:ext>
            </a:extLst>
          </p:cNvPr>
          <p:cNvSpPr txBox="1"/>
          <p:nvPr/>
        </p:nvSpPr>
        <p:spPr>
          <a:xfrm>
            <a:off x="59009" y="740541"/>
            <a:ext cx="90849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FastXML</a:t>
            </a:r>
            <a:r>
              <a:rPr lang="zh-CN" altLang="en-US" dirty="0"/>
              <a:t> </a:t>
            </a:r>
            <a:r>
              <a:rPr lang="en-US" altLang="zh-CN" dirty="0"/>
              <a:t>algorithm: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Each non-leaf node stores information: </a:t>
            </a:r>
          </a:p>
          <a:p>
            <a:r>
              <a:rPr lang="en-US" dirty="0" err="1"/>
              <a:t>n.leftnode</a:t>
            </a:r>
            <a:r>
              <a:rPr lang="en-US" dirty="0"/>
              <a:t>, </a:t>
            </a:r>
            <a:r>
              <a:rPr lang="en-US" dirty="0" err="1"/>
              <a:t>n.rightnode</a:t>
            </a:r>
            <a:r>
              <a:rPr lang="en-US" dirty="0"/>
              <a:t>,</a:t>
            </a:r>
          </a:p>
          <a:p>
            <a:r>
              <a:rPr lang="en-US" dirty="0" err="1"/>
              <a:t>n.w</a:t>
            </a:r>
            <a:r>
              <a:rPr lang="en-US" dirty="0"/>
              <a:t> (linear </a:t>
            </a:r>
            <a:r>
              <a:rPr lang="en-US" dirty="0" err="1"/>
              <a:t>seperator</a:t>
            </a:r>
            <a:r>
              <a:rPr lang="en-US" dirty="0"/>
              <a:t> at each node)</a:t>
            </a:r>
            <a:endParaRPr lang="en-US" altLang="zh-CN" dirty="0"/>
          </a:p>
          <a:p>
            <a:r>
              <a:rPr lang="en-US" dirty="0" err="1"/>
              <a:t>n.</a:t>
            </a:r>
            <a:r>
              <a:rPr lang="en-US" altLang="zh-CN" dirty="0" err="1"/>
              <a:t>i</a:t>
            </a:r>
            <a:r>
              <a:rPr lang="en-US" dirty="0" err="1"/>
              <a:t>d</a:t>
            </a:r>
            <a:r>
              <a:rPr lang="en-US" dirty="0"/>
              <a:t> (instances at this node)</a:t>
            </a:r>
          </a:p>
          <a:p>
            <a:endParaRPr lang="en-US" dirty="0"/>
          </a:p>
          <a:p>
            <a:r>
              <a:rPr lang="en-US" dirty="0"/>
              <a:t>Each leaf node stores</a:t>
            </a:r>
            <a:r>
              <a:rPr lang="en-US" altLang="zh-CN" dirty="0"/>
              <a:t>:</a:t>
            </a:r>
          </a:p>
          <a:p>
            <a:r>
              <a:rPr lang="en-US" dirty="0" err="1"/>
              <a:t>n.</a:t>
            </a:r>
            <a:r>
              <a:rPr lang="en-US" altLang="zh-CN" dirty="0" err="1"/>
              <a:t>i</a:t>
            </a:r>
            <a:r>
              <a:rPr lang="en-US" dirty="0" err="1"/>
              <a:t>d</a:t>
            </a:r>
            <a:r>
              <a:rPr lang="zh-CN" altLang="en-US" dirty="0"/>
              <a:t> </a:t>
            </a:r>
            <a:r>
              <a:rPr lang="en-US" dirty="0"/>
              <a:t>(instances at this node)</a:t>
            </a:r>
            <a:endParaRPr lang="en-US" altLang="zh-CN" dirty="0"/>
          </a:p>
          <a:p>
            <a:r>
              <a:rPr lang="en-US" altLang="zh-CN" dirty="0" err="1"/>
              <a:t>n.P</a:t>
            </a:r>
            <a:r>
              <a:rPr lang="zh-CN" altLang="en-US" dirty="0"/>
              <a:t> </a:t>
            </a:r>
            <a:r>
              <a:rPr lang="en-US" altLang="zh-CN" dirty="0"/>
              <a:t>(average</a:t>
            </a:r>
            <a:r>
              <a:rPr lang="zh-CN" altLang="en-US" dirty="0"/>
              <a:t> </a:t>
            </a:r>
            <a:r>
              <a:rPr lang="en-US" altLang="zh-CN" dirty="0"/>
              <a:t>scores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labels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leaf)</a:t>
            </a:r>
            <a:endParaRPr lang="en-US" dirty="0"/>
          </a:p>
          <a:p>
            <a:endParaRPr lang="en-US" dirty="0"/>
          </a:p>
          <a:p>
            <a:r>
              <a:rPr lang="en-US" dirty="0"/>
              <a:t>When the number of instances for a node is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enough</a:t>
            </a:r>
            <a:r>
              <a:rPr lang="en-US" dirty="0"/>
              <a:t>, </a:t>
            </a:r>
          </a:p>
          <a:p>
            <a:r>
              <a:rPr lang="en-US" dirty="0"/>
              <a:t>this</a:t>
            </a:r>
            <a:r>
              <a:rPr lang="zh-CN" altLang="en-US" dirty="0"/>
              <a:t> </a:t>
            </a:r>
            <a:r>
              <a:rPr lang="en-US" dirty="0"/>
              <a:t>node is processed to be a leaf. Leaf node no longer splits. </a:t>
            </a:r>
          </a:p>
          <a:p>
            <a:endParaRPr lang="en-US" dirty="0"/>
          </a:p>
          <a:p>
            <a:r>
              <a:rPr lang="en-US" dirty="0"/>
              <a:t>Each tree is grown recursively until no</a:t>
            </a:r>
            <a:r>
              <a:rPr lang="zh-CN" altLang="en-US" dirty="0"/>
              <a:t> </a:t>
            </a:r>
            <a:r>
              <a:rPr lang="en-US" dirty="0"/>
              <a:t>node splits.</a:t>
            </a:r>
          </a:p>
        </p:txBody>
      </p:sp>
      <p:sp>
        <p:nvSpPr>
          <p:cNvPr id="4" name="Donut 3">
            <a:extLst>
              <a:ext uri="{FF2B5EF4-FFF2-40B4-BE49-F238E27FC236}">
                <a16:creationId xmlns:a16="http://schemas.microsoft.com/office/drawing/2014/main" id="{3D08D559-68B2-D74C-BE44-DE802E5F6739}"/>
              </a:ext>
            </a:extLst>
          </p:cNvPr>
          <p:cNvSpPr/>
          <p:nvPr/>
        </p:nvSpPr>
        <p:spPr>
          <a:xfrm>
            <a:off x="6200251" y="948514"/>
            <a:ext cx="1103935" cy="1103935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56F8499A-CA46-824A-95E4-4EA6A3985E4F}"/>
              </a:ext>
            </a:extLst>
          </p:cNvPr>
          <p:cNvSpPr/>
          <p:nvPr/>
        </p:nvSpPr>
        <p:spPr>
          <a:xfrm>
            <a:off x="4943937" y="2110175"/>
            <a:ext cx="1103935" cy="1103935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FE86020C-FA19-D940-841F-823979DC086C}"/>
              </a:ext>
            </a:extLst>
          </p:cNvPr>
          <p:cNvSpPr/>
          <p:nvPr/>
        </p:nvSpPr>
        <p:spPr>
          <a:xfrm>
            <a:off x="7453098" y="2143764"/>
            <a:ext cx="1103935" cy="1103935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11A3B45-992B-FF4D-A538-77683414DA9D}"/>
              </a:ext>
            </a:extLst>
          </p:cNvPr>
          <p:cNvSpPr/>
          <p:nvPr/>
        </p:nvSpPr>
        <p:spPr>
          <a:xfrm rot="13163775" flipH="1">
            <a:off x="7087573" y="2005691"/>
            <a:ext cx="586052" cy="127280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F6EC8E6-B46C-C745-BB88-5D937D4C5072}"/>
              </a:ext>
            </a:extLst>
          </p:cNvPr>
          <p:cNvSpPr/>
          <p:nvPr/>
        </p:nvSpPr>
        <p:spPr>
          <a:xfrm rot="18982840" flipH="1">
            <a:off x="5754846" y="1986888"/>
            <a:ext cx="586052" cy="127280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FF8D72E-526D-7F49-8387-156BA8644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96073" y="1173116"/>
            <a:ext cx="234014" cy="23401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7D7C49A-A9BB-E54A-AA3A-450E453AA8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8693" y="1037032"/>
            <a:ext cx="201082" cy="201082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D4C368D-3A28-DC4F-BFBE-7EEF37D7E5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08711" y="1292540"/>
            <a:ext cx="254816" cy="254816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F976ED6-54FC-4146-8C3A-9AE41CE0F6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43921" y="1020929"/>
            <a:ext cx="240252" cy="240252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068D0C1-C078-3E43-8640-B8E2A67E9B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87537" y="1331358"/>
            <a:ext cx="247396" cy="24739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7C4147A-33B1-A64F-B253-8D6D322910D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85721" y="1701355"/>
            <a:ext cx="236981" cy="236981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F2B91E9-EBAC-964E-B6B3-5957FAFDDC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736606" y="1363935"/>
            <a:ext cx="221392" cy="221392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DD32DBBC-D36A-404A-867A-EF78622508B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934534" y="1554689"/>
            <a:ext cx="214654" cy="214654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A598E09-F20D-EF4C-B179-DA5992B0185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744127" y="1718761"/>
            <a:ext cx="200254" cy="20025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9C83CD17-6101-2547-84EC-CF5FA5EAF6F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78078" y="1512749"/>
            <a:ext cx="211504" cy="211504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1D0649E5-0C9B-E740-BF92-172BB7C9B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9171" y="2386713"/>
            <a:ext cx="234014" cy="23401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9D155EC-153B-3544-B647-D3AA493BDF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41791" y="2250629"/>
            <a:ext cx="201082" cy="201082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7F52299-FE88-AB4C-AF89-C7F376D2BE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00635" y="2544955"/>
            <a:ext cx="247396" cy="247396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D0645480-A538-8947-8C24-186A6070F3D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298819" y="2914952"/>
            <a:ext cx="236981" cy="236981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BDA4AD0F-5317-C84C-A691-3D1C2F2FD4C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091176" y="2726346"/>
            <a:ext cx="211504" cy="211504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C152380C-E2EE-284B-BF72-7736F6A6C0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03357" y="2488731"/>
            <a:ext cx="254816" cy="254816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8DFBBDC-40E0-2445-81D0-BFBAA3E2E2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38567" y="2217120"/>
            <a:ext cx="240252" cy="240252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31ADEE3-F789-2C41-88E2-AFC4CC099C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831252" y="2560126"/>
            <a:ext cx="221392" cy="22139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82F38AF6-26AD-2A4E-A600-A14024DF277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29180" y="2750880"/>
            <a:ext cx="214654" cy="21465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7F63A617-32E0-D148-AAF4-53CB0CC02C5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838773" y="2914952"/>
            <a:ext cx="200254" cy="200254"/>
          </a:xfrm>
          <a:prstGeom prst="rect">
            <a:avLst/>
          </a:prstGeom>
        </p:spPr>
      </p:pic>
      <p:sp>
        <p:nvSpPr>
          <p:cNvPr id="33" name="Right Arrow 32">
            <a:extLst>
              <a:ext uri="{FF2B5EF4-FFF2-40B4-BE49-F238E27FC236}">
                <a16:creationId xmlns:a16="http://schemas.microsoft.com/office/drawing/2014/main" id="{786AAA00-91E5-F842-8CF3-3D6F6AB84402}"/>
              </a:ext>
            </a:extLst>
          </p:cNvPr>
          <p:cNvSpPr/>
          <p:nvPr/>
        </p:nvSpPr>
        <p:spPr>
          <a:xfrm rot="292732">
            <a:off x="3161828" y="2068781"/>
            <a:ext cx="1706895" cy="553719"/>
          </a:xfrm>
          <a:prstGeom prst="rightArrow">
            <a:avLst>
              <a:gd name="adj1" fmla="val 23426"/>
              <a:gd name="adj2" fmla="val 6898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AD40DF59-38B9-784C-8DF0-7E1B0EEC524E}"/>
              </a:ext>
            </a:extLst>
          </p:cNvPr>
          <p:cNvSpPr/>
          <p:nvPr/>
        </p:nvSpPr>
        <p:spPr>
          <a:xfrm rot="21374254">
            <a:off x="3126958" y="2653310"/>
            <a:ext cx="1706895" cy="553719"/>
          </a:xfrm>
          <a:prstGeom prst="rightArrow">
            <a:avLst>
              <a:gd name="adj1" fmla="val 23426"/>
              <a:gd name="adj2" fmla="val 4838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8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1;p7">
            <a:extLst>
              <a:ext uri="{FF2B5EF4-FFF2-40B4-BE49-F238E27FC236}">
                <a16:creationId xmlns:a16="http://schemas.microsoft.com/office/drawing/2014/main" id="{AE5D67CE-5D6B-2141-B793-FE12545907BB}"/>
              </a:ext>
            </a:extLst>
          </p:cNvPr>
          <p:cNvSpPr txBox="1"/>
          <p:nvPr/>
        </p:nvSpPr>
        <p:spPr>
          <a:xfrm>
            <a:off x="7002780" y="132805"/>
            <a:ext cx="18942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4FB0C5-A95D-2E46-A677-72E36257C9C5}"/>
              </a:ext>
            </a:extLst>
          </p:cNvPr>
          <p:cNvSpPr txBox="1"/>
          <p:nvPr/>
        </p:nvSpPr>
        <p:spPr>
          <a:xfrm>
            <a:off x="536557" y="838927"/>
            <a:ext cx="3993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Partition</a:t>
            </a:r>
            <a:r>
              <a:rPr lang="zh-CN" altLang="en-US" dirty="0"/>
              <a:t> </a:t>
            </a:r>
            <a:r>
              <a:rPr lang="en-US" dirty="0"/>
              <a:t>Objective for </a:t>
            </a:r>
            <a:r>
              <a:rPr lang="en-US" dirty="0" err="1"/>
              <a:t>FastXML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439E13-0E52-CA4E-AB14-9628A534A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855" y="1269096"/>
            <a:ext cx="6350000" cy="2451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B6F935-3986-B148-A7B5-8F97C26CF269}"/>
              </a:ext>
            </a:extLst>
          </p:cNvPr>
          <p:cNvSpPr txBox="1"/>
          <p:nvPr/>
        </p:nvSpPr>
        <p:spPr>
          <a:xfrm>
            <a:off x="441768" y="3558424"/>
            <a:ext cx="8634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term:</a:t>
            </a:r>
            <a:r>
              <a:rPr lang="zh-CN" altLang="en-US" dirty="0"/>
              <a:t> </a:t>
            </a:r>
            <a:r>
              <a:rPr lang="en-US" altLang="zh-CN" dirty="0"/>
              <a:t>L</a:t>
            </a:r>
            <a:r>
              <a:rPr lang="en-US" dirty="0"/>
              <a:t>1 </a:t>
            </a:r>
            <a:r>
              <a:rPr lang="en-US" dirty="0" err="1"/>
              <a:t>regularizer</a:t>
            </a:r>
            <a:r>
              <a:rPr lang="en-US" dirty="0"/>
              <a:t> on w which ensures that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en-US" dirty="0"/>
              <a:t> sparse</a:t>
            </a:r>
          </a:p>
          <a:p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term:</a:t>
            </a:r>
            <a:r>
              <a:rPr lang="zh-CN" altLang="en-US" dirty="0"/>
              <a:t> </a:t>
            </a:r>
            <a:r>
              <a:rPr lang="en-US" altLang="zh-CN" dirty="0"/>
              <a:t>Logistic</a:t>
            </a:r>
            <a:r>
              <a:rPr lang="zh-CN" altLang="en-US" dirty="0"/>
              <a:t> </a:t>
            </a:r>
            <a:r>
              <a:rPr lang="en-US" altLang="zh-CN" dirty="0"/>
              <a:t>loss</a:t>
            </a:r>
            <a:r>
              <a:rPr lang="zh-CN" altLang="en-US" dirty="0"/>
              <a:t> </a:t>
            </a:r>
            <a:r>
              <a:rPr lang="en-US" altLang="zh-CN" dirty="0"/>
              <a:t>term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finds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hyperplane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separates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well</a:t>
            </a:r>
          </a:p>
          <a:p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Fourth</a:t>
            </a:r>
            <a:r>
              <a:rPr lang="zh-CN" altLang="en-US" dirty="0"/>
              <a:t> </a:t>
            </a:r>
            <a:r>
              <a:rPr lang="en-US" altLang="zh-CN" dirty="0"/>
              <a:t>term:</a:t>
            </a:r>
            <a:r>
              <a:rPr lang="zh-CN" altLang="en-US" dirty="0"/>
              <a:t> </a:t>
            </a:r>
            <a:r>
              <a:rPr lang="en-US" altLang="zh-CN" dirty="0" err="1"/>
              <a:t>nDCG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measures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quality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ranking</a:t>
            </a:r>
            <a:r>
              <a:rPr lang="zh-CN" altLang="en-US" dirty="0"/>
              <a:t> </a:t>
            </a:r>
            <a:r>
              <a:rPr lang="en-US" altLang="zh-CN" dirty="0"/>
              <a:t>(higher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better)</a:t>
            </a:r>
            <a:endParaRPr lang="en-US" dirty="0"/>
          </a:p>
          <a:p>
            <a:r>
              <a:rPr lang="en-US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37191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1;p7">
            <a:extLst>
              <a:ext uri="{FF2B5EF4-FFF2-40B4-BE49-F238E27FC236}">
                <a16:creationId xmlns:a16="http://schemas.microsoft.com/office/drawing/2014/main" id="{AE5D67CE-5D6B-2141-B793-FE12545907BB}"/>
              </a:ext>
            </a:extLst>
          </p:cNvPr>
          <p:cNvSpPr txBox="1"/>
          <p:nvPr/>
        </p:nvSpPr>
        <p:spPr>
          <a:xfrm>
            <a:off x="5443611" y="132805"/>
            <a:ext cx="3453369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Random</a:t>
            </a:r>
            <a:r>
              <a:rPr lang="zh-CN" altLang="en-US" sz="2400" b="1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400" b="1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initialization</a:t>
            </a:r>
            <a:endParaRPr dirty="0"/>
          </a:p>
        </p:txBody>
      </p:sp>
      <p:sp>
        <p:nvSpPr>
          <p:cNvPr id="44" name="Donut 43">
            <a:extLst>
              <a:ext uri="{FF2B5EF4-FFF2-40B4-BE49-F238E27FC236}">
                <a16:creationId xmlns:a16="http://schemas.microsoft.com/office/drawing/2014/main" id="{BF0D7BA5-D4E7-D043-B539-E1D35F89F84D}"/>
              </a:ext>
            </a:extLst>
          </p:cNvPr>
          <p:cNvSpPr/>
          <p:nvPr/>
        </p:nvSpPr>
        <p:spPr>
          <a:xfrm>
            <a:off x="3996428" y="1663218"/>
            <a:ext cx="1103935" cy="1103935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Donut 50">
            <a:extLst>
              <a:ext uri="{FF2B5EF4-FFF2-40B4-BE49-F238E27FC236}">
                <a16:creationId xmlns:a16="http://schemas.microsoft.com/office/drawing/2014/main" id="{9CD4D03E-1510-DE48-85D2-C5D2EBC0E257}"/>
              </a:ext>
            </a:extLst>
          </p:cNvPr>
          <p:cNvSpPr/>
          <p:nvPr/>
        </p:nvSpPr>
        <p:spPr>
          <a:xfrm>
            <a:off x="2740114" y="2824879"/>
            <a:ext cx="1103935" cy="1103935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Donut 51">
            <a:extLst>
              <a:ext uri="{FF2B5EF4-FFF2-40B4-BE49-F238E27FC236}">
                <a16:creationId xmlns:a16="http://schemas.microsoft.com/office/drawing/2014/main" id="{D79DBC3A-92F5-7047-8C79-02850B71C148}"/>
              </a:ext>
            </a:extLst>
          </p:cNvPr>
          <p:cNvSpPr/>
          <p:nvPr/>
        </p:nvSpPr>
        <p:spPr>
          <a:xfrm>
            <a:off x="5249275" y="2858468"/>
            <a:ext cx="1103935" cy="1103935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3F9D2DD8-AA60-3146-83A1-70DEE9D8ADD4}"/>
              </a:ext>
            </a:extLst>
          </p:cNvPr>
          <p:cNvSpPr/>
          <p:nvPr/>
        </p:nvSpPr>
        <p:spPr>
          <a:xfrm rot="13163775" flipH="1">
            <a:off x="4883750" y="2720395"/>
            <a:ext cx="586052" cy="127280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BD5BEFA7-B859-A542-9305-47DA09BA457E}"/>
              </a:ext>
            </a:extLst>
          </p:cNvPr>
          <p:cNvSpPr/>
          <p:nvPr/>
        </p:nvSpPr>
        <p:spPr>
          <a:xfrm rot="18982840" flipH="1">
            <a:off x="3551023" y="2701592"/>
            <a:ext cx="586052" cy="127280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237DA212-2748-344C-9C7E-51CC208D4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2250" y="1887820"/>
            <a:ext cx="234014" cy="234014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F58CF1B2-FDC0-F34A-9140-B10BD93D61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24870" y="1751736"/>
            <a:ext cx="201082" cy="201082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821DAABC-B6B7-DF44-9548-26CE59F5B5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04888" y="2007244"/>
            <a:ext cx="254816" cy="254816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434672B9-0172-D248-9BD8-EB14AF1509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40098" y="1735633"/>
            <a:ext cx="240252" cy="240252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1281F0E4-91A9-5745-8F7C-76EFE09765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83714" y="2046062"/>
            <a:ext cx="247396" cy="247396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D433BF69-D94A-0140-AF23-9C09C345C0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81898" y="2416059"/>
            <a:ext cx="236981" cy="236981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FE5FA1A0-37BE-4C41-9143-1E7A6BC21EB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32783" y="2078639"/>
            <a:ext cx="221392" cy="221392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4EF8BED8-632B-F94E-8A2B-7CD0819F288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730711" y="2269393"/>
            <a:ext cx="214654" cy="214654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5B614ADB-94AF-2F42-8773-5272626A577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540304" y="2433465"/>
            <a:ext cx="200254" cy="200254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29ACACE2-7017-0E4A-AA21-2595C689640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074255" y="2227453"/>
            <a:ext cx="211504" cy="211504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BD02ABCC-0EF2-374F-BF3B-592E9EE7D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05348" y="3101417"/>
            <a:ext cx="234014" cy="234014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858A159E-BC2D-974F-AC8A-21E1EF051A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37968" y="2965333"/>
            <a:ext cx="201082" cy="201082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034C27F5-96E3-CE4F-958D-0EF57D2E1A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96812" y="3259659"/>
            <a:ext cx="247396" cy="247396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377B8ABC-4C67-0348-BB2A-E14623F29F5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94996" y="3629656"/>
            <a:ext cx="236981" cy="236981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A3DDB0FE-F4FF-3049-ABAB-C005F25D5B4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887353" y="3441050"/>
            <a:ext cx="211504" cy="211504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1EACDE52-0647-8E40-9ED7-0B5BAF17D3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99534" y="3203435"/>
            <a:ext cx="254816" cy="254816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7DAB405A-251C-B34F-B830-8EB72CEB73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4744" y="2931824"/>
            <a:ext cx="240252" cy="24025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162E840C-041A-D640-818A-08ADAC60012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27429" y="3274830"/>
            <a:ext cx="221392" cy="221392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EADD8370-0C5D-5640-9F24-638DC03F8F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825357" y="3465584"/>
            <a:ext cx="214654" cy="214654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A5830EAD-B14E-E346-B43A-D060FF5E0A6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634950" y="3629656"/>
            <a:ext cx="200254" cy="2002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14E2DD-F1DC-9B48-9751-CE346FB91856}"/>
              </a:ext>
            </a:extLst>
          </p:cNvPr>
          <p:cNvSpPr txBox="1"/>
          <p:nvPr/>
        </p:nvSpPr>
        <p:spPr>
          <a:xfrm>
            <a:off x="956442" y="1028620"/>
            <a:ext cx="555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Randomly</a:t>
            </a:r>
            <a:r>
              <a:rPr lang="zh-CN" altLang="en-US" dirty="0"/>
              <a:t> </a:t>
            </a:r>
            <a:r>
              <a:rPr lang="en-US" altLang="zh-CN" dirty="0"/>
              <a:t>separate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partition: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037A8C-55C0-8847-A5EE-1D6060B2B1D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41883" y="4308924"/>
            <a:ext cx="6781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72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1;p7">
            <a:extLst>
              <a:ext uri="{FF2B5EF4-FFF2-40B4-BE49-F238E27FC236}">
                <a16:creationId xmlns:a16="http://schemas.microsoft.com/office/drawing/2014/main" id="{AE5D67CE-5D6B-2141-B793-FE12545907BB}"/>
              </a:ext>
            </a:extLst>
          </p:cNvPr>
          <p:cNvSpPr txBox="1"/>
          <p:nvPr/>
        </p:nvSpPr>
        <p:spPr>
          <a:xfrm>
            <a:off x="7002780" y="132805"/>
            <a:ext cx="18942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Optimize</a:t>
            </a:r>
            <a:endParaRPr dirty="0"/>
          </a:p>
        </p:txBody>
      </p:sp>
      <p:sp>
        <p:nvSpPr>
          <p:cNvPr id="3" name="Donut 2">
            <a:extLst>
              <a:ext uri="{FF2B5EF4-FFF2-40B4-BE49-F238E27FC236}">
                <a16:creationId xmlns:a16="http://schemas.microsoft.com/office/drawing/2014/main" id="{E3EEEFB1-896D-A042-B723-4AD737D351D2}"/>
              </a:ext>
            </a:extLst>
          </p:cNvPr>
          <p:cNvSpPr/>
          <p:nvPr/>
        </p:nvSpPr>
        <p:spPr>
          <a:xfrm>
            <a:off x="3952347" y="813938"/>
            <a:ext cx="1103935" cy="1103935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7E2B24F1-0F74-4E4D-8EF1-7EB9E549C945}"/>
              </a:ext>
            </a:extLst>
          </p:cNvPr>
          <p:cNvSpPr/>
          <p:nvPr/>
        </p:nvSpPr>
        <p:spPr>
          <a:xfrm>
            <a:off x="2696033" y="1975599"/>
            <a:ext cx="1103935" cy="1103935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0BA5EF2A-CC8B-3E4F-AD10-90E8FE0E00B4}"/>
              </a:ext>
            </a:extLst>
          </p:cNvPr>
          <p:cNvSpPr/>
          <p:nvPr/>
        </p:nvSpPr>
        <p:spPr>
          <a:xfrm>
            <a:off x="5205194" y="2009188"/>
            <a:ext cx="1103935" cy="1103935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F29C3C2-12A4-0040-8CDC-808AE798FBDC}"/>
              </a:ext>
            </a:extLst>
          </p:cNvPr>
          <p:cNvSpPr/>
          <p:nvPr/>
        </p:nvSpPr>
        <p:spPr>
          <a:xfrm rot="13163775" flipH="1">
            <a:off x="4839669" y="1871115"/>
            <a:ext cx="586052" cy="127280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480E6FB-D6EF-1546-A022-002565ECCABD}"/>
              </a:ext>
            </a:extLst>
          </p:cNvPr>
          <p:cNvSpPr/>
          <p:nvPr/>
        </p:nvSpPr>
        <p:spPr>
          <a:xfrm rot="18982840" flipH="1">
            <a:off x="3506942" y="1852312"/>
            <a:ext cx="586052" cy="127280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6BE3C8F-FD30-9A47-8607-B28A86FE4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36457" y="1150833"/>
            <a:ext cx="215274" cy="21527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FB2F823-47EA-024F-8B9A-F50FA742AF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423376">
            <a:off x="4161627" y="993397"/>
            <a:ext cx="191630" cy="19163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6F66453-25E0-314D-88C2-C34F307218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31127" y="1156206"/>
            <a:ext cx="223801" cy="22380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9CD035A-7365-A244-94A0-44BF31FF7D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8143" y="1529410"/>
            <a:ext cx="234964" cy="234964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C56C0AD-148F-F94E-A0A0-D35F94468D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36457" y="913628"/>
            <a:ext cx="185276" cy="18527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6D66684-2374-D947-9531-85EB20052B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73792" y="1292663"/>
            <a:ext cx="272101" cy="272101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4517A13-5ACC-4A4D-8213-25CDAE25A7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91642" y="2078979"/>
            <a:ext cx="231744" cy="231744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03D61A3C-FBF5-A742-8C62-D0BBBEB8FC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17463" y="2078979"/>
            <a:ext cx="231744" cy="231744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010F499C-425A-8E49-B807-3EBF9EB7F02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57231" y="2068597"/>
            <a:ext cx="231744" cy="231744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53A1BC07-CDE6-AD4E-886E-26A04A335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77828" y="2345140"/>
            <a:ext cx="215274" cy="21527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5A71923-6E41-0A46-A454-A4ED70E509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423376">
            <a:off x="3002998" y="2187704"/>
            <a:ext cx="191630" cy="19163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ACB3D46A-E7DF-684E-8358-810A6BAD7F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72498" y="2350513"/>
            <a:ext cx="223801" cy="223801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91CB9C0-6F6C-3149-9C62-C7FD6C0C24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19514" y="2723717"/>
            <a:ext cx="234964" cy="2349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743F8E0F-131C-1441-883B-B385A774F7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77828" y="2107935"/>
            <a:ext cx="185276" cy="185276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BA473A32-0CBC-3145-922A-9A19FFBD9CE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15163" y="2486970"/>
            <a:ext cx="272101" cy="272101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6F522325-FD08-D446-BB88-9CE3A6386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3464" y="2345128"/>
            <a:ext cx="215274" cy="21527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B853BE0F-C94D-D843-82B8-FE017335D6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423376">
            <a:off x="5438634" y="2187692"/>
            <a:ext cx="191630" cy="19163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E63D168F-5477-F94E-8597-E639DAA486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08134" y="2350501"/>
            <a:ext cx="223801" cy="223801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5FE72A2D-2253-7944-94CF-52EF8F2E64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55150" y="2723705"/>
            <a:ext cx="234964" cy="234964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95E9E9C2-715F-8448-BAED-C52196B11C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3464" y="2107923"/>
            <a:ext cx="185276" cy="185276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5C00ADED-3DC9-8A4E-9935-538742642B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50799" y="2486958"/>
            <a:ext cx="272101" cy="27210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E89372C1-18A5-7C44-AC83-58EC75EFC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4120" y="2369980"/>
            <a:ext cx="269266" cy="269266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01FB6344-DA99-6847-A2F0-19C4D7BA8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9941" y="2369980"/>
            <a:ext cx="269266" cy="269266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62B9ECDE-57FD-A947-BF89-1CA15886F7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423376">
            <a:off x="6660501" y="2367903"/>
            <a:ext cx="239692" cy="239692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FBD7CB0-7A19-5044-A504-51103FAAC4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423376">
            <a:off x="7013750" y="2367903"/>
            <a:ext cx="239692" cy="239692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40ABDC6-0699-774E-B1F7-49320B32F8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56920" y="3022088"/>
            <a:ext cx="293894" cy="293894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7F5E15FC-010E-604B-84D8-E57D5AA98C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70883" y="3352551"/>
            <a:ext cx="279932" cy="279932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2A114CC7-2133-B143-A1EC-68A76132A15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10469" y="3656937"/>
            <a:ext cx="340346" cy="340346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57A86816-3757-BD48-848A-EC1F5F82F3C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77798" y="1978788"/>
            <a:ext cx="340346" cy="340346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F656D0F0-2C69-3243-99DE-92D9E8E66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2469" y="2644737"/>
            <a:ext cx="269266" cy="269266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BF282DD6-A8B7-D742-B5E3-854431A36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8290" y="2644737"/>
            <a:ext cx="269266" cy="269266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746AC222-F12B-CF4A-8114-CB3AAAEE6B4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35356" y="1995964"/>
            <a:ext cx="340346" cy="340346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3E5F1B6F-7D7F-1448-8BEB-A925122BE4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92914" y="1991398"/>
            <a:ext cx="340346" cy="340346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F708B3DC-1A14-1F4C-BBA6-C56FC638BC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423376">
            <a:off x="1691201" y="2741916"/>
            <a:ext cx="239692" cy="239692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D0C8D548-075D-3F47-BDA8-A90780D160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423376">
            <a:off x="2044450" y="2741916"/>
            <a:ext cx="239692" cy="2396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F14B5F-F24A-9D4F-A262-E3B17B35C463}"/>
              </a:ext>
            </a:extLst>
          </p:cNvPr>
          <p:cNvSpPr txBox="1"/>
          <p:nvPr/>
        </p:nvSpPr>
        <p:spPr>
          <a:xfrm>
            <a:off x="415243" y="871503"/>
            <a:ext cx="3187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Induced</a:t>
            </a:r>
            <a:r>
              <a:rPr lang="zh-CN" altLang="en-US" dirty="0"/>
              <a:t> </a:t>
            </a:r>
            <a:r>
              <a:rPr lang="en-US" altLang="zh-CN" dirty="0"/>
              <a:t>item</a:t>
            </a:r>
            <a:r>
              <a:rPr lang="zh-CN" altLang="en-US" dirty="0"/>
              <a:t> </a:t>
            </a:r>
            <a:r>
              <a:rPr lang="en-US" altLang="zh-CN" dirty="0"/>
              <a:t>ranking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partition:</a:t>
            </a:r>
            <a:endParaRPr lang="en-US" dirty="0"/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89B1C784-7F88-6F49-85D2-2D20E3B778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22108" y="2971772"/>
            <a:ext cx="293894" cy="293894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B2A8B6A1-5C27-C94C-838B-842C34065D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49993" y="3339634"/>
            <a:ext cx="231744" cy="231744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7B42BE2F-F6DB-604D-9E2C-5FE8C83680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40331" y="3631581"/>
            <a:ext cx="279932" cy="27993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3ACBD36E-254D-974F-962D-D6E84480BBB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13331" y="4178611"/>
            <a:ext cx="5727700" cy="342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262794-F293-074B-8A79-DF0FE70F47F0}"/>
              </a:ext>
            </a:extLst>
          </p:cNvPr>
          <p:cNvSpPr txBox="1"/>
          <p:nvPr/>
        </p:nvSpPr>
        <p:spPr>
          <a:xfrm>
            <a:off x="596085" y="4611126"/>
            <a:ext cx="868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Rank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returns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the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indices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of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the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L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largest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elements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of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y,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ranked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in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descending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order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194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nut 1">
            <a:extLst>
              <a:ext uri="{FF2B5EF4-FFF2-40B4-BE49-F238E27FC236}">
                <a16:creationId xmlns:a16="http://schemas.microsoft.com/office/drawing/2014/main" id="{160C164E-7BEE-B443-9450-D7F5C8B85DA6}"/>
              </a:ext>
            </a:extLst>
          </p:cNvPr>
          <p:cNvSpPr/>
          <p:nvPr/>
        </p:nvSpPr>
        <p:spPr>
          <a:xfrm>
            <a:off x="1492042" y="773410"/>
            <a:ext cx="1103935" cy="1103935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Donut 2">
            <a:extLst>
              <a:ext uri="{FF2B5EF4-FFF2-40B4-BE49-F238E27FC236}">
                <a16:creationId xmlns:a16="http://schemas.microsoft.com/office/drawing/2014/main" id="{C65C2384-0CC3-8C4F-93FB-9D7D7ADE5B6E}"/>
              </a:ext>
            </a:extLst>
          </p:cNvPr>
          <p:cNvSpPr/>
          <p:nvPr/>
        </p:nvSpPr>
        <p:spPr>
          <a:xfrm>
            <a:off x="235728" y="1935071"/>
            <a:ext cx="1103935" cy="1103935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onut 3">
            <a:extLst>
              <a:ext uri="{FF2B5EF4-FFF2-40B4-BE49-F238E27FC236}">
                <a16:creationId xmlns:a16="http://schemas.microsoft.com/office/drawing/2014/main" id="{C9F9009E-D00A-2D49-BFB2-4C70770CCB85}"/>
              </a:ext>
            </a:extLst>
          </p:cNvPr>
          <p:cNvSpPr/>
          <p:nvPr/>
        </p:nvSpPr>
        <p:spPr>
          <a:xfrm>
            <a:off x="2744889" y="1968660"/>
            <a:ext cx="1103935" cy="1103935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9D17EF1-3E85-1140-B1C6-2B3F4C76FDA5}"/>
              </a:ext>
            </a:extLst>
          </p:cNvPr>
          <p:cNvSpPr/>
          <p:nvPr/>
        </p:nvSpPr>
        <p:spPr>
          <a:xfrm rot="13163775" flipH="1">
            <a:off x="2379364" y="1830587"/>
            <a:ext cx="586052" cy="127280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7C518D5B-AC3B-064B-B618-2AD26FA99641}"/>
              </a:ext>
            </a:extLst>
          </p:cNvPr>
          <p:cNvSpPr/>
          <p:nvPr/>
        </p:nvSpPr>
        <p:spPr>
          <a:xfrm rot="18982840" flipH="1">
            <a:off x="1046637" y="1811784"/>
            <a:ext cx="586052" cy="127280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C57B6C4E-AD46-2847-8533-12CA7531A469}"/>
              </a:ext>
            </a:extLst>
          </p:cNvPr>
          <p:cNvSpPr/>
          <p:nvPr/>
        </p:nvSpPr>
        <p:spPr>
          <a:xfrm>
            <a:off x="5662609" y="806999"/>
            <a:ext cx="1103935" cy="1103935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91CA0AD7-47B3-8B4C-A0F6-2DA8C15F4FEC}"/>
              </a:ext>
            </a:extLst>
          </p:cNvPr>
          <p:cNvSpPr/>
          <p:nvPr/>
        </p:nvSpPr>
        <p:spPr>
          <a:xfrm>
            <a:off x="4406295" y="1968660"/>
            <a:ext cx="1103935" cy="1103935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B7755F45-2B4B-7F4D-BEC7-25C436629884}"/>
              </a:ext>
            </a:extLst>
          </p:cNvPr>
          <p:cNvSpPr/>
          <p:nvPr/>
        </p:nvSpPr>
        <p:spPr>
          <a:xfrm>
            <a:off x="6915456" y="2002249"/>
            <a:ext cx="1103935" cy="1103935"/>
          </a:xfrm>
          <a:prstGeom prst="donut">
            <a:avLst>
              <a:gd name="adj" fmla="val 3389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BF9C2FA0-15CA-4344-A4C0-8D7A68703BB7}"/>
              </a:ext>
            </a:extLst>
          </p:cNvPr>
          <p:cNvSpPr/>
          <p:nvPr/>
        </p:nvSpPr>
        <p:spPr>
          <a:xfrm rot="13163775" flipH="1">
            <a:off x="6549931" y="1864176"/>
            <a:ext cx="586052" cy="127280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C8E6135-5609-C243-AF09-F370847017CC}"/>
              </a:ext>
            </a:extLst>
          </p:cNvPr>
          <p:cNvSpPr/>
          <p:nvPr/>
        </p:nvSpPr>
        <p:spPr>
          <a:xfrm rot="18982840" flipH="1">
            <a:off x="5217204" y="1845373"/>
            <a:ext cx="586052" cy="127280"/>
          </a:xfrm>
          <a:prstGeom prst="rightArrow">
            <a:avLst>
              <a:gd name="adj1" fmla="val 23426"/>
              <a:gd name="adj2" fmla="val 64614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5FAAB667-D621-4749-BC02-DAD801D50A4B}"/>
              </a:ext>
            </a:extLst>
          </p:cNvPr>
          <p:cNvSpPr/>
          <p:nvPr/>
        </p:nvSpPr>
        <p:spPr>
          <a:xfrm>
            <a:off x="3554626" y="1058694"/>
            <a:ext cx="1242928" cy="553719"/>
          </a:xfrm>
          <a:prstGeom prst="rightArrow">
            <a:avLst>
              <a:gd name="adj1" fmla="val 23426"/>
              <a:gd name="adj2" fmla="val 6898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B0B6B46-1113-1247-9AFF-16E965AF5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7864" y="998012"/>
            <a:ext cx="234014" cy="234014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B76DCCCE-3206-F947-AC31-02F768B29A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0484" y="861928"/>
            <a:ext cx="201082" cy="20108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D227F065-E5DE-D54A-B100-359DF7A614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00502" y="1117436"/>
            <a:ext cx="254816" cy="254816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82F4CA-0AC0-DF45-8604-732E31056E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35712" y="845825"/>
            <a:ext cx="240252" cy="240252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D32754EC-0670-FD4C-A3FC-0F5ED6162C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79328" y="1156254"/>
            <a:ext cx="247396" cy="247396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D4228BD7-052F-704A-8E51-C56E919EB1A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77512" y="1526251"/>
            <a:ext cx="236981" cy="23698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038A1502-7481-9242-8FD6-CF03369D96A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028397" y="1188831"/>
            <a:ext cx="221392" cy="221392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357C69EC-FA09-F848-B3C1-6310D6DC46B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226325" y="1379585"/>
            <a:ext cx="214654" cy="214654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EA83745A-C39E-1945-83EC-DF04B087333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035918" y="1543657"/>
            <a:ext cx="200254" cy="200254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4173ABDB-772A-5641-AEF5-7A9CB033EC8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569869" y="1337645"/>
            <a:ext cx="211504" cy="211504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256118BE-48D3-7544-923E-AA8D58A65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962" y="2211609"/>
            <a:ext cx="234014" cy="234014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2FF4EB78-DC94-1840-B323-540EA7DE97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582" y="2075525"/>
            <a:ext cx="201082" cy="201082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1C8B5E1-CD9C-B64A-8202-EB9AB30375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2426" y="2369851"/>
            <a:ext cx="247396" cy="24739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E2884EC4-3F1D-1943-B4A9-41ECA5F25B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0610" y="2739848"/>
            <a:ext cx="236981" cy="236981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3B6B65D5-CEF0-4C47-ADF0-25FC108B08A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82967" y="2551242"/>
            <a:ext cx="211504" cy="211504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CBD343E6-A173-164F-ABDF-018EA4B217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5148" y="2313627"/>
            <a:ext cx="254816" cy="254816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C0FA352D-3C59-5540-980A-DFF7213D80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30358" y="2042016"/>
            <a:ext cx="240252" cy="240252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3E2834FF-43FF-3A40-B3CC-EDA758C8EF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123043" y="2385022"/>
            <a:ext cx="221392" cy="221392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49E8EAA2-FB65-6F42-A7BE-9ECBE3F3FF7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320971" y="2575776"/>
            <a:ext cx="214654" cy="214654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D13DB419-F8EC-1F44-ABE8-93EC1FBD59A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130564" y="2739848"/>
            <a:ext cx="200254" cy="200254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CC731C0D-9A05-694C-A6E8-D1015CFCBD9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246719" y="1143894"/>
            <a:ext cx="215274" cy="215274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A8F23450-FE3E-E447-BEEA-9330D4C1752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2423376">
            <a:off x="5871889" y="986458"/>
            <a:ext cx="191630" cy="19163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C9CCC446-5AC5-7E49-A311-478AF86523F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741389" y="1149267"/>
            <a:ext cx="223801" cy="223801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5FDAB952-69A9-3046-9EE5-4296F123AA1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288405" y="1522471"/>
            <a:ext cx="234964" cy="234964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0358E763-4277-AA4C-BE8C-6CFEF0E4AFC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246719" y="906689"/>
            <a:ext cx="185276" cy="185276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F3617002-2C0C-E94F-8854-57078246C72A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5984054" y="1285724"/>
            <a:ext cx="272101" cy="272101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BC4395F8-7965-8B47-8D16-9773512916A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897913" y="2394446"/>
            <a:ext cx="215274" cy="215274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86BEA300-CCF3-F14C-A878-74070408A4D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598421" y="2513480"/>
            <a:ext cx="223801" cy="223801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DBD0E232-FE7F-C641-904E-F5F3F1064A2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103751" y="2270902"/>
            <a:ext cx="185276" cy="185276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60676F2A-BA71-CB48-A546-E11EF1C6C6F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2423376">
            <a:off x="7148410" y="2201268"/>
            <a:ext cx="191630" cy="19163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832C51C6-12D6-CC4C-AD77-4DC31732E68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564926" y="2737281"/>
            <a:ext cx="234964" cy="234964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1EEC6F49-9A22-1B44-98F2-EFA1C2038A1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7260575" y="2500534"/>
            <a:ext cx="272101" cy="272101"/>
          </a:xfrm>
          <a:prstGeom prst="rect">
            <a:avLst/>
          </a:prstGeom>
        </p:spPr>
      </p:pic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0C7D9592-73B9-A84D-B802-D4DA2074011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31970" y="3310464"/>
          <a:ext cx="1094957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6380">
                  <a:extLst>
                    <a:ext uri="{9D8B030D-6E8A-4147-A177-3AD203B41FA5}">
                      <a16:colId xmlns:a16="http://schemas.microsoft.com/office/drawing/2014/main" val="3660522153"/>
                    </a:ext>
                  </a:extLst>
                </a:gridCol>
                <a:gridCol w="282859">
                  <a:extLst>
                    <a:ext uri="{9D8B030D-6E8A-4147-A177-3AD203B41FA5}">
                      <a16:colId xmlns:a16="http://schemas.microsoft.com/office/drawing/2014/main" val="1823350121"/>
                    </a:ext>
                  </a:extLst>
                </a:gridCol>
                <a:gridCol w="282859">
                  <a:extLst>
                    <a:ext uri="{9D8B030D-6E8A-4147-A177-3AD203B41FA5}">
                      <a16:colId xmlns:a16="http://schemas.microsoft.com/office/drawing/2014/main" val="2093153040"/>
                    </a:ext>
                  </a:extLst>
                </a:gridCol>
                <a:gridCol w="282859">
                  <a:extLst>
                    <a:ext uri="{9D8B030D-6E8A-4147-A177-3AD203B41FA5}">
                      <a16:colId xmlns:a16="http://schemas.microsoft.com/office/drawing/2014/main" val="3554871185"/>
                    </a:ext>
                  </a:extLst>
                </a:gridCol>
              </a:tblGrid>
              <a:tr h="268661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6498106"/>
                  </a:ext>
                </a:extLst>
              </a:tr>
              <a:tr h="268661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23056"/>
                  </a:ext>
                </a:extLst>
              </a:tr>
              <a:tr h="268661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567813"/>
                  </a:ext>
                </a:extLst>
              </a:tr>
              <a:tr h="268661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323870"/>
                  </a:ext>
                </a:extLst>
              </a:tr>
              <a:tr h="268661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648925"/>
                  </a:ext>
                </a:extLst>
              </a:tr>
            </a:tbl>
          </a:graphicData>
        </a:graphic>
      </p:graphicFrame>
      <p:pic>
        <p:nvPicPr>
          <p:cNvPr id="61" name="Graphic 60">
            <a:extLst>
              <a:ext uri="{FF2B5EF4-FFF2-40B4-BE49-F238E27FC236}">
                <a16:creationId xmlns:a16="http://schemas.microsoft.com/office/drawing/2014/main" id="{785FA59F-873A-1747-A005-CF80E4B05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2446" y="3736752"/>
            <a:ext cx="234014" cy="234014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EAC90B1E-ACC8-CB44-A006-A5A37DC92A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4511" y="3378813"/>
            <a:ext cx="201082" cy="201082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C4F6C852-B5EC-8D4F-8E26-BF4AC6FDB6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69569" y="4105660"/>
            <a:ext cx="247396" cy="247396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5F223638-3D67-C44A-BB97-F2F231B3523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79984" y="4833138"/>
            <a:ext cx="236981" cy="236981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957DBE54-F566-8E42-BFFF-33EFF8ABE1C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77324" y="4484640"/>
            <a:ext cx="211504" cy="211504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F545E6E0-6A80-5B46-AC14-6EE0B2638C5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584127" y="3044255"/>
            <a:ext cx="185276" cy="185276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CCFDE0C4-5419-7349-A6BD-91ED5595B40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858049" y="3010856"/>
            <a:ext cx="215274" cy="215274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2431EB0B-E9B5-FE4A-8FDF-F016B0AAA48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171052" y="3011449"/>
            <a:ext cx="223801" cy="223801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622F2F72-E6C3-DD42-AF8D-FB940A38576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2423376">
            <a:off x="2470304" y="3050612"/>
            <a:ext cx="191630" cy="191630"/>
          </a:xfrm>
          <a:prstGeom prst="rect">
            <a:avLst/>
          </a:prstGeom>
        </p:spPr>
      </p:pic>
      <p:graphicFrame>
        <p:nvGraphicFramePr>
          <p:cNvPr id="70" name="Chart 69">
            <a:extLst>
              <a:ext uri="{FF2B5EF4-FFF2-40B4-BE49-F238E27FC236}">
                <a16:creationId xmlns:a16="http://schemas.microsoft.com/office/drawing/2014/main" id="{8BBD04F4-99FA-6749-8C2F-9C1AB86AD68B}"/>
              </a:ext>
            </a:extLst>
          </p:cNvPr>
          <p:cNvGraphicFramePr/>
          <p:nvPr>
            <p:extLst/>
          </p:nvPr>
        </p:nvGraphicFramePr>
        <p:xfrm>
          <a:off x="3738218" y="3204729"/>
          <a:ext cx="2319389" cy="937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5"/>
          </a:graphicData>
        </a:graphic>
      </p:graphicFrame>
      <p:pic>
        <p:nvPicPr>
          <p:cNvPr id="71" name="Graphic 70">
            <a:extLst>
              <a:ext uri="{FF2B5EF4-FFF2-40B4-BE49-F238E27FC236}">
                <a16:creationId xmlns:a16="http://schemas.microsoft.com/office/drawing/2014/main" id="{989EC45F-CA07-E349-B410-51F63DF2C14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203817" y="4115084"/>
            <a:ext cx="275897" cy="275897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90B2FFD3-6684-7D44-98E6-0684F7C4133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199936" y="4047196"/>
            <a:ext cx="343785" cy="343785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896F8071-7414-EE4A-A33E-D9F8693536D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716970" y="4036017"/>
            <a:ext cx="357229" cy="357229"/>
          </a:xfrm>
          <a:prstGeom prst="rect">
            <a:avLst/>
          </a:prstGeom>
        </p:spPr>
      </p:pic>
      <p:sp>
        <p:nvSpPr>
          <p:cNvPr id="74" name="Bent-Up Arrow 73">
            <a:extLst>
              <a:ext uri="{FF2B5EF4-FFF2-40B4-BE49-F238E27FC236}">
                <a16:creationId xmlns:a16="http://schemas.microsoft.com/office/drawing/2014/main" id="{CFB79018-131A-3A44-A346-C05D9B872B08}"/>
              </a:ext>
            </a:extLst>
          </p:cNvPr>
          <p:cNvSpPr/>
          <p:nvPr/>
        </p:nvSpPr>
        <p:spPr>
          <a:xfrm rot="16200000" flipH="1" flipV="1">
            <a:off x="352259" y="3507169"/>
            <a:ext cx="882813" cy="499563"/>
          </a:xfrm>
          <a:prstGeom prst="bentUpArrow">
            <a:avLst>
              <a:gd name="adj1" fmla="val 13877"/>
              <a:gd name="adj2" fmla="val 25000"/>
              <a:gd name="adj3" fmla="val 3365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51;p7">
            <a:extLst>
              <a:ext uri="{FF2B5EF4-FFF2-40B4-BE49-F238E27FC236}">
                <a16:creationId xmlns:a16="http://schemas.microsoft.com/office/drawing/2014/main" id="{BBC02807-F794-2E46-BE33-DC6C6AE47ACE}"/>
              </a:ext>
            </a:extLst>
          </p:cNvPr>
          <p:cNvSpPr txBox="1"/>
          <p:nvPr/>
        </p:nvSpPr>
        <p:spPr>
          <a:xfrm>
            <a:off x="6102769" y="132805"/>
            <a:ext cx="2794211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Cumulative</a:t>
            </a:r>
            <a:r>
              <a:rPr lang="zh-CN" altLang="en-US" sz="2400" b="1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400" b="1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Gain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ECB269-EC14-9C44-B17B-C9447EC838DE}"/>
              </a:ext>
            </a:extLst>
          </p:cNvPr>
          <p:cNvSpPr txBox="1"/>
          <p:nvPr/>
        </p:nvSpPr>
        <p:spPr>
          <a:xfrm>
            <a:off x="5876235" y="3182694"/>
            <a:ext cx="32880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Calculate</a:t>
            </a:r>
            <a:r>
              <a:rPr lang="zh-CN" altLang="en-US" dirty="0"/>
              <a:t> </a:t>
            </a:r>
            <a:r>
              <a:rPr lang="en-US" altLang="zh-CN" dirty="0"/>
              <a:t>Cumulative</a:t>
            </a:r>
            <a:r>
              <a:rPr lang="zh-CN" altLang="en-US" dirty="0"/>
              <a:t> </a:t>
            </a:r>
            <a:r>
              <a:rPr lang="en-US" altLang="zh-CN" dirty="0"/>
              <a:t>Gain:</a:t>
            </a:r>
            <a:endParaRPr lang="en-US" dirty="0"/>
          </a:p>
          <a:p>
            <a:r>
              <a:rPr lang="en-US" dirty="0"/>
              <a:t>Go to the first ranked item, </a:t>
            </a:r>
          </a:p>
          <a:p>
            <a:r>
              <a:rPr lang="en-US" dirty="0"/>
              <a:t>If the user likes it, add 1, </a:t>
            </a:r>
          </a:p>
          <a:p>
            <a:r>
              <a:rPr lang="en-US" dirty="0"/>
              <a:t>otherwise do nothing; </a:t>
            </a:r>
          </a:p>
          <a:p>
            <a:r>
              <a:rPr lang="en-US" dirty="0"/>
              <a:t>go to the second ranked item, </a:t>
            </a:r>
          </a:p>
          <a:p>
            <a:r>
              <a:rPr lang="en-US" dirty="0"/>
              <a:t>If the user likes it, add 1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otherwise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nothing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4AD922-5D88-5749-88E7-3193791BD600}"/>
              </a:ext>
            </a:extLst>
          </p:cNvPr>
          <p:cNvSpPr txBox="1"/>
          <p:nvPr/>
        </p:nvSpPr>
        <p:spPr>
          <a:xfrm>
            <a:off x="1302590" y="2432148"/>
            <a:ext cx="1519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Top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k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ranked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items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047941"/>
      </p:ext>
    </p:extLst>
  </p:cSld>
  <p:clrMapOvr>
    <a:masterClrMapping/>
  </p:clrMapOvr>
</p:sld>
</file>

<file path=ppt/theme/theme1.xml><?xml version="1.0" encoding="utf-8"?>
<a:theme xmlns:a="http://schemas.openxmlformats.org/drawingml/2006/main" name="NYU Master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" id="{341282A7-2207-0443-ABEE-107A003CAAC2}" vid="{E7325893-4885-944A-BE0D-077F2F813E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NYU Master Template</Template>
  <TotalTime>1853</TotalTime>
  <Words>1037</Words>
  <Application>Microsoft Macintosh PowerPoint</Application>
  <PresentationFormat>On-screen Show (16:9)</PresentationFormat>
  <Paragraphs>180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ＭＳ Ｐゴシック</vt:lpstr>
      <vt:lpstr>Arial</vt:lpstr>
      <vt:lpstr>Calibri</vt:lpstr>
      <vt:lpstr>Cambria Math</vt:lpstr>
      <vt:lpstr>Courier New</vt:lpstr>
      <vt:lpstr>Wingdings</vt:lpstr>
      <vt:lpstr>NYU Master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326</cp:revision>
  <dcterms:created xsi:type="dcterms:W3CDTF">2019-05-07T10:33:27Z</dcterms:created>
  <dcterms:modified xsi:type="dcterms:W3CDTF">2019-05-08T17:55:25Z</dcterms:modified>
</cp:coreProperties>
</file>