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-52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4"/>
            <a:ext cx="7688700" cy="323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 smtClean="0"/>
              <a:t>The </a:t>
            </a:r>
            <a:r>
              <a:rPr lang="en-US" sz="1400" b="1" dirty="0"/>
              <a:t>project vision: </a:t>
            </a:r>
            <a:r>
              <a:rPr lang="en-US" sz="1400" dirty="0" smtClean="0"/>
              <a:t>The project fulfilled our targets to </a:t>
            </a:r>
            <a:r>
              <a:rPr lang="en-US" sz="1400" dirty="0"/>
              <a:t>offer guests a seamless ordering experience — and at the same time, provide the restaurant with a more effective ticketing </a:t>
            </a:r>
            <a:r>
              <a:rPr lang="en-US" sz="1400" dirty="0" smtClean="0"/>
              <a:t>system, which will increase revenue and customer satisfaction, decrease food waste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 smtClean="0"/>
              <a:t>Two </a:t>
            </a:r>
            <a:r>
              <a:rPr lang="en-US" sz="1400" b="1" dirty="0"/>
              <a:t>key accomplishments</a:t>
            </a:r>
            <a:r>
              <a:rPr lang="en-US" sz="1400" b="1" dirty="0" smtClean="0"/>
              <a:t>:</a:t>
            </a:r>
          </a:p>
          <a:p>
            <a:pPr marL="374650" indent="-228600">
              <a:buAutoNum type="arabicPeriod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ustomer satisfaction reached 86% after additional staff training and fixing technical issues as well as updating navigation of tablets</a:t>
            </a:r>
          </a:p>
          <a:p>
            <a:pPr marL="374650" indent="-228600">
              <a:buAutoNum type="arabicPeriod"/>
            </a:pP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Monthly Revenue increased up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to 20</a:t>
            </a: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% as a result of quicker table turn times and more sales during Holiday seasons after additional emphasis from each location GMs’</a:t>
            </a:r>
          </a:p>
          <a:p>
            <a:pPr marL="374650" indent="-228600">
              <a:buAutoNum type="arabicPeriod"/>
            </a:pPr>
            <a:endParaRPr lang="en-US" sz="1400" dirty="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400" b="1" dirty="0" smtClean="0"/>
              <a:t>Two </a:t>
            </a:r>
            <a:r>
              <a:rPr lang="en-US" sz="1400" b="1" dirty="0"/>
              <a:t>lessons learned:</a:t>
            </a:r>
            <a:r>
              <a:rPr lang="en-US" sz="1400" dirty="0"/>
              <a:t> </a:t>
            </a:r>
            <a:endParaRPr lang="en-US" sz="1400" dirty="0" smtClean="0"/>
          </a:p>
          <a:p>
            <a:pPr marL="488950" indent="-342900">
              <a:buAutoNum type="arabicPeriod"/>
            </a:pPr>
            <a:r>
              <a:rPr lang="en-US" sz="1400" dirty="0" smtClean="0"/>
              <a:t>More emphasis on wait staff training </a:t>
            </a:r>
          </a:p>
          <a:p>
            <a:pPr marL="488950" indent="-342900">
              <a:buAutoNum type="arabicPeriod"/>
            </a:pPr>
            <a:r>
              <a:rPr lang="en-US" sz="1400" dirty="0" smtClean="0"/>
              <a:t>More emphasis on Correct orders</a:t>
            </a:r>
          </a:p>
          <a:p>
            <a:pPr marL="488950" indent="-342900">
              <a:buAutoNum type="arabicPeriod"/>
            </a:pPr>
            <a:endParaRPr lang="en-US" sz="1400" dirty="0" smtClean="0"/>
          </a:p>
          <a:p>
            <a:pPr marL="488950" indent="-342900">
              <a:buAutoNum type="arabicPeriod"/>
            </a:pPr>
            <a:endParaRPr lang="en-US" sz="1400" dirty="0"/>
          </a:p>
          <a:p>
            <a:r>
              <a:rPr lang="en-US" sz="1400" b="1" dirty="0"/>
              <a:t>Two next steps</a:t>
            </a:r>
            <a:r>
              <a:rPr lang="en-US" sz="1400" dirty="0" smtClean="0"/>
              <a:t>:</a:t>
            </a:r>
          </a:p>
          <a:p>
            <a:pPr marL="488950" indent="-342900">
              <a:buAutoNum type="arabicPeriod"/>
            </a:pPr>
            <a:r>
              <a:rPr lang="en-US" sz="1400" dirty="0"/>
              <a:t>Continue to track customer experience and </a:t>
            </a:r>
            <a:r>
              <a:rPr lang="en-US" sz="1400" dirty="0" smtClean="0"/>
              <a:t>satisfaction</a:t>
            </a:r>
          </a:p>
          <a:p>
            <a:pPr marL="488950" indent="-342900">
              <a:buFont typeface="Lato"/>
              <a:buAutoNum type="arabicPeriod"/>
            </a:pPr>
            <a:r>
              <a:rPr lang="en-US" sz="1400" dirty="0"/>
              <a:t>Expand tablet </a:t>
            </a:r>
            <a:r>
              <a:rPr lang="en-US" sz="1400" dirty="0" smtClean="0"/>
              <a:t>features</a:t>
            </a:r>
            <a:endParaRPr lang="en-US" sz="1400" dirty="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924852" y="4324797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This pie chart illustrates the results from the post-launch survey. 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86% of respondents indicated a customer satisfaction score of 4 or 5. This is a 19% increase.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This is a chart of Sauce &amp; Spoon revenue, showing that after tablet implementation, revenue increased.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July revenue was up to 20% over April’s monthly revenue.</a:t>
            </a:r>
            <a:endParaRPr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Increased customer satisfaction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After the pilot, customer satisfaction was at 72%.</a:t>
            </a:r>
            <a:endParaRPr sz="1200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Increased sales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Tablets also helped boost revenue during the holiday season.</a:t>
            </a:r>
            <a:endParaRPr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Implement tablets in more locations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Continue to track customer experience and satisfaction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Expand tablet features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Q4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777</Words>
  <Application>Microsoft Office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Manarbek</cp:lastModifiedBy>
  <cp:revision>4</cp:revision>
  <dcterms:modified xsi:type="dcterms:W3CDTF">2021-04-26T15:36:39Z</dcterms:modified>
</cp:coreProperties>
</file>