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282B45-F02A-46E5-B0F3-E1D10393BAC7}">
  <a:tblStyle styleId="{F8282B45-F02A-46E5-B0F3-E1D10393BA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{F8282B45-F02A-46E5-B0F3-E1D10393BAC7}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 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Executive Chef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(Waterfront)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Restaurant Technology Consultant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7371250" y="923250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6308950" y="115532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982575" y="153752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452975" y="224777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799825" y="278876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35050" y="321191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035050" y="366642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040350" y="355662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308950" y="317040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