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Test Launch Findings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the test rollout of the tablet, overall success with 72% of people thought experience was at least good</a:t>
            </a:r>
            <a:endParaRPr sz="30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2 restaurants with tablets at bar areas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50 customers at the restaurants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16 survey questions asked to customers</a:t>
            </a:r>
            <a:endParaRPr sz="37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 this test, we wanted to measure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Bugs/Glitches come with the software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User experience for the customers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Do the tablets reduce time spent waiting for a seat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975" y="755475"/>
            <a:ext cx="6882049" cy="41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Order accuracy from test was 72%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Increase order accuracy closer to 100% with user design and code checking improvements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</a:t>
            </a:r>
            <a:r>
              <a:rPr lang="en" sz="3600">
                <a:solidFill>
                  <a:schemeClr val="dk1"/>
                </a:solidFill>
              </a:rPr>
              <a:t>est had 12% of users reporting glitches in software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Reduce glitches/bugs in tablet system to 0% with improved error code handling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