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4dd7cba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4dd7cba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dd7cba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4dd7cba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139250" y="3990125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[Insert survey summary here]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09825" y="227675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6" name="Google Shape;76;p15"/>
          <p:cNvSpPr txBox="1"/>
          <p:nvPr/>
        </p:nvSpPr>
        <p:spPr>
          <a:xfrm>
            <a:off x="910825" y="4253825"/>
            <a:ext cx="764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253825"/>
            <a:ext cx="764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21350" y="2217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2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1" name="Google Shape;101;p17"/>
          <p:cNvSpPr txBox="1"/>
          <p:nvPr/>
        </p:nvSpPr>
        <p:spPr>
          <a:xfrm>
            <a:off x="910825" y="4253825"/>
            <a:ext cx="764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5" name="Google Shape;105;p17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1" name="Google Shape;111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4" name="Google Shape;114;p18"/>
          <p:cNvSpPr txBox="1"/>
          <p:nvPr/>
        </p:nvSpPr>
        <p:spPr>
          <a:xfrm>
            <a:off x="910825" y="4253825"/>
            <a:ext cx="764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4" name="Google Shape;124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Key takeaway/action items:</a:t>
            </a:r>
            <a:endParaRPr sz="2700">
              <a:solidFill>
                <a:srgbClr val="6AA84F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08250" y="1152475"/>
            <a:ext cx="77559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