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Merriweather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B9DD0-262F-4AA9-BD94-BAE6381868FA}">
  <a:tblStyle styleId="{10DB9DD0-262F-4AA9-BD94-BAE6381868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7cc53e0ca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7cc53e0ca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cc53e0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cc53e0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cc53e0ca_2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cc53e0ca_2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7cc53e0ca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7cc53e0ca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7cc53e0ca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7cc53e0ca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7cc53e0ca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7cc53e0ca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7d64794c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7d64794c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7d64794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7d64794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7d64794c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7d64794c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Sistema de Análise Estatística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0" y="0"/>
            <a:ext cx="3164200" cy="31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body" idx="2"/>
          </p:nvPr>
        </p:nvSpPr>
        <p:spPr>
          <a:xfrm>
            <a:off x="4943975" y="10236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(eu souber){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Respondo;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else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break;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Agradecimentos</a:t>
            </a:r>
            <a:endParaRPr/>
          </a:p>
        </p:txBody>
      </p:sp>
      <p:sp>
        <p:nvSpPr>
          <p:cNvPr id="346" name="Google Shape;346;p22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“Não devemos nos comparar aos outros, mas no melhor que podemos ser”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A.D.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87500" y="605213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Alunos</a:t>
            </a:r>
            <a:endParaRPr sz="36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887500" y="1996688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/>
              <a:t>Eliabe Correa</a:t>
            </a:r>
            <a:endParaRPr sz="24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 b="1"/>
              <a:t>Daylton Batista</a:t>
            </a:r>
            <a:endParaRPr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e Produtividade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9042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Software nas instituições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Futuro das aplicações no meio acadêmico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Ferramenta aplicada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Grande volume de dados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Abstração das informações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050" y="1074100"/>
            <a:ext cx="3316100" cy="33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 da informação aplicada a negócios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827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Análise mercadológica/financeira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Projeção futura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Padrões e tendências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 b="1"/>
              <a:t>Tomada de decisões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98" name="Google Shape;298;p16"/>
          <p:cNvSpPr txBox="1"/>
          <p:nvPr/>
        </p:nvSpPr>
        <p:spPr>
          <a:xfrm>
            <a:off x="4838450" y="1778400"/>
            <a:ext cx="2943000" cy="15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BI</a:t>
            </a:r>
            <a:endParaRPr sz="960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99" name="Google Shape;299;p16"/>
          <p:cNvCxnSpPr/>
          <p:nvPr/>
        </p:nvCxnSpPr>
        <p:spPr>
          <a:xfrm rot="-2097280">
            <a:off x="6219210" y="1755439"/>
            <a:ext cx="2073558" cy="6061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47625" dir="14940000" algn="bl" rotWithShape="0">
              <a:srgbClr val="FFFF00">
                <a:alpha val="7000"/>
              </a:srgbClr>
            </a:outerShdw>
            <a:reflection endPos="42000" dist="19050" dir="5400000" fadeDir="5400012" sy="-100000" algn="bl" rotWithShape="0"/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 utilizados</a:t>
            </a:r>
            <a:endParaRPr/>
          </a:p>
        </p:txBody>
      </p:sp>
      <p:grpSp>
        <p:nvGrpSpPr>
          <p:cNvPr id="305" name="Google Shape;305;p17"/>
          <p:cNvGrpSpPr/>
          <p:nvPr/>
        </p:nvGrpSpPr>
        <p:grpSpPr>
          <a:xfrm>
            <a:off x="969350" y="1865125"/>
            <a:ext cx="7230500" cy="1656400"/>
            <a:chOff x="969350" y="1865125"/>
            <a:chExt cx="7230500" cy="1656400"/>
          </a:xfrm>
        </p:grpSpPr>
        <p:pic>
          <p:nvPicPr>
            <p:cNvPr id="306" name="Google Shape;3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9350" y="2241700"/>
              <a:ext cx="1874601" cy="105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6875" y="2128975"/>
              <a:ext cx="1279300" cy="127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86567" y="2128987"/>
              <a:ext cx="2213282" cy="127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53550" y="2015725"/>
              <a:ext cx="1505800" cy="150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17"/>
            <p:cNvSpPr txBox="1"/>
            <p:nvPr/>
          </p:nvSpPr>
          <p:spPr>
            <a:xfrm>
              <a:off x="2853463" y="1865125"/>
              <a:ext cx="11061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/>
                <a:t>ChartJS</a:t>
              </a:r>
              <a:endParaRPr sz="1800" b="1"/>
            </a:p>
          </p:txBody>
        </p:sp>
        <p:sp>
          <p:nvSpPr>
            <p:cNvPr id="311" name="Google Shape;311;p17"/>
            <p:cNvSpPr txBox="1"/>
            <p:nvPr/>
          </p:nvSpPr>
          <p:spPr>
            <a:xfrm>
              <a:off x="1153800" y="1865125"/>
              <a:ext cx="15057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/>
                <a:t>Javascript</a:t>
              </a:r>
              <a:endParaRPr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837450" y="95577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666666"/>
                </a:solidFill>
              </a:rPr>
              <a:t>Estati</a:t>
            </a:r>
            <a:endParaRPr sz="7200">
              <a:solidFill>
                <a:srgbClr val="666666"/>
              </a:solidFill>
            </a:endParaRPr>
          </a:p>
        </p:txBody>
      </p:sp>
      <p:sp>
        <p:nvSpPr>
          <p:cNvPr id="317" name="Google Shape;317;p18"/>
          <p:cNvSpPr txBox="1">
            <a:spLocks noGrp="1"/>
          </p:cNvSpPr>
          <p:nvPr>
            <p:ph type="body" idx="4294967295"/>
          </p:nvPr>
        </p:nvSpPr>
        <p:spPr>
          <a:xfrm>
            <a:off x="1402075" y="205425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 </a:t>
            </a:r>
            <a:r>
              <a:rPr lang="pt-BR"/>
              <a:t>                                           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3505100" y="1396675"/>
            <a:ext cx="1114500" cy="11112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3505100" y="832225"/>
            <a:ext cx="1114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x</a:t>
            </a:r>
            <a:endParaRPr sz="1200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1665250" y="28286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Dados complexos, resultados visíveis.</a:t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body" idx="1"/>
          </p:nvPr>
        </p:nvSpPr>
        <p:spPr>
          <a:xfrm>
            <a:off x="4719750" y="1833250"/>
            <a:ext cx="3348600" cy="15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pt-BR" sz="2400"/>
              <a:t>BPMN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pt-BR" sz="2400"/>
              <a:t>Diagrama de UC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pt-BR" sz="2400"/>
              <a:t>Prototipagem</a:t>
            </a:r>
            <a:endParaRPr sz="2400"/>
          </a:p>
        </p:txBody>
      </p:sp>
      <p:graphicFrame>
        <p:nvGraphicFramePr>
          <p:cNvPr id="327" name="Google Shape;327;p19"/>
          <p:cNvGraphicFramePr/>
          <p:nvPr/>
        </p:nvGraphicFramePr>
        <p:xfrm>
          <a:off x="1929388" y="1703800"/>
          <a:ext cx="2224975" cy="2377260"/>
        </p:xfrm>
        <a:graphic>
          <a:graphicData uri="http://schemas.openxmlformats.org/drawingml/2006/table">
            <a:tbl>
              <a:tblPr>
                <a:noFill/>
                <a:tableStyleId>{10DB9DD0-262F-4AA9-BD94-BAE6381868FA}</a:tableStyleId>
              </a:tblPr>
              <a:tblGrid>
                <a:gridCol w="10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Quantidade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Páginas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RNF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Matrizes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1056750" y="4299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BPMN</a:t>
            </a:r>
            <a:endParaRPr/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125" y="1028450"/>
            <a:ext cx="7274501" cy="40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72573" y="1954409"/>
            <a:ext cx="7030500" cy="999300"/>
          </a:xfrm>
        </p:spPr>
        <p:txBody>
          <a:bodyPr/>
          <a:lstStyle/>
          <a:p>
            <a:pPr algn="ctr"/>
            <a:r>
              <a:rPr lang="pt-BR" sz="5400" dirty="0" smtClean="0">
                <a:solidFill>
                  <a:schemeClr val="bg2">
                    <a:lumMod val="75000"/>
                  </a:schemeClr>
                </a:solidFill>
              </a:rPr>
              <a:t>Testes</a:t>
            </a:r>
            <a:endParaRPr lang="pt-BR" sz="5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2975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111</Words>
  <Application>Microsoft Office PowerPoint</Application>
  <PresentationFormat>Apresentação na tela (16:9)</PresentationFormat>
  <Paragraphs>54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Maven Pro</vt:lpstr>
      <vt:lpstr>Nunito</vt:lpstr>
      <vt:lpstr>Merriweather</vt:lpstr>
      <vt:lpstr>Arial</vt:lpstr>
      <vt:lpstr>Momentum</vt:lpstr>
      <vt:lpstr>Sistema de Análise Estatística</vt:lpstr>
      <vt:lpstr>Alunos</vt:lpstr>
      <vt:lpstr>Solução e Produtividade</vt:lpstr>
      <vt:lpstr>Tecnologia da informação aplicada a negócios</vt:lpstr>
      <vt:lpstr>Recursos utilizados</vt:lpstr>
      <vt:lpstr>Estati</vt:lpstr>
      <vt:lpstr>Requisitos</vt:lpstr>
      <vt:lpstr>BPMN</vt:lpstr>
      <vt:lpstr>Testes</vt:lpstr>
      <vt:lpstr>Perguntas?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Análise Estatística</dc:title>
  <cp:lastModifiedBy>Eliabe Correa</cp:lastModifiedBy>
  <cp:revision>5</cp:revision>
  <dcterms:modified xsi:type="dcterms:W3CDTF">2018-11-10T13:16:04Z</dcterms:modified>
</cp:coreProperties>
</file>