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8" r:id="rId4"/>
    <p:sldId id="26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847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07/03/17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Gabriele Martin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60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scottbcovert.github.io/angularjs-meets-salesforce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eekulcha.com/mosa-lefu-wrapping-my-head-around-progressive-web-apps/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2330906" y="986576"/>
            <a:ext cx="43161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Università degli Studi di Padova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in ICT for Internet and Multimedia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b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it-IT" sz="8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A.A.  2018 - 2019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1231641" y="3484076"/>
            <a:ext cx="6708710" cy="69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t-IT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4.0</a:t>
            </a:r>
            <a:endParaRPr dirty="0"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489" y="1324699"/>
            <a:ext cx="1117827" cy="112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2597" y="1356229"/>
            <a:ext cx="1504501" cy="91644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31641" y="4847231"/>
            <a:ext cx="6708709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G01 - Elia Bonetto, Filippo Rigotto, Matteo Dal Zovo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Padova – 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febbraio</a:t>
            </a:r>
            <a:r>
              <a:rPr lang="it-IT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1110344" y="2392136"/>
            <a:ext cx="6629315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07" marR="0" lvl="0" indent="-246057" algn="l" rtl="0"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600"/>
              <a:buFont typeface="Noto Sans Symbols"/>
              <a:buChar char="▪"/>
            </a:pPr>
            <a:r>
              <a:rPr lang="it-IT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</a:t>
            </a:r>
            <a:r>
              <a:rPr lang="it-IT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sp>
        <p:nvSpPr>
          <p:cNvPr id="9" name="Shape 258">
            <a:extLst>
              <a:ext uri="{FF2B5EF4-FFF2-40B4-BE49-F238E27FC236}">
                <a16:creationId xmlns:a16="http://schemas.microsoft.com/office/drawing/2014/main" id="{A54C0287-0E6E-40BD-91D9-E0D49E440971}"/>
              </a:ext>
            </a:extLst>
          </p:cNvPr>
          <p:cNvSpPr txBox="1"/>
          <p:nvPr/>
        </p:nvSpPr>
        <p:spPr>
          <a:xfrm>
            <a:off x="5631325" y="58865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</a:t>
            </a:r>
            <a:r>
              <a:rPr lang="it-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scottbcovert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259">
            <a:extLst>
              <a:ext uri="{FF2B5EF4-FFF2-40B4-BE49-F238E27FC236}">
                <a16:creationId xmlns:a16="http://schemas.microsoft.com/office/drawing/2014/main" id="{D9909FDF-9481-4C8B-B030-0C3A13D8612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888" y="1382750"/>
            <a:ext cx="5410225" cy="450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7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0" y="1937"/>
            <a:ext cx="9144000" cy="1164711"/>
          </a:xfrm>
          <a:prstGeom prst="rect">
            <a:avLst/>
          </a:prstGeom>
          <a:solidFill>
            <a:srgbClr val="9B0014">
              <a:alpha val="7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it-IT" b="1" dirty="0">
                <a:solidFill>
                  <a:schemeClr val="lt1"/>
                </a:solidFill>
              </a:rPr>
              <a:t>Thank </a:t>
            </a:r>
            <a:r>
              <a:rPr lang="it-IT" b="1" dirty="0" err="1">
                <a:solidFill>
                  <a:schemeClr val="lt1"/>
                </a:solidFill>
              </a:rPr>
              <a:t>you</a:t>
            </a:r>
            <a:r>
              <a:rPr lang="it-IT" b="1" dirty="0">
                <a:solidFill>
                  <a:schemeClr val="lt1"/>
                </a:solidFill>
              </a:rPr>
              <a:t> </a:t>
            </a:r>
            <a:r>
              <a:rPr lang="it-IT" b="1" dirty="0" err="1">
                <a:solidFill>
                  <a:schemeClr val="lt1"/>
                </a:solidFill>
              </a:rPr>
              <a:t>all</a:t>
            </a:r>
            <a:r>
              <a:rPr lang="it-IT" b="1" dirty="0">
                <a:solidFill>
                  <a:schemeClr val="lt1"/>
                </a:solidFill>
              </a:rPr>
              <a:t>!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14" y="131158"/>
            <a:ext cx="958788" cy="90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22</a:t>
            </a: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-02-2019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965588" y="6356351"/>
            <a:ext cx="3212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Challenge 4.0 – Gruppo 1</a:t>
            </a:r>
            <a:endParaRPr sz="1200" b="0" i="0" u="sng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03234" y="323174"/>
            <a:ext cx="1689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Robotica autonoma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A.A. 2018-2019</a:t>
            </a:r>
            <a:endParaRPr dirty="0"/>
          </a:p>
        </p:txBody>
      </p:sp>
      <p:pic>
        <p:nvPicPr>
          <p:cNvPr id="11" name="Shape 274">
            <a:extLst>
              <a:ext uri="{FF2B5EF4-FFF2-40B4-BE49-F238E27FC236}">
                <a16:creationId xmlns:a16="http://schemas.microsoft.com/office/drawing/2014/main" id="{D056F478-8016-436A-B5D0-2CE7B2AC5E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725" y="1527887"/>
            <a:ext cx="668655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75">
            <a:extLst>
              <a:ext uri="{FF2B5EF4-FFF2-40B4-BE49-F238E27FC236}">
                <a16:creationId xmlns:a16="http://schemas.microsoft.com/office/drawing/2014/main" id="{76446E34-1416-4F7A-9EE6-DEB376C32B32}"/>
              </a:ext>
            </a:extLst>
          </p:cNvPr>
          <p:cNvSpPr txBox="1"/>
          <p:nvPr/>
        </p:nvSpPr>
        <p:spPr>
          <a:xfrm>
            <a:off x="6433651" y="5991794"/>
            <a:ext cx="1481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</a:t>
            </a:r>
            <a:r>
              <a:rPr lang="it-IT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Geekulcha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28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97</Words>
  <Application>Microsoft Office PowerPoint</Application>
  <PresentationFormat>Presentazione su schermo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Noto Sans Symbols</vt:lpstr>
      <vt:lpstr>Tema di Office</vt:lpstr>
      <vt:lpstr>Università degli Studi di Padova  MD in ICT for Internet and Multimedia Eng.  Robotica Autonoma  A.A.  2018 - 2019</vt:lpstr>
      <vt:lpstr>Sommario</vt:lpstr>
      <vt:lpstr>Presentazione standard di PowerPoint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Padova  MDs in Computer Engineering &amp; ICT for Internet and Multimedia Engineering  Web Applications  A.Y.  2017 - 2018</dc:title>
  <cp:lastModifiedBy>Filippo Rigotto</cp:lastModifiedBy>
  <cp:revision>8</cp:revision>
  <dcterms:modified xsi:type="dcterms:W3CDTF">2019-02-08T18:53:55Z</dcterms:modified>
</cp:coreProperties>
</file>