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solidFill>
            <a:srgbClr val="335B7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-2820" custLinFactNeighborY="-42502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0070C0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83751-CFC2-4286-9513-BBB55A2D8A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00DE32-5406-41F5-AA7B-C0EF4FD7F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פיתוח מכניקת המשחק</a:t>
          </a:r>
          <a:endParaRPr lang="en-US"/>
        </a:p>
      </dgm:t>
    </dgm:pt>
    <dgm:pt modelId="{27556A77-E172-4218-B527-FEC6CCEF853B}" type="parTrans" cxnId="{0EC6C9FB-AF02-4538-8FF1-18DA1369A78C}">
      <dgm:prSet/>
      <dgm:spPr/>
      <dgm:t>
        <a:bodyPr/>
        <a:lstStyle/>
        <a:p>
          <a:endParaRPr lang="en-US"/>
        </a:p>
      </dgm:t>
    </dgm:pt>
    <dgm:pt modelId="{758B4787-8DD2-4D0F-81EA-9213548BF8C6}" type="sibTrans" cxnId="{0EC6C9FB-AF02-4538-8FF1-18DA1369A78C}">
      <dgm:prSet/>
      <dgm:spPr/>
      <dgm:t>
        <a:bodyPr/>
        <a:lstStyle/>
        <a:p>
          <a:endParaRPr lang="en-US"/>
        </a:p>
      </dgm:t>
    </dgm:pt>
    <dgm:pt modelId="{67D84898-888A-407A-BE55-7FACD4AC74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תקשורת בין השחקנים</a:t>
          </a:r>
          <a:endParaRPr lang="en-US"/>
        </a:p>
      </dgm:t>
    </dgm:pt>
    <dgm:pt modelId="{8D439002-E4F0-4A17-8031-BFCFFC8E2E0B}" type="parTrans" cxnId="{C9F3FE14-315D-450F-B912-E4B03C759EBB}">
      <dgm:prSet/>
      <dgm:spPr/>
      <dgm:t>
        <a:bodyPr/>
        <a:lstStyle/>
        <a:p>
          <a:endParaRPr lang="en-US"/>
        </a:p>
      </dgm:t>
    </dgm:pt>
    <dgm:pt modelId="{416DA571-7A15-4BB2-8DB7-810B7A0EB375}" type="sibTrans" cxnId="{C9F3FE14-315D-450F-B912-E4B03C759EBB}">
      <dgm:prSet/>
      <dgm:spPr/>
      <dgm:t>
        <a:bodyPr/>
        <a:lstStyle/>
        <a:p>
          <a:endParaRPr lang="en-US"/>
        </a:p>
      </dgm:t>
    </dgm:pt>
    <dgm:pt modelId="{8EF4E3DC-2CEE-4847-BE2E-99C22AB6BD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כרטיס גרפי בסיסי</a:t>
          </a:r>
          <a:endParaRPr lang="en-US"/>
        </a:p>
      </dgm:t>
    </dgm:pt>
    <dgm:pt modelId="{595D1C80-F975-455D-AE8F-15AB7817B9E4}" type="parTrans" cxnId="{9C5C45EE-A130-4AEE-AFA0-59C79C26A1A2}">
      <dgm:prSet/>
      <dgm:spPr/>
      <dgm:t>
        <a:bodyPr/>
        <a:lstStyle/>
        <a:p>
          <a:endParaRPr lang="en-US"/>
        </a:p>
      </dgm:t>
    </dgm:pt>
    <dgm:pt modelId="{51151055-35E9-403F-9793-52795F7AEE28}" type="sibTrans" cxnId="{9C5C45EE-A130-4AEE-AFA0-59C79C26A1A2}">
      <dgm:prSet/>
      <dgm:spPr/>
      <dgm:t>
        <a:bodyPr/>
        <a:lstStyle/>
        <a:p>
          <a:endParaRPr lang="en-US"/>
        </a:p>
      </dgm:t>
    </dgm:pt>
    <dgm:pt modelId="{3CFF4245-3BA6-4760-BB13-443737343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בינה מלאכותית </a:t>
          </a:r>
          <a:r>
            <a:rPr lang="en-US" dirty="0"/>
            <a:t>(AI)</a:t>
          </a:r>
        </a:p>
      </dgm:t>
    </dgm:pt>
    <dgm:pt modelId="{1DCB8B29-8B98-41FE-8C72-190B7C640395}" type="parTrans" cxnId="{61FB07FE-5F76-4BA1-BB22-D785E70F617F}">
      <dgm:prSet/>
      <dgm:spPr/>
      <dgm:t>
        <a:bodyPr/>
        <a:lstStyle/>
        <a:p>
          <a:endParaRPr lang="en-US"/>
        </a:p>
      </dgm:t>
    </dgm:pt>
    <dgm:pt modelId="{5ACA30ED-F1E7-47F3-9C0D-10735EBD859A}" type="sibTrans" cxnId="{61FB07FE-5F76-4BA1-BB22-D785E70F617F}">
      <dgm:prSet/>
      <dgm:spPr/>
      <dgm:t>
        <a:bodyPr/>
        <a:lstStyle/>
        <a:p>
          <a:endParaRPr lang="en-US"/>
        </a:p>
      </dgm:t>
    </dgm:pt>
    <dgm:pt modelId="{24CB5A6C-396F-4952-A257-9B39BE910C31}" type="pres">
      <dgm:prSet presAssocID="{AF883751-CFC2-4286-9513-BBB55A2D8A70}" presName="root" presStyleCnt="0">
        <dgm:presLayoutVars>
          <dgm:dir/>
          <dgm:resizeHandles val="exact"/>
        </dgm:presLayoutVars>
      </dgm:prSet>
      <dgm:spPr/>
    </dgm:pt>
    <dgm:pt modelId="{2208982B-C50A-4BC4-9C21-4EA0A1F53FAA}" type="pres">
      <dgm:prSet presAssocID="{6C00DE32-5406-41F5-AA7B-C0EF4FD7F4E5}" presName="compNode" presStyleCnt="0"/>
      <dgm:spPr/>
    </dgm:pt>
    <dgm:pt modelId="{7FD8A18D-2DD4-4F31-BBC6-82BCBC3F488F}" type="pres">
      <dgm:prSet presAssocID="{6C00DE32-5406-41F5-AA7B-C0EF4FD7F4E5}" presName="iconBgRect" presStyleLbl="bgShp" presStyleIdx="0" presStyleCnt="4"/>
      <dgm:spPr/>
    </dgm:pt>
    <dgm:pt modelId="{0946132E-2DF4-49F3-A31E-48E634983ABC}" type="pres">
      <dgm:prSet presAssocID="{6C00DE32-5406-41F5-AA7B-C0EF4FD7F4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8082D31-7C89-4D95-B979-16B2AB38A339}" type="pres">
      <dgm:prSet presAssocID="{6C00DE32-5406-41F5-AA7B-C0EF4FD7F4E5}" presName="spaceRect" presStyleCnt="0"/>
      <dgm:spPr/>
    </dgm:pt>
    <dgm:pt modelId="{EE89630A-5300-4BC5-ABF7-BA4A25613CCF}" type="pres">
      <dgm:prSet presAssocID="{6C00DE32-5406-41F5-AA7B-C0EF4FD7F4E5}" presName="textRect" presStyleLbl="revTx" presStyleIdx="0" presStyleCnt="4">
        <dgm:presLayoutVars>
          <dgm:chMax val="1"/>
          <dgm:chPref val="1"/>
        </dgm:presLayoutVars>
      </dgm:prSet>
      <dgm:spPr/>
    </dgm:pt>
    <dgm:pt modelId="{05F0FC6D-138D-4CCD-B707-94CDAA4026C8}" type="pres">
      <dgm:prSet presAssocID="{758B4787-8DD2-4D0F-81EA-9213548BF8C6}" presName="sibTrans" presStyleCnt="0"/>
      <dgm:spPr/>
    </dgm:pt>
    <dgm:pt modelId="{49808825-5845-4FF2-966E-54D956E0DED0}" type="pres">
      <dgm:prSet presAssocID="{67D84898-888A-407A-BE55-7FACD4AC745C}" presName="compNode" presStyleCnt="0"/>
      <dgm:spPr/>
    </dgm:pt>
    <dgm:pt modelId="{60638599-D830-48E9-8D88-89C3FDA6F3B0}" type="pres">
      <dgm:prSet presAssocID="{67D84898-888A-407A-BE55-7FACD4AC745C}" presName="iconBgRect" presStyleLbl="bgShp" presStyleIdx="1" presStyleCnt="4"/>
      <dgm:spPr/>
    </dgm:pt>
    <dgm:pt modelId="{CE20E262-958E-48EF-B3CD-DD5BA1377EF6}" type="pres">
      <dgm:prSet presAssocID="{67D84898-888A-407A-BE55-7FACD4AC7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צ'אט"/>
        </a:ext>
      </dgm:extLst>
    </dgm:pt>
    <dgm:pt modelId="{62AFD980-6195-40C9-9709-6340FB23688D}" type="pres">
      <dgm:prSet presAssocID="{67D84898-888A-407A-BE55-7FACD4AC745C}" presName="spaceRect" presStyleCnt="0"/>
      <dgm:spPr/>
    </dgm:pt>
    <dgm:pt modelId="{8816A2B6-D190-41BD-83E2-2E237EA71872}" type="pres">
      <dgm:prSet presAssocID="{67D84898-888A-407A-BE55-7FACD4AC745C}" presName="textRect" presStyleLbl="revTx" presStyleIdx="1" presStyleCnt="4">
        <dgm:presLayoutVars>
          <dgm:chMax val="1"/>
          <dgm:chPref val="1"/>
        </dgm:presLayoutVars>
      </dgm:prSet>
      <dgm:spPr/>
    </dgm:pt>
    <dgm:pt modelId="{11E07FFB-FDC8-4A67-9F9F-5D47F5C563F5}" type="pres">
      <dgm:prSet presAssocID="{416DA571-7A15-4BB2-8DB7-810B7A0EB375}" presName="sibTrans" presStyleCnt="0"/>
      <dgm:spPr/>
    </dgm:pt>
    <dgm:pt modelId="{613DD877-55ED-4448-B8E1-751CF7666F1B}" type="pres">
      <dgm:prSet presAssocID="{8EF4E3DC-2CEE-4847-BE2E-99C22AB6BD25}" presName="compNode" presStyleCnt="0"/>
      <dgm:spPr/>
    </dgm:pt>
    <dgm:pt modelId="{00B9A2D1-A00F-4605-8336-7729BBE271A0}" type="pres">
      <dgm:prSet presAssocID="{8EF4E3DC-2CEE-4847-BE2E-99C22AB6BD25}" presName="iconBgRect" presStyleLbl="bgShp" presStyleIdx="2" presStyleCnt="4"/>
      <dgm:spPr/>
    </dgm:pt>
    <dgm:pt modelId="{2E1ABE86-C1DC-4161-BDFD-3E8CE93D9172}" type="pres">
      <dgm:prSet presAssocID="{8EF4E3DC-2CEE-4847-BE2E-99C22AB6BD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5722423-EC4E-4565-BC46-9BCA25B70131}" type="pres">
      <dgm:prSet presAssocID="{8EF4E3DC-2CEE-4847-BE2E-99C22AB6BD25}" presName="spaceRect" presStyleCnt="0"/>
      <dgm:spPr/>
    </dgm:pt>
    <dgm:pt modelId="{DA69A711-1D1D-47F9-A38E-7D8787C00B93}" type="pres">
      <dgm:prSet presAssocID="{8EF4E3DC-2CEE-4847-BE2E-99C22AB6BD25}" presName="textRect" presStyleLbl="revTx" presStyleIdx="2" presStyleCnt="4">
        <dgm:presLayoutVars>
          <dgm:chMax val="1"/>
          <dgm:chPref val="1"/>
        </dgm:presLayoutVars>
      </dgm:prSet>
      <dgm:spPr/>
    </dgm:pt>
    <dgm:pt modelId="{6F5E04E7-52E6-4899-A400-377FF0FC2295}" type="pres">
      <dgm:prSet presAssocID="{51151055-35E9-403F-9793-52795F7AEE28}" presName="sibTrans" presStyleCnt="0"/>
      <dgm:spPr/>
    </dgm:pt>
    <dgm:pt modelId="{9E224619-5348-4C0A-8866-8185E173FD2E}" type="pres">
      <dgm:prSet presAssocID="{3CFF4245-3BA6-4760-BB13-44373734312A}" presName="compNode" presStyleCnt="0"/>
      <dgm:spPr/>
    </dgm:pt>
    <dgm:pt modelId="{486C4115-610D-4FBD-B77E-95F3065ACBBB}" type="pres">
      <dgm:prSet presAssocID="{3CFF4245-3BA6-4760-BB13-44373734312A}" presName="iconBgRect" presStyleLbl="bgShp" presStyleIdx="3" presStyleCnt="4"/>
      <dgm:spPr/>
    </dgm:pt>
    <dgm:pt modelId="{41592DDB-BBB9-4F8B-8980-498B4FDBB33E}" type="pres">
      <dgm:prSet presAssocID="{3CFF4245-3BA6-4760-BB13-443737343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רובוט"/>
        </a:ext>
      </dgm:extLst>
    </dgm:pt>
    <dgm:pt modelId="{BF30F8DC-3CBD-458E-91C3-491805DF273F}" type="pres">
      <dgm:prSet presAssocID="{3CFF4245-3BA6-4760-BB13-44373734312A}" presName="spaceRect" presStyleCnt="0"/>
      <dgm:spPr/>
    </dgm:pt>
    <dgm:pt modelId="{986016BD-53E4-4DBE-82A2-D0E5986C9419}" type="pres">
      <dgm:prSet presAssocID="{3CFF4245-3BA6-4760-BB13-4437373431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BF540B-19C7-47A0-B9CA-1CFB82C94BC7}" type="presOf" srcId="{67D84898-888A-407A-BE55-7FACD4AC745C}" destId="{8816A2B6-D190-41BD-83E2-2E237EA71872}" srcOrd="0" destOrd="0" presId="urn:microsoft.com/office/officeart/2018/5/layout/IconCircleLabelList"/>
    <dgm:cxn modelId="{C9F3FE14-315D-450F-B912-E4B03C759EBB}" srcId="{AF883751-CFC2-4286-9513-BBB55A2D8A70}" destId="{67D84898-888A-407A-BE55-7FACD4AC745C}" srcOrd="1" destOrd="0" parTransId="{8D439002-E4F0-4A17-8031-BFCFFC8E2E0B}" sibTransId="{416DA571-7A15-4BB2-8DB7-810B7A0EB375}"/>
    <dgm:cxn modelId="{F39FDF1C-3B43-4FFF-BCE1-371E183A1439}" type="presOf" srcId="{3CFF4245-3BA6-4760-BB13-44373734312A}" destId="{986016BD-53E4-4DBE-82A2-D0E5986C9419}" srcOrd="0" destOrd="0" presId="urn:microsoft.com/office/officeart/2018/5/layout/IconCircleLabelList"/>
    <dgm:cxn modelId="{94038829-DB97-432B-8FE9-4CEA241334FF}" type="presOf" srcId="{6C00DE32-5406-41F5-AA7B-C0EF4FD7F4E5}" destId="{EE89630A-5300-4BC5-ABF7-BA4A25613CCF}" srcOrd="0" destOrd="0" presId="urn:microsoft.com/office/officeart/2018/5/layout/IconCircleLabelList"/>
    <dgm:cxn modelId="{E3CB6E4A-AB18-4656-ABEB-75379A10E512}" type="presOf" srcId="{AF883751-CFC2-4286-9513-BBB55A2D8A70}" destId="{24CB5A6C-396F-4952-A257-9B39BE910C31}" srcOrd="0" destOrd="0" presId="urn:microsoft.com/office/officeart/2018/5/layout/IconCircleLabelList"/>
    <dgm:cxn modelId="{73FD6386-E4CE-4721-A49F-7811CE377E3D}" type="presOf" srcId="{8EF4E3DC-2CEE-4847-BE2E-99C22AB6BD25}" destId="{DA69A711-1D1D-47F9-A38E-7D8787C00B93}" srcOrd="0" destOrd="0" presId="urn:microsoft.com/office/officeart/2018/5/layout/IconCircleLabelList"/>
    <dgm:cxn modelId="{9C5C45EE-A130-4AEE-AFA0-59C79C26A1A2}" srcId="{AF883751-CFC2-4286-9513-BBB55A2D8A70}" destId="{8EF4E3DC-2CEE-4847-BE2E-99C22AB6BD25}" srcOrd="2" destOrd="0" parTransId="{595D1C80-F975-455D-AE8F-15AB7817B9E4}" sibTransId="{51151055-35E9-403F-9793-52795F7AEE28}"/>
    <dgm:cxn modelId="{0EC6C9FB-AF02-4538-8FF1-18DA1369A78C}" srcId="{AF883751-CFC2-4286-9513-BBB55A2D8A70}" destId="{6C00DE32-5406-41F5-AA7B-C0EF4FD7F4E5}" srcOrd="0" destOrd="0" parTransId="{27556A77-E172-4218-B527-FEC6CCEF853B}" sibTransId="{758B4787-8DD2-4D0F-81EA-9213548BF8C6}"/>
    <dgm:cxn modelId="{61FB07FE-5F76-4BA1-BB22-D785E70F617F}" srcId="{AF883751-CFC2-4286-9513-BBB55A2D8A70}" destId="{3CFF4245-3BA6-4760-BB13-44373734312A}" srcOrd="3" destOrd="0" parTransId="{1DCB8B29-8B98-41FE-8C72-190B7C640395}" sibTransId="{5ACA30ED-F1E7-47F3-9C0D-10735EBD859A}"/>
    <dgm:cxn modelId="{0D82AC11-B6DB-46C2-94A1-00854B7D6880}" type="presParOf" srcId="{24CB5A6C-396F-4952-A257-9B39BE910C31}" destId="{2208982B-C50A-4BC4-9C21-4EA0A1F53FAA}" srcOrd="0" destOrd="0" presId="urn:microsoft.com/office/officeart/2018/5/layout/IconCircleLabelList"/>
    <dgm:cxn modelId="{173C889F-CBFD-4042-8A47-DB6DDC5647BB}" type="presParOf" srcId="{2208982B-C50A-4BC4-9C21-4EA0A1F53FAA}" destId="{7FD8A18D-2DD4-4F31-BBC6-82BCBC3F488F}" srcOrd="0" destOrd="0" presId="urn:microsoft.com/office/officeart/2018/5/layout/IconCircleLabelList"/>
    <dgm:cxn modelId="{75B9FC25-3BBD-4ACE-B4E9-16E2284BD648}" type="presParOf" srcId="{2208982B-C50A-4BC4-9C21-4EA0A1F53FAA}" destId="{0946132E-2DF4-49F3-A31E-48E634983ABC}" srcOrd="1" destOrd="0" presId="urn:microsoft.com/office/officeart/2018/5/layout/IconCircleLabelList"/>
    <dgm:cxn modelId="{D3563113-5DC9-4E12-A4E0-F9E230C4AEEC}" type="presParOf" srcId="{2208982B-C50A-4BC4-9C21-4EA0A1F53FAA}" destId="{68082D31-7C89-4D95-B979-16B2AB38A339}" srcOrd="2" destOrd="0" presId="urn:microsoft.com/office/officeart/2018/5/layout/IconCircleLabelList"/>
    <dgm:cxn modelId="{FD347AA3-955A-469F-95E7-2E183D9D2664}" type="presParOf" srcId="{2208982B-C50A-4BC4-9C21-4EA0A1F53FAA}" destId="{EE89630A-5300-4BC5-ABF7-BA4A25613CCF}" srcOrd="3" destOrd="0" presId="urn:microsoft.com/office/officeart/2018/5/layout/IconCircleLabelList"/>
    <dgm:cxn modelId="{18FFC585-14CA-4097-BC07-A7824420DC93}" type="presParOf" srcId="{24CB5A6C-396F-4952-A257-9B39BE910C31}" destId="{05F0FC6D-138D-4CCD-B707-94CDAA4026C8}" srcOrd="1" destOrd="0" presId="urn:microsoft.com/office/officeart/2018/5/layout/IconCircleLabelList"/>
    <dgm:cxn modelId="{9824BC45-E72C-4CCB-A118-6C07C351228E}" type="presParOf" srcId="{24CB5A6C-396F-4952-A257-9B39BE910C31}" destId="{49808825-5845-4FF2-966E-54D956E0DED0}" srcOrd="2" destOrd="0" presId="urn:microsoft.com/office/officeart/2018/5/layout/IconCircleLabelList"/>
    <dgm:cxn modelId="{19F9A15D-D961-40DE-836C-4718E66BC626}" type="presParOf" srcId="{49808825-5845-4FF2-966E-54D956E0DED0}" destId="{60638599-D830-48E9-8D88-89C3FDA6F3B0}" srcOrd="0" destOrd="0" presId="urn:microsoft.com/office/officeart/2018/5/layout/IconCircleLabelList"/>
    <dgm:cxn modelId="{C42C6585-DBD6-4F7E-A63E-E20A4FA37CB9}" type="presParOf" srcId="{49808825-5845-4FF2-966E-54D956E0DED0}" destId="{CE20E262-958E-48EF-B3CD-DD5BA1377EF6}" srcOrd="1" destOrd="0" presId="urn:microsoft.com/office/officeart/2018/5/layout/IconCircleLabelList"/>
    <dgm:cxn modelId="{509AA336-2F74-4E1A-9020-47947544B9FD}" type="presParOf" srcId="{49808825-5845-4FF2-966E-54D956E0DED0}" destId="{62AFD980-6195-40C9-9709-6340FB23688D}" srcOrd="2" destOrd="0" presId="urn:microsoft.com/office/officeart/2018/5/layout/IconCircleLabelList"/>
    <dgm:cxn modelId="{0CD6B77C-C70E-4BDD-A910-224762B18BF8}" type="presParOf" srcId="{49808825-5845-4FF2-966E-54D956E0DED0}" destId="{8816A2B6-D190-41BD-83E2-2E237EA71872}" srcOrd="3" destOrd="0" presId="urn:microsoft.com/office/officeart/2018/5/layout/IconCircleLabelList"/>
    <dgm:cxn modelId="{815A36FA-98AF-46C3-8DC2-7FFFF158DBEB}" type="presParOf" srcId="{24CB5A6C-396F-4952-A257-9B39BE910C31}" destId="{11E07FFB-FDC8-4A67-9F9F-5D47F5C563F5}" srcOrd="3" destOrd="0" presId="urn:microsoft.com/office/officeart/2018/5/layout/IconCircleLabelList"/>
    <dgm:cxn modelId="{210313FC-774B-4C7E-A812-1E47162121A8}" type="presParOf" srcId="{24CB5A6C-396F-4952-A257-9B39BE910C31}" destId="{613DD877-55ED-4448-B8E1-751CF7666F1B}" srcOrd="4" destOrd="0" presId="urn:microsoft.com/office/officeart/2018/5/layout/IconCircleLabelList"/>
    <dgm:cxn modelId="{2F87B22D-6BD1-45E8-93BE-38F607AE4E8A}" type="presParOf" srcId="{613DD877-55ED-4448-B8E1-751CF7666F1B}" destId="{00B9A2D1-A00F-4605-8336-7729BBE271A0}" srcOrd="0" destOrd="0" presId="urn:microsoft.com/office/officeart/2018/5/layout/IconCircleLabelList"/>
    <dgm:cxn modelId="{335998E7-9423-4A17-8472-8BAA4B3C7559}" type="presParOf" srcId="{613DD877-55ED-4448-B8E1-751CF7666F1B}" destId="{2E1ABE86-C1DC-4161-BDFD-3E8CE93D9172}" srcOrd="1" destOrd="0" presId="urn:microsoft.com/office/officeart/2018/5/layout/IconCircleLabelList"/>
    <dgm:cxn modelId="{47A22458-F6B7-4447-9B44-72E478C175CA}" type="presParOf" srcId="{613DD877-55ED-4448-B8E1-751CF7666F1B}" destId="{35722423-EC4E-4565-BC46-9BCA25B70131}" srcOrd="2" destOrd="0" presId="urn:microsoft.com/office/officeart/2018/5/layout/IconCircleLabelList"/>
    <dgm:cxn modelId="{ACE2EBCE-FDB4-4915-96B8-3E70468F2991}" type="presParOf" srcId="{613DD877-55ED-4448-B8E1-751CF7666F1B}" destId="{DA69A711-1D1D-47F9-A38E-7D8787C00B93}" srcOrd="3" destOrd="0" presId="urn:microsoft.com/office/officeart/2018/5/layout/IconCircleLabelList"/>
    <dgm:cxn modelId="{40D93DD0-3F8F-4314-B8EF-7769291F909C}" type="presParOf" srcId="{24CB5A6C-396F-4952-A257-9B39BE910C31}" destId="{6F5E04E7-52E6-4899-A400-377FF0FC2295}" srcOrd="5" destOrd="0" presId="urn:microsoft.com/office/officeart/2018/5/layout/IconCircleLabelList"/>
    <dgm:cxn modelId="{03FC1E6A-2150-4695-BD11-4FC4C305DE01}" type="presParOf" srcId="{24CB5A6C-396F-4952-A257-9B39BE910C31}" destId="{9E224619-5348-4C0A-8866-8185E173FD2E}" srcOrd="6" destOrd="0" presId="urn:microsoft.com/office/officeart/2018/5/layout/IconCircleLabelList"/>
    <dgm:cxn modelId="{39B2C6FF-01C2-46F5-879F-341345DB5403}" type="presParOf" srcId="{9E224619-5348-4C0A-8866-8185E173FD2E}" destId="{486C4115-610D-4FBD-B77E-95F3065ACBBB}" srcOrd="0" destOrd="0" presId="urn:microsoft.com/office/officeart/2018/5/layout/IconCircleLabelList"/>
    <dgm:cxn modelId="{81855236-8555-411E-961E-12232DC61D77}" type="presParOf" srcId="{9E224619-5348-4C0A-8866-8185E173FD2E}" destId="{41592DDB-BBB9-4F8B-8980-498B4FDBB33E}" srcOrd="1" destOrd="0" presId="urn:microsoft.com/office/officeart/2018/5/layout/IconCircleLabelList"/>
    <dgm:cxn modelId="{A40D04C2-DE20-4979-8C0C-40800F12F666}" type="presParOf" srcId="{9E224619-5348-4C0A-8866-8185E173FD2E}" destId="{BF30F8DC-3CBD-458E-91C3-491805DF273F}" srcOrd="2" destOrd="0" presId="urn:microsoft.com/office/officeart/2018/5/layout/IconCircleLabelList"/>
    <dgm:cxn modelId="{B67B3F80-A075-47B2-AFBE-3C642DC53E6E}" type="presParOf" srcId="{9E224619-5348-4C0A-8866-8185E173FD2E}" destId="{986016BD-53E4-4DBE-82A2-D0E5986C94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934166" y="0"/>
          <a:ext cx="5366442" cy="939827"/>
        </a:xfrm>
        <a:prstGeom prst="rect">
          <a:avLst/>
        </a:prstGeom>
        <a:solidFill>
          <a:schemeClr val="accent1"/>
        </a:solidFill>
        <a:ln>
          <a:solidFill>
            <a:srgbClr val="335B74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/>
        </a:p>
      </dsp:txBody>
      <dsp:txXfrm>
        <a:off x="934166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A18D-2DD4-4F31-BBC6-82BCBC3F488F}">
      <dsp:nvSpPr>
        <dsp:cNvPr id="0" name=""/>
        <dsp:cNvSpPr/>
      </dsp:nvSpPr>
      <dsp:spPr>
        <a:xfrm>
          <a:off x="693261" y="717826"/>
          <a:ext cx="1251885" cy="12518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6132E-2DF4-49F3-A31E-48E634983ABC}">
      <dsp:nvSpPr>
        <dsp:cNvPr id="0" name=""/>
        <dsp:cNvSpPr/>
      </dsp:nvSpPr>
      <dsp:spPr>
        <a:xfrm>
          <a:off x="960056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9630A-5300-4BC5-ABF7-BA4A25613CCF}">
      <dsp:nvSpPr>
        <dsp:cNvPr id="0" name=""/>
        <dsp:cNvSpPr/>
      </dsp:nvSpPr>
      <dsp:spPr>
        <a:xfrm>
          <a:off x="293068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פיתוח מכניקת המשחק</a:t>
          </a:r>
          <a:endParaRPr lang="en-US" sz="2300" kern="1200"/>
        </a:p>
      </dsp:txBody>
      <dsp:txXfrm>
        <a:off x="293068" y="2359643"/>
        <a:ext cx="2052270" cy="720000"/>
      </dsp:txXfrm>
    </dsp:sp>
    <dsp:sp modelId="{60638599-D830-48E9-8D88-89C3FDA6F3B0}">
      <dsp:nvSpPr>
        <dsp:cNvPr id="0" name=""/>
        <dsp:cNvSpPr/>
      </dsp:nvSpPr>
      <dsp:spPr>
        <a:xfrm>
          <a:off x="3104679" y="717826"/>
          <a:ext cx="1251885" cy="12518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E262-958E-48EF-B3CD-DD5BA1377EF6}">
      <dsp:nvSpPr>
        <dsp:cNvPr id="0" name=""/>
        <dsp:cNvSpPr/>
      </dsp:nvSpPr>
      <dsp:spPr>
        <a:xfrm>
          <a:off x="3371475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A2B6-D190-41BD-83E2-2E237EA71872}">
      <dsp:nvSpPr>
        <dsp:cNvPr id="0" name=""/>
        <dsp:cNvSpPr/>
      </dsp:nvSpPr>
      <dsp:spPr>
        <a:xfrm>
          <a:off x="2704487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תקשורת בין השחקנים</a:t>
          </a:r>
          <a:endParaRPr lang="en-US" sz="2300" kern="1200"/>
        </a:p>
      </dsp:txBody>
      <dsp:txXfrm>
        <a:off x="2704487" y="2359643"/>
        <a:ext cx="2052270" cy="720000"/>
      </dsp:txXfrm>
    </dsp:sp>
    <dsp:sp modelId="{00B9A2D1-A00F-4605-8336-7729BBE271A0}">
      <dsp:nvSpPr>
        <dsp:cNvPr id="0" name=""/>
        <dsp:cNvSpPr/>
      </dsp:nvSpPr>
      <dsp:spPr>
        <a:xfrm>
          <a:off x="5516097" y="717826"/>
          <a:ext cx="1251885" cy="12518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BE86-C1DC-4161-BDFD-3E8CE93D9172}">
      <dsp:nvSpPr>
        <dsp:cNvPr id="0" name=""/>
        <dsp:cNvSpPr/>
      </dsp:nvSpPr>
      <dsp:spPr>
        <a:xfrm>
          <a:off x="5782893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A711-1D1D-47F9-A38E-7D8787C00B93}">
      <dsp:nvSpPr>
        <dsp:cNvPr id="0" name=""/>
        <dsp:cNvSpPr/>
      </dsp:nvSpPr>
      <dsp:spPr>
        <a:xfrm>
          <a:off x="5115905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כרטיס גרפי בסיסי</a:t>
          </a:r>
          <a:endParaRPr lang="en-US" sz="2300" kern="1200"/>
        </a:p>
      </dsp:txBody>
      <dsp:txXfrm>
        <a:off x="5115905" y="2359643"/>
        <a:ext cx="2052270" cy="720000"/>
      </dsp:txXfrm>
    </dsp:sp>
    <dsp:sp modelId="{486C4115-610D-4FBD-B77E-95F3065ACBBB}">
      <dsp:nvSpPr>
        <dsp:cNvPr id="0" name=""/>
        <dsp:cNvSpPr/>
      </dsp:nvSpPr>
      <dsp:spPr>
        <a:xfrm>
          <a:off x="7927516" y="717826"/>
          <a:ext cx="1251885" cy="12518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92DDB-BBB9-4F8B-8980-498B4FDBB33E}">
      <dsp:nvSpPr>
        <dsp:cNvPr id="0" name=""/>
        <dsp:cNvSpPr/>
      </dsp:nvSpPr>
      <dsp:spPr>
        <a:xfrm>
          <a:off x="8194311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016BD-53E4-4DBE-82A2-D0E5986C9419}">
      <dsp:nvSpPr>
        <dsp:cNvPr id="0" name=""/>
        <dsp:cNvSpPr/>
      </dsp:nvSpPr>
      <dsp:spPr>
        <a:xfrm>
          <a:off x="7527323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 dirty="0"/>
            <a:t>בינה מלאכותית </a:t>
          </a:r>
          <a:r>
            <a:rPr lang="en-US" sz="2300" kern="1200" dirty="0"/>
            <a:t>(AI)</a:t>
          </a:r>
        </a:p>
      </dsp:txBody>
      <dsp:txXfrm>
        <a:off x="7527323" y="2359643"/>
        <a:ext cx="205227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349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אלגוריתמים, בין היתר פיתוח בינה מלאכותית למשחק נגד המחשב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אפשרות לשחק נגד מחשב מתוחכם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גיימרים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22786"/>
              </p:ext>
            </p:extLst>
          </p:nvPr>
        </p:nvGraphicFramePr>
        <p:xfrm>
          <a:off x="559534" y="119505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חץ: למטה 2">
            <a:extLst>
              <a:ext uri="{FF2B5EF4-FFF2-40B4-BE49-F238E27FC236}">
                <a16:creationId xmlns:a16="http://schemas.microsoft.com/office/drawing/2014/main" id="{212DED76-13BC-4DB8-9B12-9621B5CF71E5}"/>
              </a:ext>
            </a:extLst>
          </p:cNvPr>
          <p:cNvSpPr/>
          <p:nvPr/>
        </p:nvSpPr>
        <p:spPr>
          <a:xfrm>
            <a:off x="3473471" y="1741103"/>
            <a:ext cx="636516" cy="742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34" y="76200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C69A5-9EEE-424E-AFC9-D1D1A5B0D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3353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3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7814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46398"/>
              </p:ext>
            </p:extLst>
          </p:nvPr>
        </p:nvGraphicFramePr>
        <p:xfrm>
          <a:off x="1077913" y="117872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86" y="2648064"/>
            <a:ext cx="3564439" cy="2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235</TotalTime>
  <Words>240</Words>
  <Application>Microsoft Office PowerPoint</Application>
  <PresentationFormat>מסך רחב</PresentationFormat>
  <Paragraphs>75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Eliachar Feig</cp:lastModifiedBy>
  <cp:revision>12</cp:revision>
  <dcterms:created xsi:type="dcterms:W3CDTF">2021-11-03T18:39:08Z</dcterms:created>
  <dcterms:modified xsi:type="dcterms:W3CDTF">2021-11-06T18:35:53Z</dcterms:modified>
</cp:coreProperties>
</file>