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A9BF3-BB01-43E3-A19B-3F36B94C3B42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72DE0C-784C-454D-9BFD-2C3E643554F0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Total War</a:t>
          </a:r>
        </a:p>
      </dgm:t>
    </dgm:pt>
    <dgm:pt modelId="{AA980A9B-1222-4CC6-89FA-649D6D27DA48}" type="parTrans" cxnId="{27065856-C5B6-4CF6-B3AD-8BCD746B264B}">
      <dgm:prSet/>
      <dgm:spPr/>
      <dgm:t>
        <a:bodyPr/>
        <a:lstStyle/>
        <a:p>
          <a:endParaRPr lang="en-US"/>
        </a:p>
      </dgm:t>
    </dgm:pt>
    <dgm:pt modelId="{921A69A3-F06C-4F5F-8C43-E04C1610C455}" type="sibTrans" cxnId="{27065856-C5B6-4CF6-B3AD-8BCD746B264B}">
      <dgm:prSet/>
      <dgm:spPr/>
      <dgm:t>
        <a:bodyPr/>
        <a:lstStyle/>
        <a:p>
          <a:endParaRPr lang="en-US"/>
        </a:p>
      </dgm:t>
    </dgm:pt>
    <dgm:pt modelId="{96531B0C-060C-41A3-A055-FD68FFDFA60A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Age Of Empires</a:t>
          </a:r>
        </a:p>
      </dgm:t>
    </dgm:pt>
    <dgm:pt modelId="{3CB0EF8F-C43D-4DD2-9B8F-251AFCBF9B6F}" type="parTrans" cxnId="{054C0BE1-A2EE-4CC9-B3DD-09183B393492}">
      <dgm:prSet/>
      <dgm:spPr/>
      <dgm:t>
        <a:bodyPr/>
        <a:lstStyle/>
        <a:p>
          <a:endParaRPr lang="en-US"/>
        </a:p>
      </dgm:t>
    </dgm:pt>
    <dgm:pt modelId="{84376B09-B444-4E5A-8A9C-C17266B9985B}" type="sibTrans" cxnId="{054C0BE1-A2EE-4CC9-B3DD-09183B393492}">
      <dgm:prSet/>
      <dgm:spPr/>
      <dgm:t>
        <a:bodyPr/>
        <a:lstStyle/>
        <a:p>
          <a:endParaRPr lang="en-US"/>
        </a:p>
      </dgm:t>
    </dgm:pt>
    <dgm:pt modelId="{AAB2C553-D58F-4C93-B421-503E009C1FE2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Company Of Heroes</a:t>
          </a:r>
        </a:p>
      </dgm:t>
    </dgm:pt>
    <dgm:pt modelId="{BEAA2749-CBA8-45B0-8F96-D6EA7608CC7A}" type="parTrans" cxnId="{A34D8681-B1E6-4742-8986-462B9F4673E0}">
      <dgm:prSet/>
      <dgm:spPr/>
      <dgm:t>
        <a:bodyPr/>
        <a:lstStyle/>
        <a:p>
          <a:endParaRPr lang="en-US"/>
        </a:p>
      </dgm:t>
    </dgm:pt>
    <dgm:pt modelId="{5E0D761E-376E-4747-A8B0-F2D31FCBAC33}" type="sibTrans" cxnId="{A34D8681-B1E6-4742-8986-462B9F4673E0}">
      <dgm:prSet/>
      <dgm:spPr/>
      <dgm:t>
        <a:bodyPr/>
        <a:lstStyle/>
        <a:p>
          <a:endParaRPr lang="en-US"/>
        </a:p>
      </dgm:t>
    </dgm:pt>
    <dgm:pt modelId="{DD694421-3472-4266-B2CB-F46E9733AA66}" type="pres">
      <dgm:prSet presAssocID="{27DA9BF3-BB01-43E3-A19B-3F36B94C3B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A19C22-1E95-46FC-91B2-9CE14C93EC15}" type="pres">
      <dgm:prSet presAssocID="{D872DE0C-784C-454D-9BFD-2C3E643554F0}" presName="vertOne" presStyleCnt="0"/>
      <dgm:spPr/>
    </dgm:pt>
    <dgm:pt modelId="{824662B5-D3E6-485C-9A84-F8447EA43635}" type="pres">
      <dgm:prSet presAssocID="{D872DE0C-784C-454D-9BFD-2C3E643554F0}" presName="txOne" presStyleLbl="node0" presStyleIdx="0" presStyleCnt="3">
        <dgm:presLayoutVars>
          <dgm:chPref val="3"/>
        </dgm:presLayoutVars>
      </dgm:prSet>
      <dgm:spPr/>
    </dgm:pt>
    <dgm:pt modelId="{F4897923-4E2F-4BC3-850D-9A577A629136}" type="pres">
      <dgm:prSet presAssocID="{D872DE0C-784C-454D-9BFD-2C3E643554F0}" presName="horzOne" presStyleCnt="0"/>
      <dgm:spPr/>
    </dgm:pt>
    <dgm:pt modelId="{D03E4805-4450-4E3D-A18B-59A889678348}" type="pres">
      <dgm:prSet presAssocID="{921A69A3-F06C-4F5F-8C43-E04C1610C455}" presName="sibSpaceOne" presStyleCnt="0"/>
      <dgm:spPr/>
    </dgm:pt>
    <dgm:pt modelId="{BE3D3C0A-A6B6-438E-B9CD-DDF536CD942E}" type="pres">
      <dgm:prSet presAssocID="{96531B0C-060C-41A3-A055-FD68FFDFA60A}" presName="vertOne" presStyleCnt="0"/>
      <dgm:spPr/>
    </dgm:pt>
    <dgm:pt modelId="{1CE3C3C0-0BB8-4864-94CA-73F23A1E2B3E}" type="pres">
      <dgm:prSet presAssocID="{96531B0C-060C-41A3-A055-FD68FFDFA60A}" presName="txOne" presStyleLbl="node0" presStyleIdx="1" presStyleCnt="3">
        <dgm:presLayoutVars>
          <dgm:chPref val="3"/>
        </dgm:presLayoutVars>
      </dgm:prSet>
      <dgm:spPr/>
    </dgm:pt>
    <dgm:pt modelId="{7CE428BB-9CAD-4F5D-B142-14FAFDE795DA}" type="pres">
      <dgm:prSet presAssocID="{96531B0C-060C-41A3-A055-FD68FFDFA60A}" presName="horzOne" presStyleCnt="0"/>
      <dgm:spPr/>
    </dgm:pt>
    <dgm:pt modelId="{AB85ED7E-A77F-4552-A03B-6F1850F1BA15}" type="pres">
      <dgm:prSet presAssocID="{84376B09-B444-4E5A-8A9C-C17266B9985B}" presName="sibSpaceOne" presStyleCnt="0"/>
      <dgm:spPr/>
    </dgm:pt>
    <dgm:pt modelId="{800101B6-09F6-469B-81E7-AA2ECC018ED5}" type="pres">
      <dgm:prSet presAssocID="{AAB2C553-D58F-4C93-B421-503E009C1FE2}" presName="vertOne" presStyleCnt="0"/>
      <dgm:spPr/>
    </dgm:pt>
    <dgm:pt modelId="{D4F7CD2E-5C49-41EB-A197-2507E5E84824}" type="pres">
      <dgm:prSet presAssocID="{AAB2C553-D58F-4C93-B421-503E009C1FE2}" presName="txOne" presStyleLbl="node0" presStyleIdx="2" presStyleCnt="3">
        <dgm:presLayoutVars>
          <dgm:chPref val="3"/>
        </dgm:presLayoutVars>
      </dgm:prSet>
      <dgm:spPr/>
    </dgm:pt>
    <dgm:pt modelId="{CA80F66F-13C1-44AF-A79D-A8F481FEC50C}" type="pres">
      <dgm:prSet presAssocID="{AAB2C553-D58F-4C93-B421-503E009C1FE2}" presName="horzOne" presStyleCnt="0"/>
      <dgm:spPr/>
    </dgm:pt>
  </dgm:ptLst>
  <dgm:cxnLst>
    <dgm:cxn modelId="{51118A0B-58E0-4564-B14A-52C5B78808D9}" type="presOf" srcId="{D872DE0C-784C-454D-9BFD-2C3E643554F0}" destId="{824662B5-D3E6-485C-9A84-F8447EA43635}" srcOrd="0" destOrd="0" presId="urn:microsoft.com/office/officeart/2005/8/layout/hierarchy4"/>
    <dgm:cxn modelId="{0E10550F-26F8-479D-BC0F-30D15D9EC011}" type="presOf" srcId="{AAB2C553-D58F-4C93-B421-503E009C1FE2}" destId="{D4F7CD2E-5C49-41EB-A197-2507E5E84824}" srcOrd="0" destOrd="0" presId="urn:microsoft.com/office/officeart/2005/8/layout/hierarchy4"/>
    <dgm:cxn modelId="{27065856-C5B6-4CF6-B3AD-8BCD746B264B}" srcId="{27DA9BF3-BB01-43E3-A19B-3F36B94C3B42}" destId="{D872DE0C-784C-454D-9BFD-2C3E643554F0}" srcOrd="0" destOrd="0" parTransId="{AA980A9B-1222-4CC6-89FA-649D6D27DA48}" sibTransId="{921A69A3-F06C-4F5F-8C43-E04C1610C455}"/>
    <dgm:cxn modelId="{A34D8681-B1E6-4742-8986-462B9F4673E0}" srcId="{27DA9BF3-BB01-43E3-A19B-3F36B94C3B42}" destId="{AAB2C553-D58F-4C93-B421-503E009C1FE2}" srcOrd="2" destOrd="0" parTransId="{BEAA2749-CBA8-45B0-8F96-D6EA7608CC7A}" sibTransId="{5E0D761E-376E-4747-A8B0-F2D31FCBAC33}"/>
    <dgm:cxn modelId="{A2E4F8D3-8813-44DD-BA33-AAF75AA8D745}" type="presOf" srcId="{27DA9BF3-BB01-43E3-A19B-3F36B94C3B42}" destId="{DD694421-3472-4266-B2CB-F46E9733AA66}" srcOrd="0" destOrd="0" presId="urn:microsoft.com/office/officeart/2005/8/layout/hierarchy4"/>
    <dgm:cxn modelId="{054C0BE1-A2EE-4CC9-B3DD-09183B393492}" srcId="{27DA9BF3-BB01-43E3-A19B-3F36B94C3B42}" destId="{96531B0C-060C-41A3-A055-FD68FFDFA60A}" srcOrd="1" destOrd="0" parTransId="{3CB0EF8F-C43D-4DD2-9B8F-251AFCBF9B6F}" sibTransId="{84376B09-B444-4E5A-8A9C-C17266B9985B}"/>
    <dgm:cxn modelId="{2518BDF2-593F-4A19-AFBC-79055E728E85}" type="presOf" srcId="{96531B0C-060C-41A3-A055-FD68FFDFA60A}" destId="{1CE3C3C0-0BB8-4864-94CA-73F23A1E2B3E}" srcOrd="0" destOrd="0" presId="urn:microsoft.com/office/officeart/2005/8/layout/hierarchy4"/>
    <dgm:cxn modelId="{DF00EA72-AA47-4B11-B034-4057B47A8880}" type="presParOf" srcId="{DD694421-3472-4266-B2CB-F46E9733AA66}" destId="{CAA19C22-1E95-46FC-91B2-9CE14C93EC15}" srcOrd="0" destOrd="0" presId="urn:microsoft.com/office/officeart/2005/8/layout/hierarchy4"/>
    <dgm:cxn modelId="{D798E24D-2BB6-400D-A296-C5B714878F5D}" type="presParOf" srcId="{CAA19C22-1E95-46FC-91B2-9CE14C93EC15}" destId="{824662B5-D3E6-485C-9A84-F8447EA43635}" srcOrd="0" destOrd="0" presId="urn:microsoft.com/office/officeart/2005/8/layout/hierarchy4"/>
    <dgm:cxn modelId="{983455F1-B53A-4B9C-A09B-5373DA47F04F}" type="presParOf" srcId="{CAA19C22-1E95-46FC-91B2-9CE14C93EC15}" destId="{F4897923-4E2F-4BC3-850D-9A577A629136}" srcOrd="1" destOrd="0" presId="urn:microsoft.com/office/officeart/2005/8/layout/hierarchy4"/>
    <dgm:cxn modelId="{68658066-3A78-41B7-B725-0B066C479278}" type="presParOf" srcId="{DD694421-3472-4266-B2CB-F46E9733AA66}" destId="{D03E4805-4450-4E3D-A18B-59A889678348}" srcOrd="1" destOrd="0" presId="urn:microsoft.com/office/officeart/2005/8/layout/hierarchy4"/>
    <dgm:cxn modelId="{52DBC1A8-C3E8-45E3-AD3C-87A739B7C180}" type="presParOf" srcId="{DD694421-3472-4266-B2CB-F46E9733AA66}" destId="{BE3D3C0A-A6B6-438E-B9CD-DDF536CD942E}" srcOrd="2" destOrd="0" presId="urn:microsoft.com/office/officeart/2005/8/layout/hierarchy4"/>
    <dgm:cxn modelId="{B7440E50-E5EE-49B9-AD5A-7A7652168ED0}" type="presParOf" srcId="{BE3D3C0A-A6B6-438E-B9CD-DDF536CD942E}" destId="{1CE3C3C0-0BB8-4864-94CA-73F23A1E2B3E}" srcOrd="0" destOrd="0" presId="urn:microsoft.com/office/officeart/2005/8/layout/hierarchy4"/>
    <dgm:cxn modelId="{83292195-8CEE-4E07-8BD8-2DEB4EE26A78}" type="presParOf" srcId="{BE3D3C0A-A6B6-438E-B9CD-DDF536CD942E}" destId="{7CE428BB-9CAD-4F5D-B142-14FAFDE795DA}" srcOrd="1" destOrd="0" presId="urn:microsoft.com/office/officeart/2005/8/layout/hierarchy4"/>
    <dgm:cxn modelId="{AFDBFFF7-42FE-45BE-BC96-890E310F45A5}" type="presParOf" srcId="{DD694421-3472-4266-B2CB-F46E9733AA66}" destId="{AB85ED7E-A77F-4552-A03B-6F1850F1BA15}" srcOrd="3" destOrd="0" presId="urn:microsoft.com/office/officeart/2005/8/layout/hierarchy4"/>
    <dgm:cxn modelId="{BC2FDA0C-4905-47CD-9C19-93D5865509EE}" type="presParOf" srcId="{DD694421-3472-4266-B2CB-F46E9733AA66}" destId="{800101B6-09F6-469B-81E7-AA2ECC018ED5}" srcOrd="4" destOrd="0" presId="urn:microsoft.com/office/officeart/2005/8/layout/hierarchy4"/>
    <dgm:cxn modelId="{3ABD8432-4904-48B2-AFDB-22540DCB0EBE}" type="presParOf" srcId="{800101B6-09F6-469B-81E7-AA2ECC018ED5}" destId="{D4F7CD2E-5C49-41EB-A197-2507E5E84824}" srcOrd="0" destOrd="0" presId="urn:microsoft.com/office/officeart/2005/8/layout/hierarchy4"/>
    <dgm:cxn modelId="{29207966-1706-4F98-89F6-F6A9472B44E4}" type="presParOf" srcId="{800101B6-09F6-469B-81E7-AA2ECC018ED5}" destId="{CA80F66F-13C1-44AF-A79D-A8F481FEC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A1F37-E3B3-4A9B-8724-11C04B63178D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8DCFA75-E4B4-4CCD-B09A-F2AA758F56D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פשוט ללמידה</a:t>
          </a:r>
          <a:endParaRPr lang="en-US" dirty="0"/>
        </a:p>
      </dgm:t>
    </dgm:pt>
    <dgm:pt modelId="{D3368BBB-0B8A-4C2E-8D43-F4999A060165}" type="parTrans" cxnId="{7D72EC31-3EA6-4A54-B3C7-9D0F05F4AAD0}">
      <dgm:prSet/>
      <dgm:spPr/>
      <dgm:t>
        <a:bodyPr/>
        <a:lstStyle/>
        <a:p>
          <a:endParaRPr lang="en-US"/>
        </a:p>
      </dgm:t>
    </dgm:pt>
    <dgm:pt modelId="{6B9ABC54-CCF4-4726-A902-7D0321D54C56}" type="sibTrans" cxnId="{7D72EC31-3EA6-4A54-B3C7-9D0F05F4AAD0}">
      <dgm:prSet/>
      <dgm:spPr/>
      <dgm:t>
        <a:bodyPr/>
        <a:lstStyle/>
        <a:p>
          <a:endParaRPr lang="en-US"/>
        </a:p>
      </dgm:t>
    </dgm:pt>
    <dgm:pt modelId="{68AC92FD-4662-45F5-AE93-504C4120EFFA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משחק מקורי</a:t>
          </a:r>
          <a:endParaRPr lang="en-US" dirty="0"/>
        </a:p>
      </dgm:t>
    </dgm:pt>
    <dgm:pt modelId="{17D243D6-3537-4B36-A981-3450AE7D8EAC}" type="parTrans" cxnId="{7C18A982-171E-4EC5-A4C3-5CA058D77006}">
      <dgm:prSet/>
      <dgm:spPr/>
      <dgm:t>
        <a:bodyPr/>
        <a:lstStyle/>
        <a:p>
          <a:endParaRPr lang="en-US"/>
        </a:p>
      </dgm:t>
    </dgm:pt>
    <dgm:pt modelId="{6D9EA5A9-D3B2-44F6-B0C7-EEC06868A29F}" type="sibTrans" cxnId="{7C18A982-171E-4EC5-A4C3-5CA058D77006}">
      <dgm:prSet/>
      <dgm:spPr/>
      <dgm:t>
        <a:bodyPr/>
        <a:lstStyle/>
        <a:p>
          <a:endParaRPr lang="en-US"/>
        </a:p>
      </dgm:t>
    </dgm:pt>
    <dgm:pt modelId="{BBF69DA8-8C4A-43B8-9B28-B3D419B83AF0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פיתוח חשיבה אסטרטגית לטווח הרחוק</a:t>
          </a:r>
          <a:endParaRPr lang="en-US" dirty="0"/>
        </a:p>
      </dgm:t>
    </dgm:pt>
    <dgm:pt modelId="{75EE2879-AF04-4576-8D93-B8B6EAC301D2}" type="parTrans" cxnId="{551785C1-EC1A-45EF-BE83-9DA83464DCD9}">
      <dgm:prSet/>
      <dgm:spPr/>
      <dgm:t>
        <a:bodyPr/>
        <a:lstStyle/>
        <a:p>
          <a:endParaRPr lang="en-US"/>
        </a:p>
      </dgm:t>
    </dgm:pt>
    <dgm:pt modelId="{A108F8D5-6513-45E1-97B9-E87A0278BAE6}" type="sibTrans" cxnId="{551785C1-EC1A-45EF-BE83-9DA83464DCD9}">
      <dgm:prSet/>
      <dgm:spPr/>
      <dgm:t>
        <a:bodyPr/>
        <a:lstStyle/>
        <a:p>
          <a:endParaRPr lang="en-US"/>
        </a:p>
      </dgm:t>
    </dgm:pt>
    <dgm:pt modelId="{0FACBA9D-6F0B-4FE8-853D-152E2711B981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דרישות חומרה לא גבוהות</a:t>
          </a:r>
          <a:endParaRPr lang="en-US" dirty="0"/>
        </a:p>
      </dgm:t>
    </dgm:pt>
    <dgm:pt modelId="{E59464AB-7E5D-4ADE-BC17-3F0D28097154}" type="parTrans" cxnId="{802AA6FB-E321-4C71-BB88-0D4E151D690F}">
      <dgm:prSet/>
      <dgm:spPr/>
      <dgm:t>
        <a:bodyPr/>
        <a:lstStyle/>
        <a:p>
          <a:endParaRPr lang="en-US"/>
        </a:p>
      </dgm:t>
    </dgm:pt>
    <dgm:pt modelId="{07FC7C05-B93C-4A31-87AC-B06AECE1FAEB}" type="sibTrans" cxnId="{802AA6FB-E321-4C71-BB88-0D4E151D690F}">
      <dgm:prSet/>
      <dgm:spPr/>
      <dgm:t>
        <a:bodyPr/>
        <a:lstStyle/>
        <a:p>
          <a:endParaRPr lang="en-US"/>
        </a:p>
      </dgm:t>
    </dgm:pt>
    <dgm:pt modelId="{5E613604-A0F6-4392-95DA-59D6EA943426}" type="pres">
      <dgm:prSet presAssocID="{0ACA1F37-E3B3-4A9B-8724-11C04B63178D}" presName="matrix" presStyleCnt="0">
        <dgm:presLayoutVars>
          <dgm:chMax val="1"/>
          <dgm:dir/>
          <dgm:resizeHandles val="exact"/>
        </dgm:presLayoutVars>
      </dgm:prSet>
      <dgm:spPr/>
    </dgm:pt>
    <dgm:pt modelId="{DDE704C2-7D5A-43C2-9D5E-E28E60E01FC7}" type="pres">
      <dgm:prSet presAssocID="{0ACA1F37-E3B3-4A9B-8724-11C04B63178D}" presName="diamond" presStyleLbl="bgShp" presStyleIdx="0" presStyleCnt="1"/>
      <dgm:spPr/>
    </dgm:pt>
    <dgm:pt modelId="{DC6EECCC-87D4-44E5-816F-38018B26B31D}" type="pres">
      <dgm:prSet presAssocID="{0ACA1F37-E3B3-4A9B-8724-11C04B6317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7DBB6E-5AA0-4C6A-874F-89C7528E685B}" type="pres">
      <dgm:prSet presAssocID="{0ACA1F37-E3B3-4A9B-8724-11C04B6317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61163C-10D9-46BE-B802-AF33E565193D}" type="pres">
      <dgm:prSet presAssocID="{0ACA1F37-E3B3-4A9B-8724-11C04B6317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09A738-D0C7-4EB5-887D-1D6B4FC2BFCD}" type="pres">
      <dgm:prSet presAssocID="{0ACA1F37-E3B3-4A9B-8724-11C04B6317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72EC31-3EA6-4A54-B3C7-9D0F05F4AAD0}" srcId="{0ACA1F37-E3B3-4A9B-8724-11C04B63178D}" destId="{18DCFA75-E4B4-4CCD-B09A-F2AA758F56D1}" srcOrd="0" destOrd="0" parTransId="{D3368BBB-0B8A-4C2E-8D43-F4999A060165}" sibTransId="{6B9ABC54-CCF4-4726-A902-7D0321D54C56}"/>
    <dgm:cxn modelId="{EFE54F4B-8901-44D0-94BA-426C3CAD0817}" type="presOf" srcId="{68AC92FD-4662-45F5-AE93-504C4120EFFA}" destId="{D97DBB6E-5AA0-4C6A-874F-89C7528E685B}" srcOrd="0" destOrd="0" presId="urn:microsoft.com/office/officeart/2005/8/layout/matrix3"/>
    <dgm:cxn modelId="{8FDC0B72-99D6-4CE9-A838-D9430EB0285C}" type="presOf" srcId="{0FACBA9D-6F0B-4FE8-853D-152E2711B981}" destId="{7409A738-D0C7-4EB5-887D-1D6B4FC2BFCD}" srcOrd="0" destOrd="0" presId="urn:microsoft.com/office/officeart/2005/8/layout/matrix3"/>
    <dgm:cxn modelId="{D31A0C53-5FE5-44E7-B96A-40DBAFA1ABDB}" type="presOf" srcId="{0ACA1F37-E3B3-4A9B-8724-11C04B63178D}" destId="{5E613604-A0F6-4392-95DA-59D6EA943426}" srcOrd="0" destOrd="0" presId="urn:microsoft.com/office/officeart/2005/8/layout/matrix3"/>
    <dgm:cxn modelId="{DEE75A81-D71C-4F05-8E30-2AF742BE184F}" type="presOf" srcId="{18DCFA75-E4B4-4CCD-B09A-F2AA758F56D1}" destId="{DC6EECCC-87D4-44E5-816F-38018B26B31D}" srcOrd="0" destOrd="0" presId="urn:microsoft.com/office/officeart/2005/8/layout/matrix3"/>
    <dgm:cxn modelId="{7C18A982-171E-4EC5-A4C3-5CA058D77006}" srcId="{0ACA1F37-E3B3-4A9B-8724-11C04B63178D}" destId="{68AC92FD-4662-45F5-AE93-504C4120EFFA}" srcOrd="1" destOrd="0" parTransId="{17D243D6-3537-4B36-A981-3450AE7D8EAC}" sibTransId="{6D9EA5A9-D3B2-44F6-B0C7-EEC06868A29F}"/>
    <dgm:cxn modelId="{551785C1-EC1A-45EF-BE83-9DA83464DCD9}" srcId="{0ACA1F37-E3B3-4A9B-8724-11C04B63178D}" destId="{BBF69DA8-8C4A-43B8-9B28-B3D419B83AF0}" srcOrd="2" destOrd="0" parTransId="{75EE2879-AF04-4576-8D93-B8B6EAC301D2}" sibTransId="{A108F8D5-6513-45E1-97B9-E87A0278BAE6}"/>
    <dgm:cxn modelId="{C0347DD3-2406-46F0-8588-11AEA83D7FC9}" type="presOf" srcId="{BBF69DA8-8C4A-43B8-9B28-B3D419B83AF0}" destId="{E761163C-10D9-46BE-B802-AF33E565193D}" srcOrd="0" destOrd="0" presId="urn:microsoft.com/office/officeart/2005/8/layout/matrix3"/>
    <dgm:cxn modelId="{802AA6FB-E321-4C71-BB88-0D4E151D690F}" srcId="{0ACA1F37-E3B3-4A9B-8724-11C04B63178D}" destId="{0FACBA9D-6F0B-4FE8-853D-152E2711B981}" srcOrd="3" destOrd="0" parTransId="{E59464AB-7E5D-4ADE-BC17-3F0D28097154}" sibTransId="{07FC7C05-B93C-4A31-87AC-B06AECE1FAEB}"/>
    <dgm:cxn modelId="{910CC16C-DA2D-472D-BF37-6EA60D1EE1B5}" type="presParOf" srcId="{5E613604-A0F6-4392-95DA-59D6EA943426}" destId="{DDE704C2-7D5A-43C2-9D5E-E28E60E01FC7}" srcOrd="0" destOrd="0" presId="urn:microsoft.com/office/officeart/2005/8/layout/matrix3"/>
    <dgm:cxn modelId="{09F97A1C-37C3-4DF0-922D-2E6F3DD12B9B}" type="presParOf" srcId="{5E613604-A0F6-4392-95DA-59D6EA943426}" destId="{DC6EECCC-87D4-44E5-816F-38018B26B31D}" srcOrd="1" destOrd="0" presId="urn:microsoft.com/office/officeart/2005/8/layout/matrix3"/>
    <dgm:cxn modelId="{C5C90B94-D54C-40BE-93D4-0BF11483E24B}" type="presParOf" srcId="{5E613604-A0F6-4392-95DA-59D6EA943426}" destId="{D97DBB6E-5AA0-4C6A-874F-89C7528E685B}" srcOrd="2" destOrd="0" presId="urn:microsoft.com/office/officeart/2005/8/layout/matrix3"/>
    <dgm:cxn modelId="{EBD18328-63C2-49C9-B800-F6D2E2F4500E}" type="presParOf" srcId="{5E613604-A0F6-4392-95DA-59D6EA943426}" destId="{E761163C-10D9-46BE-B802-AF33E565193D}" srcOrd="3" destOrd="0" presId="urn:microsoft.com/office/officeart/2005/8/layout/matrix3"/>
    <dgm:cxn modelId="{2C5CED83-FB00-4AFA-AFAA-628471457D20}" type="presParOf" srcId="{5E613604-A0F6-4392-95DA-59D6EA943426}" destId="{7409A738-D0C7-4EB5-887D-1D6B4FC2BFC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E9532-BB0E-4874-B8FE-B5AF31C4FE96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B534933-8C69-49DE-BD77-4AA184173920}">
      <dgm:prSet/>
      <dgm:spPr>
        <a:solidFill>
          <a:schemeClr val="accent1"/>
        </a:solidFill>
        <a:ln>
          <a:solidFill>
            <a:srgbClr val="335B74"/>
          </a:solidFill>
        </a:ln>
      </dgm:spPr>
      <dgm:t>
        <a:bodyPr/>
        <a:lstStyle/>
        <a:p>
          <a:r>
            <a:rPr lang="he-IL" dirty="0"/>
            <a:t>שלב בנייה</a:t>
          </a:r>
          <a:endParaRPr lang="en-US" dirty="0"/>
        </a:p>
      </dgm:t>
    </dgm:pt>
    <dgm:pt modelId="{E8EC87FE-BBBB-4074-9DCE-868A0D27F746}" type="parTrans" cxnId="{BD31910D-A046-4005-92C0-2BEFC0B0CB97}">
      <dgm:prSet/>
      <dgm:spPr/>
      <dgm:t>
        <a:bodyPr/>
        <a:lstStyle/>
        <a:p>
          <a:endParaRPr lang="en-US"/>
        </a:p>
      </dgm:t>
    </dgm:pt>
    <dgm:pt modelId="{B253C102-B772-4CD9-81C1-1EB6DC1E587D}" type="sibTrans" cxnId="{BD31910D-A046-4005-92C0-2BEFC0B0CB97}">
      <dgm:prSet/>
      <dgm:spPr/>
      <dgm:t>
        <a:bodyPr/>
        <a:lstStyle/>
        <a:p>
          <a:endParaRPr lang="en-US"/>
        </a:p>
      </dgm:t>
    </dgm:pt>
    <dgm:pt modelId="{A4C8AC66-5311-45A9-8987-287C56153E79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שלב הכשרה</a:t>
          </a:r>
          <a:endParaRPr lang="en-US" dirty="0"/>
        </a:p>
      </dgm:t>
    </dgm:pt>
    <dgm:pt modelId="{ACDED197-C112-4005-A5CB-FBD8EFA59008}" type="parTrans" cxnId="{FB8BCF79-AE4D-4D3A-BBF5-66D117253D89}">
      <dgm:prSet/>
      <dgm:spPr/>
      <dgm:t>
        <a:bodyPr/>
        <a:lstStyle/>
        <a:p>
          <a:endParaRPr lang="en-US"/>
        </a:p>
      </dgm:t>
    </dgm:pt>
    <dgm:pt modelId="{A25C9654-D6FA-49FF-BE0D-5107ED0DA744}" type="sibTrans" cxnId="{FB8BCF79-AE4D-4D3A-BBF5-66D117253D89}">
      <dgm:prSet/>
      <dgm:spPr/>
      <dgm:t>
        <a:bodyPr/>
        <a:lstStyle/>
        <a:p>
          <a:endParaRPr lang="en-US"/>
        </a:p>
      </dgm:t>
    </dgm:pt>
    <dgm:pt modelId="{9902069B-CF21-4F50-A334-2A756BAD7F98}">
      <dgm:prSet/>
      <dgm:spPr>
        <a:solidFill>
          <a:schemeClr val="accent1"/>
        </a:solidFill>
      </dgm:spPr>
      <dgm:t>
        <a:bodyPr/>
        <a:lstStyle/>
        <a:p>
          <a:r>
            <a:rPr lang="he-IL"/>
            <a:t>שלב טקטיקה</a:t>
          </a:r>
          <a:endParaRPr lang="en-US"/>
        </a:p>
      </dgm:t>
    </dgm:pt>
    <dgm:pt modelId="{DD58B838-329A-4944-AA1C-AB5BCD11C073}" type="parTrans" cxnId="{329BBB4D-4C97-4C4D-8EEE-A17F63C6B7D9}">
      <dgm:prSet/>
      <dgm:spPr/>
      <dgm:t>
        <a:bodyPr/>
        <a:lstStyle/>
        <a:p>
          <a:endParaRPr lang="en-US"/>
        </a:p>
      </dgm:t>
    </dgm:pt>
    <dgm:pt modelId="{D268FE03-6F8A-4A73-BC0C-85A79BE2FD97}" type="sibTrans" cxnId="{329BBB4D-4C97-4C4D-8EEE-A17F63C6B7D9}">
      <dgm:prSet/>
      <dgm:spPr/>
      <dgm:t>
        <a:bodyPr/>
        <a:lstStyle/>
        <a:p>
          <a:endParaRPr lang="en-US"/>
        </a:p>
      </dgm:t>
    </dgm:pt>
    <dgm:pt modelId="{19A34559-11BE-4344-892B-93602B6968DA}">
      <dgm:prSet/>
      <dgm:spPr>
        <a:solidFill>
          <a:schemeClr val="accent1"/>
        </a:solidFill>
      </dgm:spPr>
      <dgm:t>
        <a:bodyPr/>
        <a:lstStyle/>
        <a:p>
          <a:r>
            <a:rPr lang="he-IL" dirty="0"/>
            <a:t>שלב מלחמה</a:t>
          </a:r>
          <a:endParaRPr lang="en-US" dirty="0"/>
        </a:p>
      </dgm:t>
    </dgm:pt>
    <dgm:pt modelId="{104799CB-D3FE-4139-B49D-EA3DF7184B2B}" type="parTrans" cxnId="{D01DBAD0-CB5E-4212-B251-A92C92A8C533}">
      <dgm:prSet/>
      <dgm:spPr/>
      <dgm:t>
        <a:bodyPr/>
        <a:lstStyle/>
        <a:p>
          <a:endParaRPr lang="en-US"/>
        </a:p>
      </dgm:t>
    </dgm:pt>
    <dgm:pt modelId="{421E5C13-40FA-46F6-A56C-4C64C3F72822}" type="sibTrans" cxnId="{D01DBAD0-CB5E-4212-B251-A92C92A8C533}">
      <dgm:prSet/>
      <dgm:spPr/>
      <dgm:t>
        <a:bodyPr/>
        <a:lstStyle/>
        <a:p>
          <a:endParaRPr lang="en-US"/>
        </a:p>
      </dgm:t>
    </dgm:pt>
    <dgm:pt modelId="{AB27B9F0-718B-4033-A75F-26218D03FF71}" type="pres">
      <dgm:prSet presAssocID="{87EE9532-BB0E-4874-B8FE-B5AF31C4FE96}" presName="Name0" presStyleCnt="0">
        <dgm:presLayoutVars>
          <dgm:dir/>
          <dgm:animLvl val="lvl"/>
          <dgm:resizeHandles val="exact"/>
        </dgm:presLayoutVars>
      </dgm:prSet>
      <dgm:spPr/>
    </dgm:pt>
    <dgm:pt modelId="{B85042D2-1E1E-40CE-A928-AED93E67A3A7}" type="pres">
      <dgm:prSet presAssocID="{19A34559-11BE-4344-892B-93602B6968DA}" presName="boxAndChildren" presStyleCnt="0"/>
      <dgm:spPr/>
    </dgm:pt>
    <dgm:pt modelId="{D04029F1-3CAC-4483-90ED-941CB9F18D1C}" type="pres">
      <dgm:prSet presAssocID="{19A34559-11BE-4344-892B-93602B6968DA}" presName="parentTextBox" presStyleLbl="node1" presStyleIdx="0" presStyleCnt="4"/>
      <dgm:spPr/>
    </dgm:pt>
    <dgm:pt modelId="{438DA9F3-5B4E-4209-8925-21A0AF52E406}" type="pres">
      <dgm:prSet presAssocID="{D268FE03-6F8A-4A73-BC0C-85A79BE2FD97}" presName="sp" presStyleCnt="0"/>
      <dgm:spPr/>
    </dgm:pt>
    <dgm:pt modelId="{79C2E8C6-5677-4964-95F3-1659B93E480E}" type="pres">
      <dgm:prSet presAssocID="{9902069B-CF21-4F50-A334-2A756BAD7F98}" presName="arrowAndChildren" presStyleCnt="0"/>
      <dgm:spPr/>
    </dgm:pt>
    <dgm:pt modelId="{CC3B896A-AB8B-4231-B6D3-366E0B731F92}" type="pres">
      <dgm:prSet presAssocID="{9902069B-CF21-4F50-A334-2A756BAD7F98}" presName="parentTextArrow" presStyleLbl="node1" presStyleIdx="1" presStyleCnt="4"/>
      <dgm:spPr/>
    </dgm:pt>
    <dgm:pt modelId="{D75C663E-3F3F-44EB-ADCB-286D632B0997}" type="pres">
      <dgm:prSet presAssocID="{A25C9654-D6FA-49FF-BE0D-5107ED0DA744}" presName="sp" presStyleCnt="0"/>
      <dgm:spPr/>
    </dgm:pt>
    <dgm:pt modelId="{50D4E5A1-8CBF-43F8-8771-9CD320E8E4B5}" type="pres">
      <dgm:prSet presAssocID="{A4C8AC66-5311-45A9-8987-287C56153E79}" presName="arrowAndChildren" presStyleCnt="0"/>
      <dgm:spPr/>
    </dgm:pt>
    <dgm:pt modelId="{D0EAB7CF-8EF5-452B-A0B7-0FCD413CBF21}" type="pres">
      <dgm:prSet presAssocID="{A4C8AC66-5311-45A9-8987-287C56153E79}" presName="parentTextArrow" presStyleLbl="node1" presStyleIdx="2" presStyleCnt="4"/>
      <dgm:spPr/>
    </dgm:pt>
    <dgm:pt modelId="{31FAA2C9-5667-459B-9C51-54E7627EECFF}" type="pres">
      <dgm:prSet presAssocID="{B253C102-B772-4CD9-81C1-1EB6DC1E587D}" presName="sp" presStyleCnt="0"/>
      <dgm:spPr/>
    </dgm:pt>
    <dgm:pt modelId="{AC358A82-F4BE-492D-8FA7-EB5F48C75EAE}" type="pres">
      <dgm:prSet presAssocID="{3B534933-8C69-49DE-BD77-4AA184173920}" presName="arrowAndChildren" presStyleCnt="0"/>
      <dgm:spPr/>
    </dgm:pt>
    <dgm:pt modelId="{0F8C6FA7-7D99-40DE-A661-D910163DD517}" type="pres">
      <dgm:prSet presAssocID="{3B534933-8C69-49DE-BD77-4AA184173920}" presName="parentTextArrow" presStyleLbl="node1" presStyleIdx="3" presStyleCnt="4"/>
      <dgm:spPr/>
    </dgm:pt>
  </dgm:ptLst>
  <dgm:cxnLst>
    <dgm:cxn modelId="{BD31910D-A046-4005-92C0-2BEFC0B0CB97}" srcId="{87EE9532-BB0E-4874-B8FE-B5AF31C4FE96}" destId="{3B534933-8C69-49DE-BD77-4AA184173920}" srcOrd="0" destOrd="0" parTransId="{E8EC87FE-BBBB-4074-9DCE-868A0D27F746}" sibTransId="{B253C102-B772-4CD9-81C1-1EB6DC1E587D}"/>
    <dgm:cxn modelId="{8E9D910E-83C8-4801-86F6-6006CCE4A571}" type="presOf" srcId="{9902069B-CF21-4F50-A334-2A756BAD7F98}" destId="{CC3B896A-AB8B-4231-B6D3-366E0B731F92}" srcOrd="0" destOrd="0" presId="urn:microsoft.com/office/officeart/2005/8/layout/process4"/>
    <dgm:cxn modelId="{A87A7865-8E5B-4F34-B2CF-58B0D23666CB}" type="presOf" srcId="{3B534933-8C69-49DE-BD77-4AA184173920}" destId="{0F8C6FA7-7D99-40DE-A661-D910163DD517}" srcOrd="0" destOrd="0" presId="urn:microsoft.com/office/officeart/2005/8/layout/process4"/>
    <dgm:cxn modelId="{329BBB4D-4C97-4C4D-8EEE-A17F63C6B7D9}" srcId="{87EE9532-BB0E-4874-B8FE-B5AF31C4FE96}" destId="{9902069B-CF21-4F50-A334-2A756BAD7F98}" srcOrd="2" destOrd="0" parTransId="{DD58B838-329A-4944-AA1C-AB5BCD11C073}" sibTransId="{D268FE03-6F8A-4A73-BC0C-85A79BE2FD97}"/>
    <dgm:cxn modelId="{FB8BCF79-AE4D-4D3A-BBF5-66D117253D89}" srcId="{87EE9532-BB0E-4874-B8FE-B5AF31C4FE96}" destId="{A4C8AC66-5311-45A9-8987-287C56153E79}" srcOrd="1" destOrd="0" parTransId="{ACDED197-C112-4005-A5CB-FBD8EFA59008}" sibTransId="{A25C9654-D6FA-49FF-BE0D-5107ED0DA744}"/>
    <dgm:cxn modelId="{05AE797D-BD89-4F39-9D70-F6D50FF2B066}" type="presOf" srcId="{A4C8AC66-5311-45A9-8987-287C56153E79}" destId="{D0EAB7CF-8EF5-452B-A0B7-0FCD413CBF21}" srcOrd="0" destOrd="0" presId="urn:microsoft.com/office/officeart/2005/8/layout/process4"/>
    <dgm:cxn modelId="{4B34F1A7-C33F-46A0-B953-A94010399413}" type="presOf" srcId="{87EE9532-BB0E-4874-B8FE-B5AF31C4FE96}" destId="{AB27B9F0-718B-4033-A75F-26218D03FF71}" srcOrd="0" destOrd="0" presId="urn:microsoft.com/office/officeart/2005/8/layout/process4"/>
    <dgm:cxn modelId="{D01DBAD0-CB5E-4212-B251-A92C92A8C533}" srcId="{87EE9532-BB0E-4874-B8FE-B5AF31C4FE96}" destId="{19A34559-11BE-4344-892B-93602B6968DA}" srcOrd="3" destOrd="0" parTransId="{104799CB-D3FE-4139-B49D-EA3DF7184B2B}" sibTransId="{421E5C13-40FA-46F6-A56C-4C64C3F72822}"/>
    <dgm:cxn modelId="{C844EBF7-B8E2-4CDB-B149-CE123C3538C2}" type="presOf" srcId="{19A34559-11BE-4344-892B-93602B6968DA}" destId="{D04029F1-3CAC-4483-90ED-941CB9F18D1C}" srcOrd="0" destOrd="0" presId="urn:microsoft.com/office/officeart/2005/8/layout/process4"/>
    <dgm:cxn modelId="{76A4FF8C-9A3C-4381-B465-07D3828BE04A}" type="presParOf" srcId="{AB27B9F0-718B-4033-A75F-26218D03FF71}" destId="{B85042D2-1E1E-40CE-A928-AED93E67A3A7}" srcOrd="0" destOrd="0" presId="urn:microsoft.com/office/officeart/2005/8/layout/process4"/>
    <dgm:cxn modelId="{D22B1640-C495-4E32-854D-CB3C5E869B4F}" type="presParOf" srcId="{B85042D2-1E1E-40CE-A928-AED93E67A3A7}" destId="{D04029F1-3CAC-4483-90ED-941CB9F18D1C}" srcOrd="0" destOrd="0" presId="urn:microsoft.com/office/officeart/2005/8/layout/process4"/>
    <dgm:cxn modelId="{70C5C20C-86B6-406E-829E-0B8C41BB6381}" type="presParOf" srcId="{AB27B9F0-718B-4033-A75F-26218D03FF71}" destId="{438DA9F3-5B4E-4209-8925-21A0AF52E406}" srcOrd="1" destOrd="0" presId="urn:microsoft.com/office/officeart/2005/8/layout/process4"/>
    <dgm:cxn modelId="{82A1B53F-92D8-41AB-8E58-C6F08F259681}" type="presParOf" srcId="{AB27B9F0-718B-4033-A75F-26218D03FF71}" destId="{79C2E8C6-5677-4964-95F3-1659B93E480E}" srcOrd="2" destOrd="0" presId="urn:microsoft.com/office/officeart/2005/8/layout/process4"/>
    <dgm:cxn modelId="{ADC9FC63-909C-40A6-9FA6-A8A4369A4DB4}" type="presParOf" srcId="{79C2E8C6-5677-4964-95F3-1659B93E480E}" destId="{CC3B896A-AB8B-4231-B6D3-366E0B731F92}" srcOrd="0" destOrd="0" presId="urn:microsoft.com/office/officeart/2005/8/layout/process4"/>
    <dgm:cxn modelId="{B85CB5CD-9E98-4932-8E4B-350462817F08}" type="presParOf" srcId="{AB27B9F0-718B-4033-A75F-26218D03FF71}" destId="{D75C663E-3F3F-44EB-ADCB-286D632B0997}" srcOrd="3" destOrd="0" presId="urn:microsoft.com/office/officeart/2005/8/layout/process4"/>
    <dgm:cxn modelId="{3C261B25-67B8-414F-B280-17E4D5B5C981}" type="presParOf" srcId="{AB27B9F0-718B-4033-A75F-26218D03FF71}" destId="{50D4E5A1-8CBF-43F8-8771-9CD320E8E4B5}" srcOrd="4" destOrd="0" presId="urn:microsoft.com/office/officeart/2005/8/layout/process4"/>
    <dgm:cxn modelId="{6BEB1D30-004B-42BE-BB5C-C7C642D34832}" type="presParOf" srcId="{50D4E5A1-8CBF-43F8-8771-9CD320E8E4B5}" destId="{D0EAB7CF-8EF5-452B-A0B7-0FCD413CBF21}" srcOrd="0" destOrd="0" presId="urn:microsoft.com/office/officeart/2005/8/layout/process4"/>
    <dgm:cxn modelId="{46FE0B1E-5A69-4B07-954D-D20720417354}" type="presParOf" srcId="{AB27B9F0-718B-4033-A75F-26218D03FF71}" destId="{31FAA2C9-5667-459B-9C51-54E7627EECFF}" srcOrd="5" destOrd="0" presId="urn:microsoft.com/office/officeart/2005/8/layout/process4"/>
    <dgm:cxn modelId="{5FF59C43-622E-4224-BE0F-A0EFCB13079B}" type="presParOf" srcId="{AB27B9F0-718B-4033-A75F-26218D03FF71}" destId="{AC358A82-F4BE-492D-8FA7-EB5F48C75EAE}" srcOrd="6" destOrd="0" presId="urn:microsoft.com/office/officeart/2005/8/layout/process4"/>
    <dgm:cxn modelId="{102D9433-0789-4BE3-86B1-2C259292FC1B}" type="presParOf" srcId="{AC358A82-F4BE-492D-8FA7-EB5F48C75EAE}" destId="{0F8C6FA7-7D99-40DE-A661-D910163DD51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883751-CFC2-4286-9513-BBB55A2D8A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00DE32-5406-41F5-AA7B-C0EF4FD7F4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/>
            <a:t>פיתוח מכניקת המשחק</a:t>
          </a:r>
          <a:endParaRPr lang="en-US"/>
        </a:p>
      </dgm:t>
    </dgm:pt>
    <dgm:pt modelId="{27556A77-E172-4218-B527-FEC6CCEF853B}" type="parTrans" cxnId="{0EC6C9FB-AF02-4538-8FF1-18DA1369A78C}">
      <dgm:prSet/>
      <dgm:spPr/>
      <dgm:t>
        <a:bodyPr/>
        <a:lstStyle/>
        <a:p>
          <a:endParaRPr lang="en-US"/>
        </a:p>
      </dgm:t>
    </dgm:pt>
    <dgm:pt modelId="{758B4787-8DD2-4D0F-81EA-9213548BF8C6}" type="sibTrans" cxnId="{0EC6C9FB-AF02-4538-8FF1-18DA1369A78C}">
      <dgm:prSet/>
      <dgm:spPr/>
      <dgm:t>
        <a:bodyPr/>
        <a:lstStyle/>
        <a:p>
          <a:endParaRPr lang="en-US"/>
        </a:p>
      </dgm:t>
    </dgm:pt>
    <dgm:pt modelId="{67D84898-888A-407A-BE55-7FACD4AC74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/>
            <a:t>תקשורת בין השחקנים</a:t>
          </a:r>
          <a:endParaRPr lang="en-US"/>
        </a:p>
      </dgm:t>
    </dgm:pt>
    <dgm:pt modelId="{8D439002-E4F0-4A17-8031-BFCFFC8E2E0B}" type="parTrans" cxnId="{C9F3FE14-315D-450F-B912-E4B03C759EBB}">
      <dgm:prSet/>
      <dgm:spPr/>
      <dgm:t>
        <a:bodyPr/>
        <a:lstStyle/>
        <a:p>
          <a:endParaRPr lang="en-US"/>
        </a:p>
      </dgm:t>
    </dgm:pt>
    <dgm:pt modelId="{416DA571-7A15-4BB2-8DB7-810B7A0EB375}" type="sibTrans" cxnId="{C9F3FE14-315D-450F-B912-E4B03C759EBB}">
      <dgm:prSet/>
      <dgm:spPr/>
      <dgm:t>
        <a:bodyPr/>
        <a:lstStyle/>
        <a:p>
          <a:endParaRPr lang="en-US"/>
        </a:p>
      </dgm:t>
    </dgm:pt>
    <dgm:pt modelId="{8EF4E3DC-2CEE-4847-BE2E-99C22AB6BD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/>
            <a:t>כרטיס גרפי בסיסי</a:t>
          </a:r>
          <a:endParaRPr lang="en-US"/>
        </a:p>
      </dgm:t>
    </dgm:pt>
    <dgm:pt modelId="{595D1C80-F975-455D-AE8F-15AB7817B9E4}" type="parTrans" cxnId="{9C5C45EE-A130-4AEE-AFA0-59C79C26A1A2}">
      <dgm:prSet/>
      <dgm:spPr/>
      <dgm:t>
        <a:bodyPr/>
        <a:lstStyle/>
        <a:p>
          <a:endParaRPr lang="en-US"/>
        </a:p>
      </dgm:t>
    </dgm:pt>
    <dgm:pt modelId="{51151055-35E9-403F-9793-52795F7AEE28}" type="sibTrans" cxnId="{9C5C45EE-A130-4AEE-AFA0-59C79C26A1A2}">
      <dgm:prSet/>
      <dgm:spPr/>
      <dgm:t>
        <a:bodyPr/>
        <a:lstStyle/>
        <a:p>
          <a:endParaRPr lang="en-US"/>
        </a:p>
      </dgm:t>
    </dgm:pt>
    <dgm:pt modelId="{3CFF4245-3BA6-4760-BB13-4437373431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he-IL" dirty="0"/>
            <a:t>בינה מלאכותית </a:t>
          </a:r>
          <a:r>
            <a:rPr lang="en-US" dirty="0"/>
            <a:t>(AI)</a:t>
          </a:r>
        </a:p>
      </dgm:t>
    </dgm:pt>
    <dgm:pt modelId="{1DCB8B29-8B98-41FE-8C72-190B7C640395}" type="parTrans" cxnId="{61FB07FE-5F76-4BA1-BB22-D785E70F617F}">
      <dgm:prSet/>
      <dgm:spPr/>
      <dgm:t>
        <a:bodyPr/>
        <a:lstStyle/>
        <a:p>
          <a:endParaRPr lang="en-US"/>
        </a:p>
      </dgm:t>
    </dgm:pt>
    <dgm:pt modelId="{5ACA30ED-F1E7-47F3-9C0D-10735EBD859A}" type="sibTrans" cxnId="{61FB07FE-5F76-4BA1-BB22-D785E70F617F}">
      <dgm:prSet/>
      <dgm:spPr/>
      <dgm:t>
        <a:bodyPr/>
        <a:lstStyle/>
        <a:p>
          <a:endParaRPr lang="en-US"/>
        </a:p>
      </dgm:t>
    </dgm:pt>
    <dgm:pt modelId="{24CB5A6C-396F-4952-A257-9B39BE910C31}" type="pres">
      <dgm:prSet presAssocID="{AF883751-CFC2-4286-9513-BBB55A2D8A70}" presName="root" presStyleCnt="0">
        <dgm:presLayoutVars>
          <dgm:dir/>
          <dgm:resizeHandles val="exact"/>
        </dgm:presLayoutVars>
      </dgm:prSet>
      <dgm:spPr/>
    </dgm:pt>
    <dgm:pt modelId="{2208982B-C50A-4BC4-9C21-4EA0A1F53FAA}" type="pres">
      <dgm:prSet presAssocID="{6C00DE32-5406-41F5-AA7B-C0EF4FD7F4E5}" presName="compNode" presStyleCnt="0"/>
      <dgm:spPr/>
    </dgm:pt>
    <dgm:pt modelId="{7FD8A18D-2DD4-4F31-BBC6-82BCBC3F488F}" type="pres">
      <dgm:prSet presAssocID="{6C00DE32-5406-41F5-AA7B-C0EF4FD7F4E5}" presName="iconBgRect" presStyleLbl="bgShp" presStyleIdx="0" presStyleCnt="4"/>
      <dgm:spPr/>
    </dgm:pt>
    <dgm:pt modelId="{0946132E-2DF4-49F3-A31E-48E634983ABC}" type="pres">
      <dgm:prSet presAssocID="{6C00DE32-5406-41F5-AA7B-C0EF4FD7F4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8082D31-7C89-4D95-B979-16B2AB38A339}" type="pres">
      <dgm:prSet presAssocID="{6C00DE32-5406-41F5-AA7B-C0EF4FD7F4E5}" presName="spaceRect" presStyleCnt="0"/>
      <dgm:spPr/>
    </dgm:pt>
    <dgm:pt modelId="{EE89630A-5300-4BC5-ABF7-BA4A25613CCF}" type="pres">
      <dgm:prSet presAssocID="{6C00DE32-5406-41F5-AA7B-C0EF4FD7F4E5}" presName="textRect" presStyleLbl="revTx" presStyleIdx="0" presStyleCnt="4">
        <dgm:presLayoutVars>
          <dgm:chMax val="1"/>
          <dgm:chPref val="1"/>
        </dgm:presLayoutVars>
      </dgm:prSet>
      <dgm:spPr/>
    </dgm:pt>
    <dgm:pt modelId="{05F0FC6D-138D-4CCD-B707-94CDAA4026C8}" type="pres">
      <dgm:prSet presAssocID="{758B4787-8DD2-4D0F-81EA-9213548BF8C6}" presName="sibTrans" presStyleCnt="0"/>
      <dgm:spPr/>
    </dgm:pt>
    <dgm:pt modelId="{49808825-5845-4FF2-966E-54D956E0DED0}" type="pres">
      <dgm:prSet presAssocID="{67D84898-888A-407A-BE55-7FACD4AC745C}" presName="compNode" presStyleCnt="0"/>
      <dgm:spPr/>
    </dgm:pt>
    <dgm:pt modelId="{60638599-D830-48E9-8D88-89C3FDA6F3B0}" type="pres">
      <dgm:prSet presAssocID="{67D84898-888A-407A-BE55-7FACD4AC745C}" presName="iconBgRect" presStyleLbl="bgShp" presStyleIdx="1" presStyleCnt="4"/>
      <dgm:spPr/>
    </dgm:pt>
    <dgm:pt modelId="{CE20E262-958E-48EF-B3CD-DD5BA1377EF6}" type="pres">
      <dgm:prSet presAssocID="{67D84898-888A-407A-BE55-7FACD4AC74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צ'אט"/>
        </a:ext>
      </dgm:extLst>
    </dgm:pt>
    <dgm:pt modelId="{62AFD980-6195-40C9-9709-6340FB23688D}" type="pres">
      <dgm:prSet presAssocID="{67D84898-888A-407A-BE55-7FACD4AC745C}" presName="spaceRect" presStyleCnt="0"/>
      <dgm:spPr/>
    </dgm:pt>
    <dgm:pt modelId="{8816A2B6-D190-41BD-83E2-2E237EA71872}" type="pres">
      <dgm:prSet presAssocID="{67D84898-888A-407A-BE55-7FACD4AC745C}" presName="textRect" presStyleLbl="revTx" presStyleIdx="1" presStyleCnt="4">
        <dgm:presLayoutVars>
          <dgm:chMax val="1"/>
          <dgm:chPref val="1"/>
        </dgm:presLayoutVars>
      </dgm:prSet>
      <dgm:spPr/>
    </dgm:pt>
    <dgm:pt modelId="{11E07FFB-FDC8-4A67-9F9F-5D47F5C563F5}" type="pres">
      <dgm:prSet presAssocID="{416DA571-7A15-4BB2-8DB7-810B7A0EB375}" presName="sibTrans" presStyleCnt="0"/>
      <dgm:spPr/>
    </dgm:pt>
    <dgm:pt modelId="{613DD877-55ED-4448-B8E1-751CF7666F1B}" type="pres">
      <dgm:prSet presAssocID="{8EF4E3DC-2CEE-4847-BE2E-99C22AB6BD25}" presName="compNode" presStyleCnt="0"/>
      <dgm:spPr/>
    </dgm:pt>
    <dgm:pt modelId="{00B9A2D1-A00F-4605-8336-7729BBE271A0}" type="pres">
      <dgm:prSet presAssocID="{8EF4E3DC-2CEE-4847-BE2E-99C22AB6BD25}" presName="iconBgRect" presStyleLbl="bgShp" presStyleIdx="2" presStyleCnt="4"/>
      <dgm:spPr/>
    </dgm:pt>
    <dgm:pt modelId="{2E1ABE86-C1DC-4161-BDFD-3E8CE93D9172}" type="pres">
      <dgm:prSet presAssocID="{8EF4E3DC-2CEE-4847-BE2E-99C22AB6BD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35722423-EC4E-4565-BC46-9BCA25B70131}" type="pres">
      <dgm:prSet presAssocID="{8EF4E3DC-2CEE-4847-BE2E-99C22AB6BD25}" presName="spaceRect" presStyleCnt="0"/>
      <dgm:spPr/>
    </dgm:pt>
    <dgm:pt modelId="{DA69A711-1D1D-47F9-A38E-7D8787C00B93}" type="pres">
      <dgm:prSet presAssocID="{8EF4E3DC-2CEE-4847-BE2E-99C22AB6BD25}" presName="textRect" presStyleLbl="revTx" presStyleIdx="2" presStyleCnt="4">
        <dgm:presLayoutVars>
          <dgm:chMax val="1"/>
          <dgm:chPref val="1"/>
        </dgm:presLayoutVars>
      </dgm:prSet>
      <dgm:spPr/>
    </dgm:pt>
    <dgm:pt modelId="{6F5E04E7-52E6-4899-A400-377FF0FC2295}" type="pres">
      <dgm:prSet presAssocID="{51151055-35E9-403F-9793-52795F7AEE28}" presName="sibTrans" presStyleCnt="0"/>
      <dgm:spPr/>
    </dgm:pt>
    <dgm:pt modelId="{9E224619-5348-4C0A-8866-8185E173FD2E}" type="pres">
      <dgm:prSet presAssocID="{3CFF4245-3BA6-4760-BB13-44373734312A}" presName="compNode" presStyleCnt="0"/>
      <dgm:spPr/>
    </dgm:pt>
    <dgm:pt modelId="{486C4115-610D-4FBD-B77E-95F3065ACBBB}" type="pres">
      <dgm:prSet presAssocID="{3CFF4245-3BA6-4760-BB13-44373734312A}" presName="iconBgRect" presStyleLbl="bgShp" presStyleIdx="3" presStyleCnt="4"/>
      <dgm:spPr/>
    </dgm:pt>
    <dgm:pt modelId="{41592DDB-BBB9-4F8B-8980-498B4FDBB33E}" type="pres">
      <dgm:prSet presAssocID="{3CFF4245-3BA6-4760-BB13-4437373431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רובוט"/>
        </a:ext>
      </dgm:extLst>
    </dgm:pt>
    <dgm:pt modelId="{BF30F8DC-3CBD-458E-91C3-491805DF273F}" type="pres">
      <dgm:prSet presAssocID="{3CFF4245-3BA6-4760-BB13-44373734312A}" presName="spaceRect" presStyleCnt="0"/>
      <dgm:spPr/>
    </dgm:pt>
    <dgm:pt modelId="{986016BD-53E4-4DBE-82A2-D0E5986C9419}" type="pres">
      <dgm:prSet presAssocID="{3CFF4245-3BA6-4760-BB13-4437373431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BF540B-19C7-47A0-B9CA-1CFB82C94BC7}" type="presOf" srcId="{67D84898-888A-407A-BE55-7FACD4AC745C}" destId="{8816A2B6-D190-41BD-83E2-2E237EA71872}" srcOrd="0" destOrd="0" presId="urn:microsoft.com/office/officeart/2018/5/layout/IconCircleLabelList"/>
    <dgm:cxn modelId="{C9F3FE14-315D-450F-B912-E4B03C759EBB}" srcId="{AF883751-CFC2-4286-9513-BBB55A2D8A70}" destId="{67D84898-888A-407A-BE55-7FACD4AC745C}" srcOrd="1" destOrd="0" parTransId="{8D439002-E4F0-4A17-8031-BFCFFC8E2E0B}" sibTransId="{416DA571-7A15-4BB2-8DB7-810B7A0EB375}"/>
    <dgm:cxn modelId="{F39FDF1C-3B43-4FFF-BCE1-371E183A1439}" type="presOf" srcId="{3CFF4245-3BA6-4760-BB13-44373734312A}" destId="{986016BD-53E4-4DBE-82A2-D0E5986C9419}" srcOrd="0" destOrd="0" presId="urn:microsoft.com/office/officeart/2018/5/layout/IconCircleLabelList"/>
    <dgm:cxn modelId="{94038829-DB97-432B-8FE9-4CEA241334FF}" type="presOf" srcId="{6C00DE32-5406-41F5-AA7B-C0EF4FD7F4E5}" destId="{EE89630A-5300-4BC5-ABF7-BA4A25613CCF}" srcOrd="0" destOrd="0" presId="urn:microsoft.com/office/officeart/2018/5/layout/IconCircleLabelList"/>
    <dgm:cxn modelId="{E3CB6E4A-AB18-4656-ABEB-75379A10E512}" type="presOf" srcId="{AF883751-CFC2-4286-9513-BBB55A2D8A70}" destId="{24CB5A6C-396F-4952-A257-9B39BE910C31}" srcOrd="0" destOrd="0" presId="urn:microsoft.com/office/officeart/2018/5/layout/IconCircleLabelList"/>
    <dgm:cxn modelId="{73FD6386-E4CE-4721-A49F-7811CE377E3D}" type="presOf" srcId="{8EF4E3DC-2CEE-4847-BE2E-99C22AB6BD25}" destId="{DA69A711-1D1D-47F9-A38E-7D8787C00B93}" srcOrd="0" destOrd="0" presId="urn:microsoft.com/office/officeart/2018/5/layout/IconCircleLabelList"/>
    <dgm:cxn modelId="{9C5C45EE-A130-4AEE-AFA0-59C79C26A1A2}" srcId="{AF883751-CFC2-4286-9513-BBB55A2D8A70}" destId="{8EF4E3DC-2CEE-4847-BE2E-99C22AB6BD25}" srcOrd="2" destOrd="0" parTransId="{595D1C80-F975-455D-AE8F-15AB7817B9E4}" sibTransId="{51151055-35E9-403F-9793-52795F7AEE28}"/>
    <dgm:cxn modelId="{0EC6C9FB-AF02-4538-8FF1-18DA1369A78C}" srcId="{AF883751-CFC2-4286-9513-BBB55A2D8A70}" destId="{6C00DE32-5406-41F5-AA7B-C0EF4FD7F4E5}" srcOrd="0" destOrd="0" parTransId="{27556A77-E172-4218-B527-FEC6CCEF853B}" sibTransId="{758B4787-8DD2-4D0F-81EA-9213548BF8C6}"/>
    <dgm:cxn modelId="{61FB07FE-5F76-4BA1-BB22-D785E70F617F}" srcId="{AF883751-CFC2-4286-9513-BBB55A2D8A70}" destId="{3CFF4245-3BA6-4760-BB13-44373734312A}" srcOrd="3" destOrd="0" parTransId="{1DCB8B29-8B98-41FE-8C72-190B7C640395}" sibTransId="{5ACA30ED-F1E7-47F3-9C0D-10735EBD859A}"/>
    <dgm:cxn modelId="{0D82AC11-B6DB-46C2-94A1-00854B7D6880}" type="presParOf" srcId="{24CB5A6C-396F-4952-A257-9B39BE910C31}" destId="{2208982B-C50A-4BC4-9C21-4EA0A1F53FAA}" srcOrd="0" destOrd="0" presId="urn:microsoft.com/office/officeart/2018/5/layout/IconCircleLabelList"/>
    <dgm:cxn modelId="{173C889F-CBFD-4042-8A47-DB6DDC5647BB}" type="presParOf" srcId="{2208982B-C50A-4BC4-9C21-4EA0A1F53FAA}" destId="{7FD8A18D-2DD4-4F31-BBC6-82BCBC3F488F}" srcOrd="0" destOrd="0" presId="urn:microsoft.com/office/officeart/2018/5/layout/IconCircleLabelList"/>
    <dgm:cxn modelId="{75B9FC25-3BBD-4ACE-B4E9-16E2284BD648}" type="presParOf" srcId="{2208982B-C50A-4BC4-9C21-4EA0A1F53FAA}" destId="{0946132E-2DF4-49F3-A31E-48E634983ABC}" srcOrd="1" destOrd="0" presId="urn:microsoft.com/office/officeart/2018/5/layout/IconCircleLabelList"/>
    <dgm:cxn modelId="{D3563113-5DC9-4E12-A4E0-F9E230C4AEEC}" type="presParOf" srcId="{2208982B-C50A-4BC4-9C21-4EA0A1F53FAA}" destId="{68082D31-7C89-4D95-B979-16B2AB38A339}" srcOrd="2" destOrd="0" presId="urn:microsoft.com/office/officeart/2018/5/layout/IconCircleLabelList"/>
    <dgm:cxn modelId="{FD347AA3-955A-469F-95E7-2E183D9D2664}" type="presParOf" srcId="{2208982B-C50A-4BC4-9C21-4EA0A1F53FAA}" destId="{EE89630A-5300-4BC5-ABF7-BA4A25613CCF}" srcOrd="3" destOrd="0" presId="urn:microsoft.com/office/officeart/2018/5/layout/IconCircleLabelList"/>
    <dgm:cxn modelId="{18FFC585-14CA-4097-BC07-A7824420DC93}" type="presParOf" srcId="{24CB5A6C-396F-4952-A257-9B39BE910C31}" destId="{05F0FC6D-138D-4CCD-B707-94CDAA4026C8}" srcOrd="1" destOrd="0" presId="urn:microsoft.com/office/officeart/2018/5/layout/IconCircleLabelList"/>
    <dgm:cxn modelId="{9824BC45-E72C-4CCB-A118-6C07C351228E}" type="presParOf" srcId="{24CB5A6C-396F-4952-A257-9B39BE910C31}" destId="{49808825-5845-4FF2-966E-54D956E0DED0}" srcOrd="2" destOrd="0" presId="urn:microsoft.com/office/officeart/2018/5/layout/IconCircleLabelList"/>
    <dgm:cxn modelId="{19F9A15D-D961-40DE-836C-4718E66BC626}" type="presParOf" srcId="{49808825-5845-4FF2-966E-54D956E0DED0}" destId="{60638599-D830-48E9-8D88-89C3FDA6F3B0}" srcOrd="0" destOrd="0" presId="urn:microsoft.com/office/officeart/2018/5/layout/IconCircleLabelList"/>
    <dgm:cxn modelId="{C42C6585-DBD6-4F7E-A63E-E20A4FA37CB9}" type="presParOf" srcId="{49808825-5845-4FF2-966E-54D956E0DED0}" destId="{CE20E262-958E-48EF-B3CD-DD5BA1377EF6}" srcOrd="1" destOrd="0" presId="urn:microsoft.com/office/officeart/2018/5/layout/IconCircleLabelList"/>
    <dgm:cxn modelId="{509AA336-2F74-4E1A-9020-47947544B9FD}" type="presParOf" srcId="{49808825-5845-4FF2-966E-54D956E0DED0}" destId="{62AFD980-6195-40C9-9709-6340FB23688D}" srcOrd="2" destOrd="0" presId="urn:microsoft.com/office/officeart/2018/5/layout/IconCircleLabelList"/>
    <dgm:cxn modelId="{0CD6B77C-C70E-4BDD-A910-224762B18BF8}" type="presParOf" srcId="{49808825-5845-4FF2-966E-54D956E0DED0}" destId="{8816A2B6-D190-41BD-83E2-2E237EA71872}" srcOrd="3" destOrd="0" presId="urn:microsoft.com/office/officeart/2018/5/layout/IconCircleLabelList"/>
    <dgm:cxn modelId="{815A36FA-98AF-46C3-8DC2-7FFFF158DBEB}" type="presParOf" srcId="{24CB5A6C-396F-4952-A257-9B39BE910C31}" destId="{11E07FFB-FDC8-4A67-9F9F-5D47F5C563F5}" srcOrd="3" destOrd="0" presId="urn:microsoft.com/office/officeart/2018/5/layout/IconCircleLabelList"/>
    <dgm:cxn modelId="{210313FC-774B-4C7E-A812-1E47162121A8}" type="presParOf" srcId="{24CB5A6C-396F-4952-A257-9B39BE910C31}" destId="{613DD877-55ED-4448-B8E1-751CF7666F1B}" srcOrd="4" destOrd="0" presId="urn:microsoft.com/office/officeart/2018/5/layout/IconCircleLabelList"/>
    <dgm:cxn modelId="{2F87B22D-6BD1-45E8-93BE-38F607AE4E8A}" type="presParOf" srcId="{613DD877-55ED-4448-B8E1-751CF7666F1B}" destId="{00B9A2D1-A00F-4605-8336-7729BBE271A0}" srcOrd="0" destOrd="0" presId="urn:microsoft.com/office/officeart/2018/5/layout/IconCircleLabelList"/>
    <dgm:cxn modelId="{335998E7-9423-4A17-8472-8BAA4B3C7559}" type="presParOf" srcId="{613DD877-55ED-4448-B8E1-751CF7666F1B}" destId="{2E1ABE86-C1DC-4161-BDFD-3E8CE93D9172}" srcOrd="1" destOrd="0" presId="urn:microsoft.com/office/officeart/2018/5/layout/IconCircleLabelList"/>
    <dgm:cxn modelId="{47A22458-F6B7-4447-9B44-72E478C175CA}" type="presParOf" srcId="{613DD877-55ED-4448-B8E1-751CF7666F1B}" destId="{35722423-EC4E-4565-BC46-9BCA25B70131}" srcOrd="2" destOrd="0" presId="urn:microsoft.com/office/officeart/2018/5/layout/IconCircleLabelList"/>
    <dgm:cxn modelId="{ACE2EBCE-FDB4-4915-96B8-3E70468F2991}" type="presParOf" srcId="{613DD877-55ED-4448-B8E1-751CF7666F1B}" destId="{DA69A711-1D1D-47F9-A38E-7D8787C00B93}" srcOrd="3" destOrd="0" presId="urn:microsoft.com/office/officeart/2018/5/layout/IconCircleLabelList"/>
    <dgm:cxn modelId="{40D93DD0-3F8F-4314-B8EF-7769291F909C}" type="presParOf" srcId="{24CB5A6C-396F-4952-A257-9B39BE910C31}" destId="{6F5E04E7-52E6-4899-A400-377FF0FC2295}" srcOrd="5" destOrd="0" presId="urn:microsoft.com/office/officeart/2018/5/layout/IconCircleLabelList"/>
    <dgm:cxn modelId="{03FC1E6A-2150-4695-BD11-4FC4C305DE01}" type="presParOf" srcId="{24CB5A6C-396F-4952-A257-9B39BE910C31}" destId="{9E224619-5348-4C0A-8866-8185E173FD2E}" srcOrd="6" destOrd="0" presId="urn:microsoft.com/office/officeart/2018/5/layout/IconCircleLabelList"/>
    <dgm:cxn modelId="{39B2C6FF-01C2-46F5-879F-341345DB5403}" type="presParOf" srcId="{9E224619-5348-4C0A-8866-8185E173FD2E}" destId="{486C4115-610D-4FBD-B77E-95F3065ACBBB}" srcOrd="0" destOrd="0" presId="urn:microsoft.com/office/officeart/2018/5/layout/IconCircleLabelList"/>
    <dgm:cxn modelId="{81855236-8555-411E-961E-12232DC61D77}" type="presParOf" srcId="{9E224619-5348-4C0A-8866-8185E173FD2E}" destId="{41592DDB-BBB9-4F8B-8980-498B4FDBB33E}" srcOrd="1" destOrd="0" presId="urn:microsoft.com/office/officeart/2018/5/layout/IconCircleLabelList"/>
    <dgm:cxn modelId="{A40D04C2-DE20-4979-8C0C-40800F12F666}" type="presParOf" srcId="{9E224619-5348-4C0A-8866-8185E173FD2E}" destId="{BF30F8DC-3CBD-458E-91C3-491805DF273F}" srcOrd="2" destOrd="0" presId="urn:microsoft.com/office/officeart/2018/5/layout/IconCircleLabelList"/>
    <dgm:cxn modelId="{B67B3F80-A075-47B2-AFBE-3C642DC53E6E}" type="presParOf" srcId="{9E224619-5348-4C0A-8866-8185E173FD2E}" destId="{986016BD-53E4-4DBE-82A2-D0E5986C94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833599-565B-4F0D-9718-5DBE5916F00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CF4450-E814-4EE3-A11B-37969FF6434B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DEF09A-D057-43BF-9849-6823E0A7F9C4}" type="parTrans" cxnId="{85B40C7E-D3E9-4A15-A6C5-D18BB73EBC2A}">
      <dgm:prSet/>
      <dgm:spPr/>
      <dgm:t>
        <a:bodyPr/>
        <a:lstStyle/>
        <a:p>
          <a:endParaRPr lang="en-US"/>
        </a:p>
      </dgm:t>
    </dgm:pt>
    <dgm:pt modelId="{43C61DBC-A3D7-4A83-861D-7D3DCF53CF31}" type="sibTrans" cxnId="{85B40C7E-D3E9-4A15-A6C5-D18BB73EBC2A}">
      <dgm:prSet/>
      <dgm:spPr/>
      <dgm:t>
        <a:bodyPr/>
        <a:lstStyle/>
        <a:p>
          <a:endParaRPr lang="en-US"/>
        </a:p>
      </dgm:t>
    </dgm:pt>
    <dgm:pt modelId="{975E7FD9-9E14-482B-B2F2-D7ED7D25DB07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# למימוש מכניקת המשחק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FDE430-108C-49A6-B25B-1FEEC8204485}" type="parTrans" cxnId="{68AF2037-BE8F-4227-9289-CC5F6840029D}">
      <dgm:prSet/>
      <dgm:spPr/>
      <dgm:t>
        <a:bodyPr/>
        <a:lstStyle/>
        <a:p>
          <a:endParaRPr lang="en-US"/>
        </a:p>
      </dgm:t>
    </dgm:pt>
    <dgm:pt modelId="{05CB0EAE-F219-4F7B-9534-6860770BBBAB}" type="sibTrans" cxnId="{68AF2037-BE8F-4227-9289-CC5F6840029D}">
      <dgm:prSet/>
      <dgm:spPr/>
      <dgm:t>
        <a:bodyPr/>
        <a:lstStyle/>
        <a:p>
          <a:endParaRPr lang="en-US"/>
        </a:p>
      </dgm:t>
    </dgm:pt>
    <dgm:pt modelId="{BD0D0F60-4E80-4FEA-9D2C-D8AC34C5AA1C}">
      <dgm:prSet/>
      <dgm:spPr/>
      <dgm:t>
        <a:bodyPr/>
        <a:lstStyle/>
        <a:p>
          <a:pPr rtl="1"/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באמצעות ספרייה חיצונית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BD8422-68B5-4722-8407-71B18886D6B1}" type="parTrans" cxnId="{607FF92E-7CA5-4825-A726-044B823D9299}">
      <dgm:prSet/>
      <dgm:spPr/>
      <dgm:t>
        <a:bodyPr/>
        <a:lstStyle/>
        <a:p>
          <a:endParaRPr lang="en-US"/>
        </a:p>
      </dgm:t>
    </dgm:pt>
    <dgm:pt modelId="{D3B368CE-4A94-47E9-95E8-08F5899F1EC4}" type="sibTrans" cxnId="{607FF92E-7CA5-4825-A726-044B823D9299}">
      <dgm:prSet/>
      <dgm:spPr/>
      <dgm:t>
        <a:bodyPr/>
        <a:lstStyle/>
        <a:p>
          <a:endParaRPr lang="en-US"/>
        </a:p>
      </dgm:t>
    </dgm:pt>
    <dgm:pt modelId="{0132B157-1513-4905-ACCF-B0D4D7EF671C}">
      <dgm:prSet/>
      <dgm:spPr/>
      <dgm:t>
        <a:bodyPr/>
        <a:lstStyle/>
        <a:p>
          <a:pPr rtl="1"/>
          <a:r>
            <a:rPr lang="he-IL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CFDD87-3F29-4187-BE5A-82E0B197B653}" type="parTrans" cxnId="{047E1461-EB9B-465F-A29F-3054789E1870}">
      <dgm:prSet/>
      <dgm:spPr/>
      <dgm:t>
        <a:bodyPr/>
        <a:lstStyle/>
        <a:p>
          <a:endParaRPr lang="en-US"/>
        </a:p>
      </dgm:t>
    </dgm:pt>
    <dgm:pt modelId="{4AB0F686-B1FB-4A98-B350-83909A872068}" type="sibTrans" cxnId="{047E1461-EB9B-465F-A29F-3054789E1870}">
      <dgm:prSet/>
      <dgm:spPr/>
      <dgm:t>
        <a:bodyPr/>
        <a:lstStyle/>
        <a:p>
          <a:endParaRPr lang="en-US"/>
        </a:p>
      </dgm:t>
    </dgm:pt>
    <dgm:pt modelId="{811F4233-BC79-4847-9333-3F01C389D2F2}" type="pres">
      <dgm:prSet presAssocID="{78833599-565B-4F0D-9718-5DBE5916F008}" presName="linear" presStyleCnt="0">
        <dgm:presLayoutVars>
          <dgm:dir/>
          <dgm:animLvl val="lvl"/>
          <dgm:resizeHandles val="exact"/>
        </dgm:presLayoutVars>
      </dgm:prSet>
      <dgm:spPr/>
    </dgm:pt>
    <dgm:pt modelId="{1E0001AB-5FDA-4DA0-A3BD-1CAE6C3BC092}" type="pres">
      <dgm:prSet presAssocID="{2CCF4450-E814-4EE3-A11B-37969FF6434B}" presName="parentLin" presStyleCnt="0"/>
      <dgm:spPr/>
    </dgm:pt>
    <dgm:pt modelId="{C3ED70F1-D7C8-4FAE-8B89-69241BF7E8A3}" type="pres">
      <dgm:prSet presAssocID="{2CCF4450-E814-4EE3-A11B-37969FF6434B}" presName="parentLeftMargin" presStyleLbl="node1" presStyleIdx="0" presStyleCnt="4"/>
      <dgm:spPr/>
    </dgm:pt>
    <dgm:pt modelId="{925B2074-04D4-4FB2-9B35-820742BA5A47}" type="pres">
      <dgm:prSet presAssocID="{2CCF4450-E814-4EE3-A11B-37969FF643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5F0F1F-7F79-4231-BE7C-7FBDD7469357}" type="pres">
      <dgm:prSet presAssocID="{2CCF4450-E814-4EE3-A11B-37969FF6434B}" presName="negativeSpace" presStyleCnt="0"/>
      <dgm:spPr/>
    </dgm:pt>
    <dgm:pt modelId="{239AF6F7-89B8-401C-8F41-DA73F99A5F3F}" type="pres">
      <dgm:prSet presAssocID="{2CCF4450-E814-4EE3-A11B-37969FF6434B}" presName="childText" presStyleLbl="conFgAcc1" presStyleIdx="0" presStyleCnt="4">
        <dgm:presLayoutVars>
          <dgm:bulletEnabled val="1"/>
        </dgm:presLayoutVars>
      </dgm:prSet>
      <dgm:spPr/>
    </dgm:pt>
    <dgm:pt modelId="{E6D18EC1-3AFE-48F6-8DF4-060CFA3E6462}" type="pres">
      <dgm:prSet presAssocID="{43C61DBC-A3D7-4A83-861D-7D3DCF53CF31}" presName="spaceBetweenRectangles" presStyleCnt="0"/>
      <dgm:spPr/>
    </dgm:pt>
    <dgm:pt modelId="{B546A2B7-8B8F-4B98-9B0A-8EC1C272FB4F}" type="pres">
      <dgm:prSet presAssocID="{975E7FD9-9E14-482B-B2F2-D7ED7D25DB07}" presName="parentLin" presStyleCnt="0"/>
      <dgm:spPr/>
    </dgm:pt>
    <dgm:pt modelId="{C117277D-E695-4380-ADEA-A5E86FCC1186}" type="pres">
      <dgm:prSet presAssocID="{975E7FD9-9E14-482B-B2F2-D7ED7D25DB07}" presName="parentLeftMargin" presStyleLbl="node1" presStyleIdx="0" presStyleCnt="4"/>
      <dgm:spPr/>
    </dgm:pt>
    <dgm:pt modelId="{22CC3E1C-2440-44AD-BA7E-52AFE579A082}" type="pres">
      <dgm:prSet presAssocID="{975E7FD9-9E14-482B-B2F2-D7ED7D25DB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601F29-FEB9-4B0C-BF8E-5528D24E3F9D}" type="pres">
      <dgm:prSet presAssocID="{975E7FD9-9E14-482B-B2F2-D7ED7D25DB07}" presName="negativeSpace" presStyleCnt="0"/>
      <dgm:spPr/>
    </dgm:pt>
    <dgm:pt modelId="{8E02D7EB-A35F-4C3A-99AE-647429153389}" type="pres">
      <dgm:prSet presAssocID="{975E7FD9-9E14-482B-B2F2-D7ED7D25DB07}" presName="childText" presStyleLbl="conFgAcc1" presStyleIdx="1" presStyleCnt="4">
        <dgm:presLayoutVars>
          <dgm:bulletEnabled val="1"/>
        </dgm:presLayoutVars>
      </dgm:prSet>
      <dgm:spPr/>
    </dgm:pt>
    <dgm:pt modelId="{B2A2744F-87A8-469D-B571-8DF63CDC2FED}" type="pres">
      <dgm:prSet presAssocID="{05CB0EAE-F219-4F7B-9534-6860770BBBAB}" presName="spaceBetweenRectangles" presStyleCnt="0"/>
      <dgm:spPr/>
    </dgm:pt>
    <dgm:pt modelId="{03B91986-7F99-4094-AF7F-3EF2352205A6}" type="pres">
      <dgm:prSet presAssocID="{BD0D0F60-4E80-4FEA-9D2C-D8AC34C5AA1C}" presName="parentLin" presStyleCnt="0"/>
      <dgm:spPr/>
    </dgm:pt>
    <dgm:pt modelId="{9D07E859-DBCC-4087-8C63-5AD5AD1B7EA3}" type="pres">
      <dgm:prSet presAssocID="{BD0D0F60-4E80-4FEA-9D2C-D8AC34C5AA1C}" presName="parentLeftMargin" presStyleLbl="node1" presStyleIdx="1" presStyleCnt="4"/>
      <dgm:spPr/>
    </dgm:pt>
    <dgm:pt modelId="{6208AF7A-14AE-4001-A007-96AB3A44270E}" type="pres">
      <dgm:prSet presAssocID="{BD0D0F60-4E80-4FEA-9D2C-D8AC34C5AA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F09AB5-CF94-4EAA-92F5-355BD0A9D0C9}" type="pres">
      <dgm:prSet presAssocID="{BD0D0F60-4E80-4FEA-9D2C-D8AC34C5AA1C}" presName="negativeSpace" presStyleCnt="0"/>
      <dgm:spPr/>
    </dgm:pt>
    <dgm:pt modelId="{45AD8A02-D530-4F08-B055-BABEEDCA5712}" type="pres">
      <dgm:prSet presAssocID="{BD0D0F60-4E80-4FEA-9D2C-D8AC34C5AA1C}" presName="childText" presStyleLbl="conFgAcc1" presStyleIdx="2" presStyleCnt="4">
        <dgm:presLayoutVars>
          <dgm:bulletEnabled val="1"/>
        </dgm:presLayoutVars>
      </dgm:prSet>
      <dgm:spPr/>
    </dgm:pt>
    <dgm:pt modelId="{D56E6F89-4043-43BD-81B6-2E62ED6B59B9}" type="pres">
      <dgm:prSet presAssocID="{D3B368CE-4A94-47E9-95E8-08F5899F1EC4}" presName="spaceBetweenRectangles" presStyleCnt="0"/>
      <dgm:spPr/>
    </dgm:pt>
    <dgm:pt modelId="{D6AF9B73-AB91-4086-B874-540748CD16BF}" type="pres">
      <dgm:prSet presAssocID="{0132B157-1513-4905-ACCF-B0D4D7EF671C}" presName="parentLin" presStyleCnt="0"/>
      <dgm:spPr/>
    </dgm:pt>
    <dgm:pt modelId="{CE270A1C-B035-404A-AA78-FE7C5AB7831A}" type="pres">
      <dgm:prSet presAssocID="{0132B157-1513-4905-ACCF-B0D4D7EF671C}" presName="parentLeftMargin" presStyleLbl="node1" presStyleIdx="2" presStyleCnt="4"/>
      <dgm:spPr/>
    </dgm:pt>
    <dgm:pt modelId="{77387B48-B03C-4EB5-8E2B-AD5F104393F7}" type="pres">
      <dgm:prSet presAssocID="{0132B157-1513-4905-ACCF-B0D4D7EF67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047AE0-90CE-465D-9788-DB878BDE1C07}" type="pres">
      <dgm:prSet presAssocID="{0132B157-1513-4905-ACCF-B0D4D7EF671C}" presName="negativeSpace" presStyleCnt="0"/>
      <dgm:spPr/>
    </dgm:pt>
    <dgm:pt modelId="{1CA029F7-6838-439D-8BB1-F6F16D0BDA5A}" type="pres">
      <dgm:prSet presAssocID="{0132B157-1513-4905-ACCF-B0D4D7EF67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B432003-DD5C-421C-A0CA-781A3BC17E73}" type="presOf" srcId="{975E7FD9-9E14-482B-B2F2-D7ED7D25DB07}" destId="{22CC3E1C-2440-44AD-BA7E-52AFE579A082}" srcOrd="1" destOrd="0" presId="urn:microsoft.com/office/officeart/2005/8/layout/list1"/>
    <dgm:cxn modelId="{45722814-F289-491F-988A-64F428E5BB77}" type="presOf" srcId="{2CCF4450-E814-4EE3-A11B-37969FF6434B}" destId="{C3ED70F1-D7C8-4FAE-8B89-69241BF7E8A3}" srcOrd="0" destOrd="0" presId="urn:microsoft.com/office/officeart/2005/8/layout/list1"/>
    <dgm:cxn modelId="{29F5EE22-6F92-4440-8245-6D8AEADDDAFB}" type="presOf" srcId="{0132B157-1513-4905-ACCF-B0D4D7EF671C}" destId="{CE270A1C-B035-404A-AA78-FE7C5AB7831A}" srcOrd="0" destOrd="0" presId="urn:microsoft.com/office/officeart/2005/8/layout/list1"/>
    <dgm:cxn modelId="{607FF92E-7CA5-4825-A726-044B823D9299}" srcId="{78833599-565B-4F0D-9718-5DBE5916F008}" destId="{BD0D0F60-4E80-4FEA-9D2C-D8AC34C5AA1C}" srcOrd="2" destOrd="0" parTransId="{D1BD8422-68B5-4722-8407-71B18886D6B1}" sibTransId="{D3B368CE-4A94-47E9-95E8-08F5899F1EC4}"/>
    <dgm:cxn modelId="{68AF2037-BE8F-4227-9289-CC5F6840029D}" srcId="{78833599-565B-4F0D-9718-5DBE5916F008}" destId="{975E7FD9-9E14-482B-B2F2-D7ED7D25DB07}" srcOrd="1" destOrd="0" parTransId="{25FDE430-108C-49A6-B25B-1FEEC8204485}" sibTransId="{05CB0EAE-F219-4F7B-9534-6860770BBBAB}"/>
    <dgm:cxn modelId="{69710638-F9C8-48E8-8D51-3FF2634CB20D}" type="presOf" srcId="{BD0D0F60-4E80-4FEA-9D2C-D8AC34C5AA1C}" destId="{9D07E859-DBCC-4087-8C63-5AD5AD1B7EA3}" srcOrd="0" destOrd="0" presId="urn:microsoft.com/office/officeart/2005/8/layout/list1"/>
    <dgm:cxn modelId="{047E1461-EB9B-465F-A29F-3054789E1870}" srcId="{78833599-565B-4F0D-9718-5DBE5916F008}" destId="{0132B157-1513-4905-ACCF-B0D4D7EF671C}" srcOrd="3" destOrd="0" parTransId="{A9CFDD87-3F29-4187-BE5A-82E0B197B653}" sibTransId="{4AB0F686-B1FB-4A98-B350-83909A872068}"/>
    <dgm:cxn modelId="{419BFD44-DD64-4A64-8957-66CECB50AFED}" type="presOf" srcId="{975E7FD9-9E14-482B-B2F2-D7ED7D25DB07}" destId="{C117277D-E695-4380-ADEA-A5E86FCC1186}" srcOrd="0" destOrd="0" presId="urn:microsoft.com/office/officeart/2005/8/layout/list1"/>
    <dgm:cxn modelId="{185C3970-3F5A-4889-90B8-0D781D49790F}" type="presOf" srcId="{78833599-565B-4F0D-9718-5DBE5916F008}" destId="{811F4233-BC79-4847-9333-3F01C389D2F2}" srcOrd="0" destOrd="0" presId="urn:microsoft.com/office/officeart/2005/8/layout/list1"/>
    <dgm:cxn modelId="{B371CF53-93FC-458C-9194-010D3D33A2BF}" type="presOf" srcId="{2CCF4450-E814-4EE3-A11B-37969FF6434B}" destId="{925B2074-04D4-4FB2-9B35-820742BA5A47}" srcOrd="1" destOrd="0" presId="urn:microsoft.com/office/officeart/2005/8/layout/list1"/>
    <dgm:cxn modelId="{85B40C7E-D3E9-4A15-A6C5-D18BB73EBC2A}" srcId="{78833599-565B-4F0D-9718-5DBE5916F008}" destId="{2CCF4450-E814-4EE3-A11B-37969FF6434B}" srcOrd="0" destOrd="0" parTransId="{65DEF09A-D057-43BF-9849-6823E0A7F9C4}" sibTransId="{43C61DBC-A3D7-4A83-861D-7D3DCF53CF31}"/>
    <dgm:cxn modelId="{5C5C37AF-19D1-4B26-8D27-23C3B3BB1B2B}" type="presOf" srcId="{0132B157-1513-4905-ACCF-B0D4D7EF671C}" destId="{77387B48-B03C-4EB5-8E2B-AD5F104393F7}" srcOrd="1" destOrd="0" presId="urn:microsoft.com/office/officeart/2005/8/layout/list1"/>
    <dgm:cxn modelId="{D99DE1B4-EEA2-42B7-B088-2FC91099DF76}" type="presOf" srcId="{BD0D0F60-4E80-4FEA-9D2C-D8AC34C5AA1C}" destId="{6208AF7A-14AE-4001-A007-96AB3A44270E}" srcOrd="1" destOrd="0" presId="urn:microsoft.com/office/officeart/2005/8/layout/list1"/>
    <dgm:cxn modelId="{03509D67-41C4-4582-9E53-89CEF52B09B4}" type="presParOf" srcId="{811F4233-BC79-4847-9333-3F01C389D2F2}" destId="{1E0001AB-5FDA-4DA0-A3BD-1CAE6C3BC092}" srcOrd="0" destOrd="0" presId="urn:microsoft.com/office/officeart/2005/8/layout/list1"/>
    <dgm:cxn modelId="{3FD50563-D85D-4578-A9BE-0FE3362A1A27}" type="presParOf" srcId="{1E0001AB-5FDA-4DA0-A3BD-1CAE6C3BC092}" destId="{C3ED70F1-D7C8-4FAE-8B89-69241BF7E8A3}" srcOrd="0" destOrd="0" presId="urn:microsoft.com/office/officeart/2005/8/layout/list1"/>
    <dgm:cxn modelId="{959B73D0-0451-44BD-9352-0116A3381189}" type="presParOf" srcId="{1E0001AB-5FDA-4DA0-A3BD-1CAE6C3BC092}" destId="{925B2074-04D4-4FB2-9B35-820742BA5A47}" srcOrd="1" destOrd="0" presId="urn:microsoft.com/office/officeart/2005/8/layout/list1"/>
    <dgm:cxn modelId="{E63F1C4A-A48A-426C-A223-34E2E122F5F2}" type="presParOf" srcId="{811F4233-BC79-4847-9333-3F01C389D2F2}" destId="{375F0F1F-7F79-4231-BE7C-7FBDD7469357}" srcOrd="1" destOrd="0" presId="urn:microsoft.com/office/officeart/2005/8/layout/list1"/>
    <dgm:cxn modelId="{46A7D302-57EF-46B6-8CA5-AED6EB215C9C}" type="presParOf" srcId="{811F4233-BC79-4847-9333-3F01C389D2F2}" destId="{239AF6F7-89B8-401C-8F41-DA73F99A5F3F}" srcOrd="2" destOrd="0" presId="urn:microsoft.com/office/officeart/2005/8/layout/list1"/>
    <dgm:cxn modelId="{A60874DD-BFE2-41A4-9E49-5AD04627F8E2}" type="presParOf" srcId="{811F4233-BC79-4847-9333-3F01C389D2F2}" destId="{E6D18EC1-3AFE-48F6-8DF4-060CFA3E6462}" srcOrd="3" destOrd="0" presId="urn:microsoft.com/office/officeart/2005/8/layout/list1"/>
    <dgm:cxn modelId="{E7C1493B-D2D0-498C-9B60-D7CAB1EEA94E}" type="presParOf" srcId="{811F4233-BC79-4847-9333-3F01C389D2F2}" destId="{B546A2B7-8B8F-4B98-9B0A-8EC1C272FB4F}" srcOrd="4" destOrd="0" presId="urn:microsoft.com/office/officeart/2005/8/layout/list1"/>
    <dgm:cxn modelId="{AF22F99F-2E63-4105-AA3A-64DD498A9677}" type="presParOf" srcId="{B546A2B7-8B8F-4B98-9B0A-8EC1C272FB4F}" destId="{C117277D-E695-4380-ADEA-A5E86FCC1186}" srcOrd="0" destOrd="0" presId="urn:microsoft.com/office/officeart/2005/8/layout/list1"/>
    <dgm:cxn modelId="{E829A02D-0E54-4592-8E4F-E194ABCBC4B0}" type="presParOf" srcId="{B546A2B7-8B8F-4B98-9B0A-8EC1C272FB4F}" destId="{22CC3E1C-2440-44AD-BA7E-52AFE579A082}" srcOrd="1" destOrd="0" presId="urn:microsoft.com/office/officeart/2005/8/layout/list1"/>
    <dgm:cxn modelId="{482EDCA7-594B-4AAF-821C-07E66CE8B358}" type="presParOf" srcId="{811F4233-BC79-4847-9333-3F01C389D2F2}" destId="{E8601F29-FEB9-4B0C-BF8E-5528D24E3F9D}" srcOrd="5" destOrd="0" presId="urn:microsoft.com/office/officeart/2005/8/layout/list1"/>
    <dgm:cxn modelId="{AC5297C3-070D-436E-BE1D-CBB275346118}" type="presParOf" srcId="{811F4233-BC79-4847-9333-3F01C389D2F2}" destId="{8E02D7EB-A35F-4C3A-99AE-647429153389}" srcOrd="6" destOrd="0" presId="urn:microsoft.com/office/officeart/2005/8/layout/list1"/>
    <dgm:cxn modelId="{4B16E1CC-D72F-437B-AD17-BB29090C3586}" type="presParOf" srcId="{811F4233-BC79-4847-9333-3F01C389D2F2}" destId="{B2A2744F-87A8-469D-B571-8DF63CDC2FED}" srcOrd="7" destOrd="0" presId="urn:microsoft.com/office/officeart/2005/8/layout/list1"/>
    <dgm:cxn modelId="{D2A44DD9-57FE-4A3A-A6B3-91F4AAA9FB4F}" type="presParOf" srcId="{811F4233-BC79-4847-9333-3F01C389D2F2}" destId="{03B91986-7F99-4094-AF7F-3EF2352205A6}" srcOrd="8" destOrd="0" presId="urn:microsoft.com/office/officeart/2005/8/layout/list1"/>
    <dgm:cxn modelId="{112A9D35-B684-4CD6-BB7E-E2A6B967C149}" type="presParOf" srcId="{03B91986-7F99-4094-AF7F-3EF2352205A6}" destId="{9D07E859-DBCC-4087-8C63-5AD5AD1B7EA3}" srcOrd="0" destOrd="0" presId="urn:microsoft.com/office/officeart/2005/8/layout/list1"/>
    <dgm:cxn modelId="{E398CB7E-F21C-4A62-95ED-DBA617395E70}" type="presParOf" srcId="{03B91986-7F99-4094-AF7F-3EF2352205A6}" destId="{6208AF7A-14AE-4001-A007-96AB3A44270E}" srcOrd="1" destOrd="0" presId="urn:microsoft.com/office/officeart/2005/8/layout/list1"/>
    <dgm:cxn modelId="{E639B3EA-6FA5-4500-9D18-A63F116FF167}" type="presParOf" srcId="{811F4233-BC79-4847-9333-3F01C389D2F2}" destId="{CCF09AB5-CF94-4EAA-92F5-355BD0A9D0C9}" srcOrd="9" destOrd="0" presId="urn:microsoft.com/office/officeart/2005/8/layout/list1"/>
    <dgm:cxn modelId="{A2F47F0F-CB7F-4895-BD28-1EED2D344900}" type="presParOf" srcId="{811F4233-BC79-4847-9333-3F01C389D2F2}" destId="{45AD8A02-D530-4F08-B055-BABEEDCA5712}" srcOrd="10" destOrd="0" presId="urn:microsoft.com/office/officeart/2005/8/layout/list1"/>
    <dgm:cxn modelId="{E1A9A967-6EF1-4C21-9411-4A882F66999B}" type="presParOf" srcId="{811F4233-BC79-4847-9333-3F01C389D2F2}" destId="{D56E6F89-4043-43BD-81B6-2E62ED6B59B9}" srcOrd="11" destOrd="0" presId="urn:microsoft.com/office/officeart/2005/8/layout/list1"/>
    <dgm:cxn modelId="{87FFAC34-B8D2-4A94-B49E-F02A68C3DCB2}" type="presParOf" srcId="{811F4233-BC79-4847-9333-3F01C389D2F2}" destId="{D6AF9B73-AB91-4086-B874-540748CD16BF}" srcOrd="12" destOrd="0" presId="urn:microsoft.com/office/officeart/2005/8/layout/list1"/>
    <dgm:cxn modelId="{7773F15E-2F6A-4770-9166-CB1F6D540538}" type="presParOf" srcId="{D6AF9B73-AB91-4086-B874-540748CD16BF}" destId="{CE270A1C-B035-404A-AA78-FE7C5AB7831A}" srcOrd="0" destOrd="0" presId="urn:microsoft.com/office/officeart/2005/8/layout/list1"/>
    <dgm:cxn modelId="{A513821B-4ACB-407D-97BE-CA35FEDDBA5E}" type="presParOf" srcId="{D6AF9B73-AB91-4086-B874-540748CD16BF}" destId="{77387B48-B03C-4EB5-8E2B-AD5F104393F7}" srcOrd="1" destOrd="0" presId="urn:microsoft.com/office/officeart/2005/8/layout/list1"/>
    <dgm:cxn modelId="{4D83AAA5-0754-4CAA-8A43-38D7C2606B94}" type="presParOf" srcId="{811F4233-BC79-4847-9333-3F01C389D2F2}" destId="{AB047AE0-90CE-465D-9788-DB878BDE1C07}" srcOrd="13" destOrd="0" presId="urn:microsoft.com/office/officeart/2005/8/layout/list1"/>
    <dgm:cxn modelId="{C50160C6-2F45-44C6-B326-F5947955DA50}" type="presParOf" srcId="{811F4233-BC79-4847-9333-3F01C389D2F2}" destId="{1CA029F7-6838-439D-8BB1-F6F16D0BDA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D07447-C8C2-4CF4-955D-A91A4DDEF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DF8030-7A11-4FB8-A48D-7A21A703A2FC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פיתוח משחקים</a:t>
          </a:r>
          <a:endParaRPr lang="en-US" dirty="0"/>
        </a:p>
      </dgm:t>
    </dgm:pt>
    <dgm:pt modelId="{98E9358A-C0D2-44F9-B416-0F4C23A29FE3}" type="parTrans" cxnId="{13427A05-AE83-4DCC-9061-35FCA4D266AC}">
      <dgm:prSet/>
      <dgm:spPr/>
      <dgm:t>
        <a:bodyPr/>
        <a:lstStyle/>
        <a:p>
          <a:endParaRPr lang="en-US"/>
        </a:p>
      </dgm:t>
    </dgm:pt>
    <dgm:pt modelId="{C5D2C1B3-58F0-40EA-921A-1EF298C805AB}" type="sibTrans" cxnId="{13427A05-AE83-4DCC-9061-35FCA4D266AC}">
      <dgm:prSet/>
      <dgm:spPr/>
      <dgm:t>
        <a:bodyPr/>
        <a:lstStyle/>
        <a:p>
          <a:endParaRPr lang="en-US"/>
        </a:p>
      </dgm:t>
    </dgm:pt>
    <dgm:pt modelId="{4A73DA13-6FF5-4BB9-A6D7-E45AEA54155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גיאומטריה חישובית</a:t>
          </a:r>
          <a:endParaRPr lang="en-US" dirty="0"/>
        </a:p>
      </dgm:t>
    </dgm:pt>
    <dgm:pt modelId="{64AE91E0-DFED-48D6-A168-7A4FD020991B}" type="parTrans" cxnId="{C8424723-6740-43F2-91A8-53DF9832E9FC}">
      <dgm:prSet/>
      <dgm:spPr/>
      <dgm:t>
        <a:bodyPr/>
        <a:lstStyle/>
        <a:p>
          <a:endParaRPr lang="en-US"/>
        </a:p>
      </dgm:t>
    </dgm:pt>
    <dgm:pt modelId="{92F5A070-9464-43FC-BF0C-F7F2F0798562}" type="sibTrans" cxnId="{C8424723-6740-43F2-91A8-53DF9832E9FC}">
      <dgm:prSet/>
      <dgm:spPr/>
      <dgm:t>
        <a:bodyPr/>
        <a:lstStyle/>
        <a:p>
          <a:endParaRPr lang="en-US"/>
        </a:p>
      </dgm:t>
    </dgm:pt>
    <dgm:pt modelId="{C14317A8-904B-4D1A-8AD3-65CDC43D15CA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תקשורת מחשבים</a:t>
          </a:r>
          <a:endParaRPr lang="en-US" dirty="0"/>
        </a:p>
      </dgm:t>
    </dgm:pt>
    <dgm:pt modelId="{E3E462FA-7021-46A4-82AA-4310DB9F12F4}" type="parTrans" cxnId="{468F512F-5950-4B0E-8992-B54FC1A42AFC}">
      <dgm:prSet/>
      <dgm:spPr/>
      <dgm:t>
        <a:bodyPr/>
        <a:lstStyle/>
        <a:p>
          <a:endParaRPr lang="en-US"/>
        </a:p>
      </dgm:t>
    </dgm:pt>
    <dgm:pt modelId="{D3513888-27CC-48FC-862E-DDC659EBCE77}" type="sibTrans" cxnId="{468F512F-5950-4B0E-8992-B54FC1A42AFC}">
      <dgm:prSet/>
      <dgm:spPr/>
      <dgm:t>
        <a:bodyPr/>
        <a:lstStyle/>
        <a:p>
          <a:endParaRPr lang="en-US"/>
        </a:p>
      </dgm:t>
    </dgm:pt>
    <dgm:pt modelId="{1FC4FFC6-6262-4558-BDAA-ED30058A4CF0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עיצוב</a:t>
          </a:r>
          <a:endParaRPr lang="en-US" dirty="0"/>
        </a:p>
      </dgm:t>
    </dgm:pt>
    <dgm:pt modelId="{D0D153C6-1731-494D-A9B8-AB0DD49FC0BB}" type="parTrans" cxnId="{896D5F58-9EAB-43DF-AF3A-4EA9CF840179}">
      <dgm:prSet/>
      <dgm:spPr/>
      <dgm:t>
        <a:bodyPr/>
        <a:lstStyle/>
        <a:p>
          <a:endParaRPr lang="en-US"/>
        </a:p>
      </dgm:t>
    </dgm:pt>
    <dgm:pt modelId="{C5C9DA77-01B6-407F-BC3F-83E130251228}" type="sibTrans" cxnId="{896D5F58-9EAB-43DF-AF3A-4EA9CF840179}">
      <dgm:prSet/>
      <dgm:spPr/>
      <dgm:t>
        <a:bodyPr/>
        <a:lstStyle/>
        <a:p>
          <a:endParaRPr lang="en-US"/>
        </a:p>
      </dgm:t>
    </dgm:pt>
    <dgm:pt modelId="{097CCBCE-83B9-4E8F-BE8C-9820FFEE7A7F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סאונד ומוזיקה</a:t>
          </a:r>
          <a:endParaRPr lang="en-US" dirty="0"/>
        </a:p>
      </dgm:t>
    </dgm:pt>
    <dgm:pt modelId="{B2D10373-BE11-43C9-AA08-3BBB2C8148F7}" type="parTrans" cxnId="{57DF2ACF-791E-47D9-8C7A-9FD6B4D2A5E4}">
      <dgm:prSet/>
      <dgm:spPr/>
      <dgm:t>
        <a:bodyPr/>
        <a:lstStyle/>
        <a:p>
          <a:endParaRPr lang="en-US"/>
        </a:p>
      </dgm:t>
    </dgm:pt>
    <dgm:pt modelId="{A0EBC096-E69D-4B54-AB63-0198D2DE65A8}" type="sibTrans" cxnId="{57DF2ACF-791E-47D9-8C7A-9FD6B4D2A5E4}">
      <dgm:prSet/>
      <dgm:spPr/>
      <dgm:t>
        <a:bodyPr/>
        <a:lstStyle/>
        <a:p>
          <a:endParaRPr lang="en-US"/>
        </a:p>
      </dgm:t>
    </dgm:pt>
    <dgm:pt modelId="{7CABC200-7E4A-4CBC-8C87-46790CDE2920}" type="pres">
      <dgm:prSet presAssocID="{9ED07447-C8C2-4CF4-955D-A91A4DDEFD11}" presName="root" presStyleCnt="0">
        <dgm:presLayoutVars>
          <dgm:dir/>
          <dgm:resizeHandles val="exact"/>
        </dgm:presLayoutVars>
      </dgm:prSet>
      <dgm:spPr/>
    </dgm:pt>
    <dgm:pt modelId="{3537C5B7-929F-4810-B277-35D8D4FB860D}" type="pres">
      <dgm:prSet presAssocID="{34DF8030-7A11-4FB8-A48D-7A21A703A2FC}" presName="compNode" presStyleCnt="0"/>
      <dgm:spPr/>
    </dgm:pt>
    <dgm:pt modelId="{CF98267A-1190-455D-A3D8-E28356A6FCA7}" type="pres">
      <dgm:prSet presAssocID="{34DF8030-7A11-4FB8-A48D-7A21A703A2FC}" presName="bgRect" presStyleLbl="bgShp" presStyleIdx="0" presStyleCnt="5"/>
      <dgm:spPr/>
    </dgm:pt>
    <dgm:pt modelId="{54A4BD59-04B5-4433-A41C-237527A20ED0}" type="pres">
      <dgm:prSet presAssocID="{34DF8030-7A11-4FB8-A48D-7A21A703A2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65B294-5F0E-47C2-AE11-F0D7A3F20CC7}" type="pres">
      <dgm:prSet presAssocID="{34DF8030-7A11-4FB8-A48D-7A21A703A2FC}" presName="spaceRect" presStyleCnt="0"/>
      <dgm:spPr/>
    </dgm:pt>
    <dgm:pt modelId="{BDE08EF1-163B-4ECF-865F-485A8A1DABD7}" type="pres">
      <dgm:prSet presAssocID="{34DF8030-7A11-4FB8-A48D-7A21A703A2FC}" presName="parTx" presStyleLbl="revTx" presStyleIdx="0" presStyleCnt="5">
        <dgm:presLayoutVars>
          <dgm:chMax val="0"/>
          <dgm:chPref val="0"/>
        </dgm:presLayoutVars>
      </dgm:prSet>
      <dgm:spPr/>
    </dgm:pt>
    <dgm:pt modelId="{54E34FDD-2CA5-4F02-923D-E79066B11149}" type="pres">
      <dgm:prSet presAssocID="{C5D2C1B3-58F0-40EA-921A-1EF298C805AB}" presName="sibTrans" presStyleCnt="0"/>
      <dgm:spPr/>
    </dgm:pt>
    <dgm:pt modelId="{DA1621B2-AC62-45E5-A3A4-617795708E6E}" type="pres">
      <dgm:prSet presAssocID="{4A73DA13-6FF5-4BB9-A6D7-E45AEA54155F}" presName="compNode" presStyleCnt="0"/>
      <dgm:spPr/>
    </dgm:pt>
    <dgm:pt modelId="{124D2EEC-2F46-4A53-8110-D3CB614F9081}" type="pres">
      <dgm:prSet presAssocID="{4A73DA13-6FF5-4BB9-A6D7-E45AEA54155F}" presName="bgRect" presStyleLbl="bgShp" presStyleIdx="1" presStyleCnt="5"/>
      <dgm:spPr/>
    </dgm:pt>
    <dgm:pt modelId="{A81C2EA5-17CC-4A27-A363-E5C38CA7964E}" type="pres">
      <dgm:prSet presAssocID="{4A73DA13-6FF5-4BB9-A6D7-E45AEA5415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8F53D3C-3836-4303-B8A5-72652E7E8341}" type="pres">
      <dgm:prSet presAssocID="{4A73DA13-6FF5-4BB9-A6D7-E45AEA54155F}" presName="spaceRect" presStyleCnt="0"/>
      <dgm:spPr/>
    </dgm:pt>
    <dgm:pt modelId="{AECEFA61-EBC1-46BC-B3CF-4E77C9080665}" type="pres">
      <dgm:prSet presAssocID="{4A73DA13-6FF5-4BB9-A6D7-E45AEA54155F}" presName="parTx" presStyleLbl="revTx" presStyleIdx="1" presStyleCnt="5">
        <dgm:presLayoutVars>
          <dgm:chMax val="0"/>
          <dgm:chPref val="0"/>
        </dgm:presLayoutVars>
      </dgm:prSet>
      <dgm:spPr/>
    </dgm:pt>
    <dgm:pt modelId="{BBEE8666-6695-4401-89F2-95417AAC53A7}" type="pres">
      <dgm:prSet presAssocID="{92F5A070-9464-43FC-BF0C-F7F2F0798562}" presName="sibTrans" presStyleCnt="0"/>
      <dgm:spPr/>
    </dgm:pt>
    <dgm:pt modelId="{40F536B6-F29D-4768-9D22-FBC857FDACA8}" type="pres">
      <dgm:prSet presAssocID="{C14317A8-904B-4D1A-8AD3-65CDC43D15CA}" presName="compNode" presStyleCnt="0"/>
      <dgm:spPr/>
    </dgm:pt>
    <dgm:pt modelId="{32CDF58A-AA08-476C-97D0-E4C87899E875}" type="pres">
      <dgm:prSet presAssocID="{C14317A8-904B-4D1A-8AD3-65CDC43D15CA}" presName="bgRect" presStyleLbl="bgShp" presStyleIdx="2" presStyleCnt="5"/>
      <dgm:spPr/>
    </dgm:pt>
    <dgm:pt modelId="{70DB3031-FAF9-4A4B-8378-BF7C66A41360}" type="pres">
      <dgm:prSet presAssocID="{C14317A8-904B-4D1A-8AD3-65CDC43D15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CBBE5D9-5957-4CD9-8BD7-647F1BBBD11F}" type="pres">
      <dgm:prSet presAssocID="{C14317A8-904B-4D1A-8AD3-65CDC43D15CA}" presName="spaceRect" presStyleCnt="0"/>
      <dgm:spPr/>
    </dgm:pt>
    <dgm:pt modelId="{1940E2BC-8F02-48D2-8DD9-E863E05E53E0}" type="pres">
      <dgm:prSet presAssocID="{C14317A8-904B-4D1A-8AD3-65CDC43D15CA}" presName="parTx" presStyleLbl="revTx" presStyleIdx="2" presStyleCnt="5">
        <dgm:presLayoutVars>
          <dgm:chMax val="0"/>
          <dgm:chPref val="0"/>
        </dgm:presLayoutVars>
      </dgm:prSet>
      <dgm:spPr/>
    </dgm:pt>
    <dgm:pt modelId="{892FDBB0-E954-412D-AB1D-9FC47066706D}" type="pres">
      <dgm:prSet presAssocID="{D3513888-27CC-48FC-862E-DDC659EBCE77}" presName="sibTrans" presStyleCnt="0"/>
      <dgm:spPr/>
    </dgm:pt>
    <dgm:pt modelId="{ED099C04-BD74-4A76-8A3F-2E83872839DA}" type="pres">
      <dgm:prSet presAssocID="{1FC4FFC6-6262-4558-BDAA-ED30058A4CF0}" presName="compNode" presStyleCnt="0"/>
      <dgm:spPr/>
    </dgm:pt>
    <dgm:pt modelId="{50FC1E7D-D579-4595-8459-CC24E3F28325}" type="pres">
      <dgm:prSet presAssocID="{1FC4FFC6-6262-4558-BDAA-ED30058A4CF0}" presName="bgRect" presStyleLbl="bgShp" presStyleIdx="3" presStyleCnt="5"/>
      <dgm:spPr/>
    </dgm:pt>
    <dgm:pt modelId="{D61BD0DC-A149-4DAC-B7AC-1746F96548B1}" type="pres">
      <dgm:prSet presAssocID="{1FC4FFC6-6262-4558-BDAA-ED30058A4C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C4162F8-FC31-4FC1-995E-39D918010784}" type="pres">
      <dgm:prSet presAssocID="{1FC4FFC6-6262-4558-BDAA-ED30058A4CF0}" presName="spaceRect" presStyleCnt="0"/>
      <dgm:spPr/>
    </dgm:pt>
    <dgm:pt modelId="{5097C7A9-865A-4C51-B0D4-AA3541F41F49}" type="pres">
      <dgm:prSet presAssocID="{1FC4FFC6-6262-4558-BDAA-ED30058A4CF0}" presName="parTx" presStyleLbl="revTx" presStyleIdx="3" presStyleCnt="5">
        <dgm:presLayoutVars>
          <dgm:chMax val="0"/>
          <dgm:chPref val="0"/>
        </dgm:presLayoutVars>
      </dgm:prSet>
      <dgm:spPr/>
    </dgm:pt>
    <dgm:pt modelId="{90E2AE8C-AE7D-497F-9B50-EE16B293F14D}" type="pres">
      <dgm:prSet presAssocID="{C5C9DA77-01B6-407F-BC3F-83E130251228}" presName="sibTrans" presStyleCnt="0"/>
      <dgm:spPr/>
    </dgm:pt>
    <dgm:pt modelId="{DF6B7192-17DB-4613-837D-98C33222DD06}" type="pres">
      <dgm:prSet presAssocID="{097CCBCE-83B9-4E8F-BE8C-9820FFEE7A7F}" presName="compNode" presStyleCnt="0"/>
      <dgm:spPr/>
    </dgm:pt>
    <dgm:pt modelId="{F7664AA7-337E-4F27-B551-EAC227C65B65}" type="pres">
      <dgm:prSet presAssocID="{097CCBCE-83B9-4E8F-BE8C-9820FFEE7A7F}" presName="bgRect" presStyleLbl="bgShp" presStyleIdx="4" presStyleCnt="5"/>
      <dgm:spPr/>
    </dgm:pt>
    <dgm:pt modelId="{C3029BAE-03DD-4522-AA01-AD9D60F1DF96}" type="pres">
      <dgm:prSet presAssocID="{097CCBCE-83B9-4E8F-BE8C-9820FFEE7A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B797B2A2-C084-4E98-AD7D-B511E0D20A4D}" type="pres">
      <dgm:prSet presAssocID="{097CCBCE-83B9-4E8F-BE8C-9820FFEE7A7F}" presName="spaceRect" presStyleCnt="0"/>
      <dgm:spPr/>
    </dgm:pt>
    <dgm:pt modelId="{0E1F6800-4FF5-4D71-BEB3-D3457C0B2B12}" type="pres">
      <dgm:prSet presAssocID="{097CCBCE-83B9-4E8F-BE8C-9820FFEE7A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427A05-AE83-4DCC-9061-35FCA4D266AC}" srcId="{9ED07447-C8C2-4CF4-955D-A91A4DDEFD11}" destId="{34DF8030-7A11-4FB8-A48D-7A21A703A2FC}" srcOrd="0" destOrd="0" parTransId="{98E9358A-C0D2-44F9-B416-0F4C23A29FE3}" sibTransId="{C5D2C1B3-58F0-40EA-921A-1EF298C805AB}"/>
    <dgm:cxn modelId="{C8424723-6740-43F2-91A8-53DF9832E9FC}" srcId="{9ED07447-C8C2-4CF4-955D-A91A4DDEFD11}" destId="{4A73DA13-6FF5-4BB9-A6D7-E45AEA54155F}" srcOrd="1" destOrd="0" parTransId="{64AE91E0-DFED-48D6-A168-7A4FD020991B}" sibTransId="{92F5A070-9464-43FC-BF0C-F7F2F0798562}"/>
    <dgm:cxn modelId="{468F512F-5950-4B0E-8992-B54FC1A42AFC}" srcId="{9ED07447-C8C2-4CF4-955D-A91A4DDEFD11}" destId="{C14317A8-904B-4D1A-8AD3-65CDC43D15CA}" srcOrd="2" destOrd="0" parTransId="{E3E462FA-7021-46A4-82AA-4310DB9F12F4}" sibTransId="{D3513888-27CC-48FC-862E-DDC659EBCE77}"/>
    <dgm:cxn modelId="{4EDBF23F-4593-4E31-A86B-BB689A4910E6}" type="presOf" srcId="{C14317A8-904B-4D1A-8AD3-65CDC43D15CA}" destId="{1940E2BC-8F02-48D2-8DD9-E863E05E53E0}" srcOrd="0" destOrd="0" presId="urn:microsoft.com/office/officeart/2018/2/layout/IconVerticalSolidList"/>
    <dgm:cxn modelId="{9E504070-6D18-4C47-94F5-FEB5C1084AF2}" type="presOf" srcId="{34DF8030-7A11-4FB8-A48D-7A21A703A2FC}" destId="{BDE08EF1-163B-4ECF-865F-485A8A1DABD7}" srcOrd="0" destOrd="0" presId="urn:microsoft.com/office/officeart/2018/2/layout/IconVerticalSolidList"/>
    <dgm:cxn modelId="{795CA772-30CD-4B31-A8A0-0FC793A38BC0}" type="presOf" srcId="{9ED07447-C8C2-4CF4-955D-A91A4DDEFD11}" destId="{7CABC200-7E4A-4CBC-8C87-46790CDE2920}" srcOrd="0" destOrd="0" presId="urn:microsoft.com/office/officeart/2018/2/layout/IconVerticalSolidList"/>
    <dgm:cxn modelId="{896D5F58-9EAB-43DF-AF3A-4EA9CF840179}" srcId="{9ED07447-C8C2-4CF4-955D-A91A4DDEFD11}" destId="{1FC4FFC6-6262-4558-BDAA-ED30058A4CF0}" srcOrd="3" destOrd="0" parTransId="{D0D153C6-1731-494D-A9B8-AB0DD49FC0BB}" sibTransId="{C5C9DA77-01B6-407F-BC3F-83E130251228}"/>
    <dgm:cxn modelId="{4BEFF3B2-6A8E-4FD6-B5A8-BEEE1B48C1E5}" type="presOf" srcId="{1FC4FFC6-6262-4558-BDAA-ED30058A4CF0}" destId="{5097C7A9-865A-4C51-B0D4-AA3541F41F49}" srcOrd="0" destOrd="0" presId="urn:microsoft.com/office/officeart/2018/2/layout/IconVerticalSolidList"/>
    <dgm:cxn modelId="{57DF2ACF-791E-47D9-8C7A-9FD6B4D2A5E4}" srcId="{9ED07447-C8C2-4CF4-955D-A91A4DDEFD11}" destId="{097CCBCE-83B9-4E8F-BE8C-9820FFEE7A7F}" srcOrd="4" destOrd="0" parTransId="{B2D10373-BE11-43C9-AA08-3BBB2C8148F7}" sibTransId="{A0EBC096-E69D-4B54-AB63-0198D2DE65A8}"/>
    <dgm:cxn modelId="{27741FD6-B237-4166-8EE4-85C704590080}" type="presOf" srcId="{097CCBCE-83B9-4E8F-BE8C-9820FFEE7A7F}" destId="{0E1F6800-4FF5-4D71-BEB3-D3457C0B2B12}" srcOrd="0" destOrd="0" presId="urn:microsoft.com/office/officeart/2018/2/layout/IconVerticalSolidList"/>
    <dgm:cxn modelId="{0D2E17EB-0B7F-4E26-83A7-A2B8EF32FB47}" type="presOf" srcId="{4A73DA13-6FF5-4BB9-A6D7-E45AEA54155F}" destId="{AECEFA61-EBC1-46BC-B3CF-4E77C9080665}" srcOrd="0" destOrd="0" presId="urn:microsoft.com/office/officeart/2018/2/layout/IconVerticalSolidList"/>
    <dgm:cxn modelId="{0223F168-35CE-41B5-B418-1B9E8C497CA4}" type="presParOf" srcId="{7CABC200-7E4A-4CBC-8C87-46790CDE2920}" destId="{3537C5B7-929F-4810-B277-35D8D4FB860D}" srcOrd="0" destOrd="0" presId="urn:microsoft.com/office/officeart/2018/2/layout/IconVerticalSolidList"/>
    <dgm:cxn modelId="{CA4FD0C7-25EE-48C2-897A-1B7E7B7195D8}" type="presParOf" srcId="{3537C5B7-929F-4810-B277-35D8D4FB860D}" destId="{CF98267A-1190-455D-A3D8-E28356A6FCA7}" srcOrd="0" destOrd="0" presId="urn:microsoft.com/office/officeart/2018/2/layout/IconVerticalSolidList"/>
    <dgm:cxn modelId="{81BC884C-DEED-4ED6-A992-301A33258DF7}" type="presParOf" srcId="{3537C5B7-929F-4810-B277-35D8D4FB860D}" destId="{54A4BD59-04B5-4433-A41C-237527A20ED0}" srcOrd="1" destOrd="0" presId="urn:microsoft.com/office/officeart/2018/2/layout/IconVerticalSolidList"/>
    <dgm:cxn modelId="{713158DC-0BFC-4503-9395-D0DBD6593C1C}" type="presParOf" srcId="{3537C5B7-929F-4810-B277-35D8D4FB860D}" destId="{EC65B294-5F0E-47C2-AE11-F0D7A3F20CC7}" srcOrd="2" destOrd="0" presId="urn:microsoft.com/office/officeart/2018/2/layout/IconVerticalSolidList"/>
    <dgm:cxn modelId="{A15BBF0B-AAC9-42A8-A614-E4BF32F84E58}" type="presParOf" srcId="{3537C5B7-929F-4810-B277-35D8D4FB860D}" destId="{BDE08EF1-163B-4ECF-865F-485A8A1DABD7}" srcOrd="3" destOrd="0" presId="urn:microsoft.com/office/officeart/2018/2/layout/IconVerticalSolidList"/>
    <dgm:cxn modelId="{83C977C3-DFBE-4855-90FA-2C8F02C0D111}" type="presParOf" srcId="{7CABC200-7E4A-4CBC-8C87-46790CDE2920}" destId="{54E34FDD-2CA5-4F02-923D-E79066B11149}" srcOrd="1" destOrd="0" presId="urn:microsoft.com/office/officeart/2018/2/layout/IconVerticalSolidList"/>
    <dgm:cxn modelId="{9A0D2BB1-52D9-43E3-954B-42AB7B6F1198}" type="presParOf" srcId="{7CABC200-7E4A-4CBC-8C87-46790CDE2920}" destId="{DA1621B2-AC62-45E5-A3A4-617795708E6E}" srcOrd="2" destOrd="0" presId="urn:microsoft.com/office/officeart/2018/2/layout/IconVerticalSolidList"/>
    <dgm:cxn modelId="{BD40F209-07B7-407E-B9E3-7881DCD4ED35}" type="presParOf" srcId="{DA1621B2-AC62-45E5-A3A4-617795708E6E}" destId="{124D2EEC-2F46-4A53-8110-D3CB614F9081}" srcOrd="0" destOrd="0" presId="urn:microsoft.com/office/officeart/2018/2/layout/IconVerticalSolidList"/>
    <dgm:cxn modelId="{060FF906-B7B3-4804-90B4-A2B36A961D45}" type="presParOf" srcId="{DA1621B2-AC62-45E5-A3A4-617795708E6E}" destId="{A81C2EA5-17CC-4A27-A363-E5C38CA7964E}" srcOrd="1" destOrd="0" presId="urn:microsoft.com/office/officeart/2018/2/layout/IconVerticalSolidList"/>
    <dgm:cxn modelId="{818566F1-3D3A-49EA-ABB1-C68EDEF30366}" type="presParOf" srcId="{DA1621B2-AC62-45E5-A3A4-617795708E6E}" destId="{98F53D3C-3836-4303-B8A5-72652E7E8341}" srcOrd="2" destOrd="0" presId="urn:microsoft.com/office/officeart/2018/2/layout/IconVerticalSolidList"/>
    <dgm:cxn modelId="{FC09F021-BD18-4403-ABEE-7E25D8DC245B}" type="presParOf" srcId="{DA1621B2-AC62-45E5-A3A4-617795708E6E}" destId="{AECEFA61-EBC1-46BC-B3CF-4E77C9080665}" srcOrd="3" destOrd="0" presId="urn:microsoft.com/office/officeart/2018/2/layout/IconVerticalSolidList"/>
    <dgm:cxn modelId="{CA901AC0-E4A2-4F68-87DB-230A3B4FFDC2}" type="presParOf" srcId="{7CABC200-7E4A-4CBC-8C87-46790CDE2920}" destId="{BBEE8666-6695-4401-89F2-95417AAC53A7}" srcOrd="3" destOrd="0" presId="urn:microsoft.com/office/officeart/2018/2/layout/IconVerticalSolidList"/>
    <dgm:cxn modelId="{9A3F3663-6890-41F1-81BA-7599E402326E}" type="presParOf" srcId="{7CABC200-7E4A-4CBC-8C87-46790CDE2920}" destId="{40F536B6-F29D-4768-9D22-FBC857FDACA8}" srcOrd="4" destOrd="0" presId="urn:microsoft.com/office/officeart/2018/2/layout/IconVerticalSolidList"/>
    <dgm:cxn modelId="{AA6959BC-1982-4042-A3BF-0A3E7FCE37A6}" type="presParOf" srcId="{40F536B6-F29D-4768-9D22-FBC857FDACA8}" destId="{32CDF58A-AA08-476C-97D0-E4C87899E875}" srcOrd="0" destOrd="0" presId="urn:microsoft.com/office/officeart/2018/2/layout/IconVerticalSolidList"/>
    <dgm:cxn modelId="{BC0AB5D9-E5E0-4393-9E14-B0E90334CF39}" type="presParOf" srcId="{40F536B6-F29D-4768-9D22-FBC857FDACA8}" destId="{70DB3031-FAF9-4A4B-8378-BF7C66A41360}" srcOrd="1" destOrd="0" presId="urn:microsoft.com/office/officeart/2018/2/layout/IconVerticalSolidList"/>
    <dgm:cxn modelId="{17DD63E9-F33B-4220-AA7D-8D73AB4ED14C}" type="presParOf" srcId="{40F536B6-F29D-4768-9D22-FBC857FDACA8}" destId="{ECBBE5D9-5957-4CD9-8BD7-647F1BBBD11F}" srcOrd="2" destOrd="0" presId="urn:microsoft.com/office/officeart/2018/2/layout/IconVerticalSolidList"/>
    <dgm:cxn modelId="{CAECD93B-A523-4E0C-925A-BE9958726E7C}" type="presParOf" srcId="{40F536B6-F29D-4768-9D22-FBC857FDACA8}" destId="{1940E2BC-8F02-48D2-8DD9-E863E05E53E0}" srcOrd="3" destOrd="0" presId="urn:microsoft.com/office/officeart/2018/2/layout/IconVerticalSolidList"/>
    <dgm:cxn modelId="{1182E5D4-1966-4CFB-AE4B-2CE957EA037B}" type="presParOf" srcId="{7CABC200-7E4A-4CBC-8C87-46790CDE2920}" destId="{892FDBB0-E954-412D-AB1D-9FC47066706D}" srcOrd="5" destOrd="0" presId="urn:microsoft.com/office/officeart/2018/2/layout/IconVerticalSolidList"/>
    <dgm:cxn modelId="{F48FA56D-F0BF-4F8A-B78A-80BBD7CED4FB}" type="presParOf" srcId="{7CABC200-7E4A-4CBC-8C87-46790CDE2920}" destId="{ED099C04-BD74-4A76-8A3F-2E83872839DA}" srcOrd="6" destOrd="0" presId="urn:microsoft.com/office/officeart/2018/2/layout/IconVerticalSolidList"/>
    <dgm:cxn modelId="{2B7EC247-775F-4BA4-A72A-3FE0A7D59FEA}" type="presParOf" srcId="{ED099C04-BD74-4A76-8A3F-2E83872839DA}" destId="{50FC1E7D-D579-4595-8459-CC24E3F28325}" srcOrd="0" destOrd="0" presId="urn:microsoft.com/office/officeart/2018/2/layout/IconVerticalSolidList"/>
    <dgm:cxn modelId="{ADB7D0D3-AC35-45EE-9F08-64AA5E6B7971}" type="presParOf" srcId="{ED099C04-BD74-4A76-8A3F-2E83872839DA}" destId="{D61BD0DC-A149-4DAC-B7AC-1746F96548B1}" srcOrd="1" destOrd="0" presId="urn:microsoft.com/office/officeart/2018/2/layout/IconVerticalSolidList"/>
    <dgm:cxn modelId="{10E2FCE8-4EE1-4C07-A09E-16B59BF0E15C}" type="presParOf" srcId="{ED099C04-BD74-4A76-8A3F-2E83872839DA}" destId="{CC4162F8-FC31-4FC1-995E-39D918010784}" srcOrd="2" destOrd="0" presId="urn:microsoft.com/office/officeart/2018/2/layout/IconVerticalSolidList"/>
    <dgm:cxn modelId="{BB5FAEA5-91D9-4238-9C70-B98FB85EFC6C}" type="presParOf" srcId="{ED099C04-BD74-4A76-8A3F-2E83872839DA}" destId="{5097C7A9-865A-4C51-B0D4-AA3541F41F49}" srcOrd="3" destOrd="0" presId="urn:microsoft.com/office/officeart/2018/2/layout/IconVerticalSolidList"/>
    <dgm:cxn modelId="{4FA48011-DB9F-4A81-895C-98BB43AD8DBE}" type="presParOf" srcId="{7CABC200-7E4A-4CBC-8C87-46790CDE2920}" destId="{90E2AE8C-AE7D-497F-9B50-EE16B293F14D}" srcOrd="7" destOrd="0" presId="urn:microsoft.com/office/officeart/2018/2/layout/IconVerticalSolidList"/>
    <dgm:cxn modelId="{B6393826-C90A-405C-A165-C39B49FA1D0A}" type="presParOf" srcId="{7CABC200-7E4A-4CBC-8C87-46790CDE2920}" destId="{DF6B7192-17DB-4613-837D-98C33222DD06}" srcOrd="8" destOrd="0" presId="urn:microsoft.com/office/officeart/2018/2/layout/IconVerticalSolidList"/>
    <dgm:cxn modelId="{34E1D76F-1605-47E4-8706-ACEFD7DE331D}" type="presParOf" srcId="{DF6B7192-17DB-4613-837D-98C33222DD06}" destId="{F7664AA7-337E-4F27-B551-EAC227C65B65}" srcOrd="0" destOrd="0" presId="urn:microsoft.com/office/officeart/2018/2/layout/IconVerticalSolidList"/>
    <dgm:cxn modelId="{6EFE2891-749B-4E85-9CFD-022B0B9A70D4}" type="presParOf" srcId="{DF6B7192-17DB-4613-837D-98C33222DD06}" destId="{C3029BAE-03DD-4522-AA01-AD9D60F1DF96}" srcOrd="1" destOrd="0" presId="urn:microsoft.com/office/officeart/2018/2/layout/IconVerticalSolidList"/>
    <dgm:cxn modelId="{9FC76DFB-4190-4564-B7FB-D5812FDBF467}" type="presParOf" srcId="{DF6B7192-17DB-4613-837D-98C33222DD06}" destId="{B797B2A2-C084-4E98-AD7D-B511E0D20A4D}" srcOrd="2" destOrd="0" presId="urn:microsoft.com/office/officeart/2018/2/layout/IconVerticalSolidList"/>
    <dgm:cxn modelId="{C84B22DA-910B-4C24-98AA-B7C68EDE3164}" type="presParOf" srcId="{DF6B7192-17DB-4613-837D-98C33222DD06}" destId="{0E1F6800-4FF5-4D71-BEB3-D3457C0B2B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62B5-D3E6-485C-9A84-F8447EA43635}">
      <dsp:nvSpPr>
        <dsp:cNvPr id="0" name=""/>
        <dsp:cNvSpPr/>
      </dsp:nvSpPr>
      <dsp:spPr>
        <a:xfrm>
          <a:off x="4967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Total War</a:t>
          </a:r>
        </a:p>
      </dsp:txBody>
      <dsp:txXfrm>
        <a:off x="63795" y="58828"/>
        <a:ext cx="1890865" cy="3420881"/>
      </dsp:txXfrm>
    </dsp:sp>
    <dsp:sp modelId="{1CE3C3C0-0BB8-4864-94CA-73F23A1E2B3E}">
      <dsp:nvSpPr>
        <dsp:cNvPr id="0" name=""/>
        <dsp:cNvSpPr/>
      </dsp:nvSpPr>
      <dsp:spPr>
        <a:xfrm>
          <a:off x="2350920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 Of Empires</a:t>
          </a:r>
        </a:p>
      </dsp:txBody>
      <dsp:txXfrm>
        <a:off x="2409748" y="58828"/>
        <a:ext cx="1890865" cy="3420881"/>
      </dsp:txXfrm>
    </dsp:sp>
    <dsp:sp modelId="{D4F7CD2E-5C49-41EB-A197-2507E5E84824}">
      <dsp:nvSpPr>
        <dsp:cNvPr id="0" name=""/>
        <dsp:cNvSpPr/>
      </dsp:nvSpPr>
      <dsp:spPr>
        <a:xfrm>
          <a:off x="4696873" y="0"/>
          <a:ext cx="2008521" cy="3538537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 Of Heroes</a:t>
          </a:r>
        </a:p>
      </dsp:txBody>
      <dsp:txXfrm>
        <a:off x="4755701" y="58828"/>
        <a:ext cx="1890865" cy="342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704C2-7D5A-43C2-9D5E-E28E60E01FC7}">
      <dsp:nvSpPr>
        <dsp:cNvPr id="0" name=""/>
        <dsp:cNvSpPr/>
      </dsp:nvSpPr>
      <dsp:spPr>
        <a:xfrm>
          <a:off x="461169" y="0"/>
          <a:ext cx="5132386" cy="5132386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EECCC-87D4-44E5-816F-38018B26B31D}">
      <dsp:nvSpPr>
        <dsp:cNvPr id="0" name=""/>
        <dsp:cNvSpPr/>
      </dsp:nvSpPr>
      <dsp:spPr>
        <a:xfrm>
          <a:off x="948745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פשוט ללמידה</a:t>
          </a:r>
          <a:endParaRPr lang="en-US" sz="2400" kern="1200" dirty="0"/>
        </a:p>
      </dsp:txBody>
      <dsp:txXfrm>
        <a:off x="1046457" y="585288"/>
        <a:ext cx="1806206" cy="1806206"/>
      </dsp:txXfrm>
    </dsp:sp>
    <dsp:sp modelId="{D97DBB6E-5AA0-4C6A-874F-89C7528E685B}">
      <dsp:nvSpPr>
        <dsp:cNvPr id="0" name=""/>
        <dsp:cNvSpPr/>
      </dsp:nvSpPr>
      <dsp:spPr>
        <a:xfrm>
          <a:off x="3104348" y="487576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משחק מקורי</a:t>
          </a:r>
          <a:endParaRPr lang="en-US" sz="2400" kern="1200" dirty="0"/>
        </a:p>
      </dsp:txBody>
      <dsp:txXfrm>
        <a:off x="3202060" y="585288"/>
        <a:ext cx="1806206" cy="1806206"/>
      </dsp:txXfrm>
    </dsp:sp>
    <dsp:sp modelId="{E761163C-10D9-46BE-B802-AF33E565193D}">
      <dsp:nvSpPr>
        <dsp:cNvPr id="0" name=""/>
        <dsp:cNvSpPr/>
      </dsp:nvSpPr>
      <dsp:spPr>
        <a:xfrm>
          <a:off x="948745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פיתוח חשיבה אסטרטגית לטווח הרחוק</a:t>
          </a:r>
          <a:endParaRPr lang="en-US" sz="2400" kern="1200" dirty="0"/>
        </a:p>
      </dsp:txBody>
      <dsp:txXfrm>
        <a:off x="1046457" y="2740891"/>
        <a:ext cx="1806206" cy="1806206"/>
      </dsp:txXfrm>
    </dsp:sp>
    <dsp:sp modelId="{7409A738-D0C7-4EB5-887D-1D6B4FC2BFCD}">
      <dsp:nvSpPr>
        <dsp:cNvPr id="0" name=""/>
        <dsp:cNvSpPr/>
      </dsp:nvSpPr>
      <dsp:spPr>
        <a:xfrm>
          <a:off x="3104348" y="2643179"/>
          <a:ext cx="2001630" cy="20016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דרישות חומרה לא גבוהות</a:t>
          </a:r>
          <a:endParaRPr lang="en-US" sz="2400" kern="1200" dirty="0"/>
        </a:p>
      </dsp:txBody>
      <dsp:txXfrm>
        <a:off x="3202060" y="2740891"/>
        <a:ext cx="1806206" cy="180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029F1-3CAC-4483-90ED-941CB9F18D1C}">
      <dsp:nvSpPr>
        <dsp:cNvPr id="0" name=""/>
        <dsp:cNvSpPr/>
      </dsp:nvSpPr>
      <dsp:spPr>
        <a:xfrm>
          <a:off x="0" y="3664635"/>
          <a:ext cx="6451943" cy="801732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/>
            <a:t>שלב מלחמה</a:t>
          </a:r>
          <a:endParaRPr lang="en-US" sz="2800" kern="1200" dirty="0"/>
        </a:p>
      </dsp:txBody>
      <dsp:txXfrm>
        <a:off x="0" y="3664635"/>
        <a:ext cx="6451943" cy="801732"/>
      </dsp:txXfrm>
    </dsp:sp>
    <dsp:sp modelId="{CC3B896A-AB8B-4231-B6D3-366E0B731F92}">
      <dsp:nvSpPr>
        <dsp:cNvPr id="0" name=""/>
        <dsp:cNvSpPr/>
      </dsp:nvSpPr>
      <dsp:spPr>
        <a:xfrm rot="10800000">
          <a:off x="0" y="2443596"/>
          <a:ext cx="6451943" cy="1233064"/>
        </a:xfrm>
        <a:prstGeom prst="upArrowCallout">
          <a:avLst/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/>
            <a:t>שלב טקטיקה</a:t>
          </a:r>
          <a:endParaRPr lang="en-US" sz="2800" kern="1200"/>
        </a:p>
      </dsp:txBody>
      <dsp:txXfrm rot="10800000">
        <a:off x="0" y="2443596"/>
        <a:ext cx="6451943" cy="801208"/>
      </dsp:txXfrm>
    </dsp:sp>
    <dsp:sp modelId="{D0EAB7CF-8EF5-452B-A0B7-0FCD413CBF21}">
      <dsp:nvSpPr>
        <dsp:cNvPr id="0" name=""/>
        <dsp:cNvSpPr/>
      </dsp:nvSpPr>
      <dsp:spPr>
        <a:xfrm rot="10800000">
          <a:off x="0" y="1222557"/>
          <a:ext cx="6451943" cy="1233064"/>
        </a:xfrm>
        <a:prstGeom prst="upArrowCallout">
          <a:avLst/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/>
            <a:t>שלב הכשרה</a:t>
          </a:r>
          <a:endParaRPr lang="en-US" sz="2800" kern="1200" dirty="0"/>
        </a:p>
      </dsp:txBody>
      <dsp:txXfrm rot="10800000">
        <a:off x="0" y="1222557"/>
        <a:ext cx="6451943" cy="801208"/>
      </dsp:txXfrm>
    </dsp:sp>
    <dsp:sp modelId="{0F8C6FA7-7D99-40DE-A661-D910163DD517}">
      <dsp:nvSpPr>
        <dsp:cNvPr id="0" name=""/>
        <dsp:cNvSpPr/>
      </dsp:nvSpPr>
      <dsp:spPr>
        <a:xfrm rot="10800000">
          <a:off x="0" y="1518"/>
          <a:ext cx="6451943" cy="1233064"/>
        </a:xfrm>
        <a:prstGeom prst="upArrowCallout">
          <a:avLst/>
        </a:prstGeom>
        <a:solidFill>
          <a:schemeClr val="accent1"/>
        </a:solidFill>
        <a:ln w="19050" cap="flat" cmpd="sng" algn="ctr">
          <a:solidFill>
            <a:srgbClr val="335B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/>
            <a:t>שלב בנייה</a:t>
          </a:r>
          <a:endParaRPr lang="en-US" sz="2800" kern="1200" dirty="0"/>
        </a:p>
      </dsp:txBody>
      <dsp:txXfrm rot="10800000">
        <a:off x="0" y="1518"/>
        <a:ext cx="6451943" cy="801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8A18D-2DD4-4F31-BBC6-82BCBC3F488F}">
      <dsp:nvSpPr>
        <dsp:cNvPr id="0" name=""/>
        <dsp:cNvSpPr/>
      </dsp:nvSpPr>
      <dsp:spPr>
        <a:xfrm>
          <a:off x="693261" y="717826"/>
          <a:ext cx="1251885" cy="12518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6132E-2DF4-49F3-A31E-48E634983ABC}">
      <dsp:nvSpPr>
        <dsp:cNvPr id="0" name=""/>
        <dsp:cNvSpPr/>
      </dsp:nvSpPr>
      <dsp:spPr>
        <a:xfrm>
          <a:off x="960056" y="984621"/>
          <a:ext cx="718294" cy="718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9630A-5300-4BC5-ABF7-BA4A25613CCF}">
      <dsp:nvSpPr>
        <dsp:cNvPr id="0" name=""/>
        <dsp:cNvSpPr/>
      </dsp:nvSpPr>
      <dsp:spPr>
        <a:xfrm>
          <a:off x="293068" y="2359643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300" kern="1200"/>
            <a:t>פיתוח מכניקת המשחק</a:t>
          </a:r>
          <a:endParaRPr lang="en-US" sz="2300" kern="1200"/>
        </a:p>
      </dsp:txBody>
      <dsp:txXfrm>
        <a:off x="293068" y="2359643"/>
        <a:ext cx="2052270" cy="720000"/>
      </dsp:txXfrm>
    </dsp:sp>
    <dsp:sp modelId="{60638599-D830-48E9-8D88-89C3FDA6F3B0}">
      <dsp:nvSpPr>
        <dsp:cNvPr id="0" name=""/>
        <dsp:cNvSpPr/>
      </dsp:nvSpPr>
      <dsp:spPr>
        <a:xfrm>
          <a:off x="3104679" y="717826"/>
          <a:ext cx="1251885" cy="12518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0E262-958E-48EF-B3CD-DD5BA1377EF6}">
      <dsp:nvSpPr>
        <dsp:cNvPr id="0" name=""/>
        <dsp:cNvSpPr/>
      </dsp:nvSpPr>
      <dsp:spPr>
        <a:xfrm>
          <a:off x="3371475" y="984621"/>
          <a:ext cx="718294" cy="718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6A2B6-D190-41BD-83E2-2E237EA71872}">
      <dsp:nvSpPr>
        <dsp:cNvPr id="0" name=""/>
        <dsp:cNvSpPr/>
      </dsp:nvSpPr>
      <dsp:spPr>
        <a:xfrm>
          <a:off x="2704487" y="2359643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300" kern="1200"/>
            <a:t>תקשורת בין השחקנים</a:t>
          </a:r>
          <a:endParaRPr lang="en-US" sz="2300" kern="1200"/>
        </a:p>
      </dsp:txBody>
      <dsp:txXfrm>
        <a:off x="2704487" y="2359643"/>
        <a:ext cx="2052270" cy="720000"/>
      </dsp:txXfrm>
    </dsp:sp>
    <dsp:sp modelId="{00B9A2D1-A00F-4605-8336-7729BBE271A0}">
      <dsp:nvSpPr>
        <dsp:cNvPr id="0" name=""/>
        <dsp:cNvSpPr/>
      </dsp:nvSpPr>
      <dsp:spPr>
        <a:xfrm>
          <a:off x="5516097" y="717826"/>
          <a:ext cx="1251885" cy="12518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ABE86-C1DC-4161-BDFD-3E8CE93D9172}">
      <dsp:nvSpPr>
        <dsp:cNvPr id="0" name=""/>
        <dsp:cNvSpPr/>
      </dsp:nvSpPr>
      <dsp:spPr>
        <a:xfrm>
          <a:off x="5782893" y="984621"/>
          <a:ext cx="718294" cy="718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9A711-1D1D-47F9-A38E-7D8787C00B93}">
      <dsp:nvSpPr>
        <dsp:cNvPr id="0" name=""/>
        <dsp:cNvSpPr/>
      </dsp:nvSpPr>
      <dsp:spPr>
        <a:xfrm>
          <a:off x="5115905" y="2359643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300" kern="1200"/>
            <a:t>כרטיס גרפי בסיסי</a:t>
          </a:r>
          <a:endParaRPr lang="en-US" sz="2300" kern="1200"/>
        </a:p>
      </dsp:txBody>
      <dsp:txXfrm>
        <a:off x="5115905" y="2359643"/>
        <a:ext cx="2052270" cy="720000"/>
      </dsp:txXfrm>
    </dsp:sp>
    <dsp:sp modelId="{486C4115-610D-4FBD-B77E-95F3065ACBBB}">
      <dsp:nvSpPr>
        <dsp:cNvPr id="0" name=""/>
        <dsp:cNvSpPr/>
      </dsp:nvSpPr>
      <dsp:spPr>
        <a:xfrm>
          <a:off x="7927516" y="717826"/>
          <a:ext cx="1251885" cy="12518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92DDB-BBB9-4F8B-8980-498B4FDBB33E}">
      <dsp:nvSpPr>
        <dsp:cNvPr id="0" name=""/>
        <dsp:cNvSpPr/>
      </dsp:nvSpPr>
      <dsp:spPr>
        <a:xfrm>
          <a:off x="8194311" y="984621"/>
          <a:ext cx="718294" cy="7182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016BD-53E4-4DBE-82A2-D0E5986C9419}">
      <dsp:nvSpPr>
        <dsp:cNvPr id="0" name=""/>
        <dsp:cNvSpPr/>
      </dsp:nvSpPr>
      <dsp:spPr>
        <a:xfrm>
          <a:off x="7527323" y="2359643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300" kern="1200" dirty="0"/>
            <a:t>בינה מלאכותית </a:t>
          </a:r>
          <a:r>
            <a:rPr lang="en-US" sz="2300" kern="1200" dirty="0"/>
            <a:t>(AI)</a:t>
          </a:r>
        </a:p>
      </dsp:txBody>
      <dsp:txXfrm>
        <a:off x="7527323" y="2359643"/>
        <a:ext cx="205227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F6F7-89B8-401C-8F41-DA73F99A5F3F}">
      <dsp:nvSpPr>
        <dsp:cNvPr id="0" name=""/>
        <dsp:cNvSpPr/>
      </dsp:nvSpPr>
      <dsp:spPr>
        <a:xfrm>
          <a:off x="0" y="36027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B2074-04D4-4FB2-9B35-820742BA5A47}">
      <dsp:nvSpPr>
        <dsp:cNvPr id="0" name=""/>
        <dsp:cNvSpPr/>
      </dsp:nvSpPr>
      <dsp:spPr>
        <a:xfrm>
          <a:off x="493633" y="5031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שימוש במנוע גרפי </a:t>
          </a:r>
          <a:r>
            <a:rPr lang="en-US" sz="2100" kern="1200">
              <a:latin typeface="Arial" panose="020B0604020202020204" pitchFamily="34" charset="0"/>
              <a:cs typeface="Arial" panose="020B0604020202020204" pitchFamily="34" charset="0"/>
            </a:rPr>
            <a:t>Unity</a:t>
          </a: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 לבניית המשחק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80576"/>
        <a:ext cx="6850340" cy="559396"/>
      </dsp:txXfrm>
    </dsp:sp>
    <dsp:sp modelId="{8E02D7EB-A35F-4C3A-99AE-647429153389}">
      <dsp:nvSpPr>
        <dsp:cNvPr id="0" name=""/>
        <dsp:cNvSpPr/>
      </dsp:nvSpPr>
      <dsp:spPr>
        <a:xfrm>
          <a:off x="0" y="1312834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C3E1C-2440-44AD-BA7E-52AFE579A082}">
      <dsp:nvSpPr>
        <dsp:cNvPr id="0" name=""/>
        <dsp:cNvSpPr/>
      </dsp:nvSpPr>
      <dsp:spPr>
        <a:xfrm>
          <a:off x="493633" y="1002874"/>
          <a:ext cx="6910864" cy="61992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כתיבת קוד בשפת </a:t>
          </a:r>
          <a:r>
            <a:rPr lang="en-US" sz="2100" kern="120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# למימוש מכניקת המשחק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033136"/>
        <a:ext cx="6850340" cy="559396"/>
      </dsp:txXfrm>
    </dsp:sp>
    <dsp:sp modelId="{45AD8A02-D530-4F08-B055-BABEEDCA5712}">
      <dsp:nvSpPr>
        <dsp:cNvPr id="0" name=""/>
        <dsp:cNvSpPr/>
      </dsp:nvSpPr>
      <dsp:spPr>
        <a:xfrm>
          <a:off x="0" y="226539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AF7A-14AE-4001-A007-96AB3A44270E}">
      <dsp:nvSpPr>
        <dsp:cNvPr id="0" name=""/>
        <dsp:cNvSpPr/>
      </dsp:nvSpPr>
      <dsp:spPr>
        <a:xfrm>
          <a:off x="493633" y="1955435"/>
          <a:ext cx="6910864" cy="61992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תקשורת בין שחקנים ברשת</a:t>
          </a: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,</a:t>
          </a:r>
          <a:r>
            <a:rPr lang="he-IL" sz="2100" kern="1200" dirty="0">
              <a:latin typeface="Arial" panose="020B0604020202020204" pitchFamily="34" charset="0"/>
              <a:cs typeface="Arial" panose="020B0604020202020204" pitchFamily="34" charset="0"/>
            </a:rPr>
            <a:t>באמצעות ספרייה חיצונית</a:t>
          </a:r>
          <a:endParaRPr 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1985697"/>
        <a:ext cx="6850340" cy="559396"/>
      </dsp:txXfrm>
    </dsp:sp>
    <dsp:sp modelId="{1CA029F7-6838-439D-8BB1-F6F16D0BDA5A}">
      <dsp:nvSpPr>
        <dsp:cNvPr id="0" name=""/>
        <dsp:cNvSpPr/>
      </dsp:nvSpPr>
      <dsp:spPr>
        <a:xfrm>
          <a:off x="0" y="3217955"/>
          <a:ext cx="98726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7B48-B03C-4EB5-8E2B-AD5F104393F7}">
      <dsp:nvSpPr>
        <dsp:cNvPr id="0" name=""/>
        <dsp:cNvSpPr/>
      </dsp:nvSpPr>
      <dsp:spPr>
        <a:xfrm>
          <a:off x="493633" y="2907995"/>
          <a:ext cx="6910864" cy="61992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>
              <a:latin typeface="Arial" panose="020B0604020202020204" pitchFamily="34" charset="0"/>
              <a:cs typeface="Arial" panose="020B0604020202020204" pitchFamily="34" charset="0"/>
            </a:rPr>
            <a:t>עיצוב פשוט ומותאם לכלל השחקנים</a:t>
          </a:r>
          <a:endParaRPr lang="en-US" sz="2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95" y="2938257"/>
        <a:ext cx="6850340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8267A-1190-455D-A3D8-E28356A6FCA7}">
      <dsp:nvSpPr>
        <dsp:cNvPr id="0" name=""/>
        <dsp:cNvSpPr/>
      </dsp:nvSpPr>
      <dsp:spPr>
        <a:xfrm>
          <a:off x="0" y="3490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4BD59-04B5-4433-A41C-237527A20ED0}">
      <dsp:nvSpPr>
        <dsp:cNvPr id="0" name=""/>
        <dsp:cNvSpPr/>
      </dsp:nvSpPr>
      <dsp:spPr>
        <a:xfrm>
          <a:off x="224904" y="170774"/>
          <a:ext cx="408916" cy="40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8EF1-163B-4ECF-865F-485A8A1DABD7}">
      <dsp:nvSpPr>
        <dsp:cNvPr id="0" name=""/>
        <dsp:cNvSpPr/>
      </dsp:nvSpPr>
      <dsp:spPr>
        <a:xfrm>
          <a:off x="858724" y="3490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פיתוח משחקים</a:t>
          </a:r>
          <a:endParaRPr lang="en-US" sz="1900" kern="1200" dirty="0"/>
        </a:p>
      </dsp:txBody>
      <dsp:txXfrm>
        <a:off x="858724" y="3490"/>
        <a:ext cx="5593218" cy="743484"/>
      </dsp:txXfrm>
    </dsp:sp>
    <dsp:sp modelId="{124D2EEC-2F46-4A53-8110-D3CB614F9081}">
      <dsp:nvSpPr>
        <dsp:cNvPr id="0" name=""/>
        <dsp:cNvSpPr/>
      </dsp:nvSpPr>
      <dsp:spPr>
        <a:xfrm>
          <a:off x="0" y="932845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C2EA5-17CC-4A27-A363-E5C38CA7964E}">
      <dsp:nvSpPr>
        <dsp:cNvPr id="0" name=""/>
        <dsp:cNvSpPr/>
      </dsp:nvSpPr>
      <dsp:spPr>
        <a:xfrm>
          <a:off x="224904" y="1100129"/>
          <a:ext cx="408916" cy="40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EFA61-EBC1-46BC-B3CF-4E77C9080665}">
      <dsp:nvSpPr>
        <dsp:cNvPr id="0" name=""/>
        <dsp:cNvSpPr/>
      </dsp:nvSpPr>
      <dsp:spPr>
        <a:xfrm>
          <a:off x="858724" y="932845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גיאומטריה חישובית</a:t>
          </a:r>
          <a:endParaRPr lang="en-US" sz="1900" kern="1200" dirty="0"/>
        </a:p>
      </dsp:txBody>
      <dsp:txXfrm>
        <a:off x="858724" y="932845"/>
        <a:ext cx="5593218" cy="743484"/>
      </dsp:txXfrm>
    </dsp:sp>
    <dsp:sp modelId="{32CDF58A-AA08-476C-97D0-E4C87899E875}">
      <dsp:nvSpPr>
        <dsp:cNvPr id="0" name=""/>
        <dsp:cNvSpPr/>
      </dsp:nvSpPr>
      <dsp:spPr>
        <a:xfrm>
          <a:off x="0" y="1862201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3031-FAF9-4A4B-8378-BF7C66A41360}">
      <dsp:nvSpPr>
        <dsp:cNvPr id="0" name=""/>
        <dsp:cNvSpPr/>
      </dsp:nvSpPr>
      <dsp:spPr>
        <a:xfrm>
          <a:off x="224904" y="2029485"/>
          <a:ext cx="408916" cy="40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E2BC-8F02-48D2-8DD9-E863E05E53E0}">
      <dsp:nvSpPr>
        <dsp:cNvPr id="0" name=""/>
        <dsp:cNvSpPr/>
      </dsp:nvSpPr>
      <dsp:spPr>
        <a:xfrm>
          <a:off x="858724" y="1862201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תקשורת מחשבים</a:t>
          </a:r>
          <a:endParaRPr lang="en-US" sz="1900" kern="1200" dirty="0"/>
        </a:p>
      </dsp:txBody>
      <dsp:txXfrm>
        <a:off x="858724" y="1862201"/>
        <a:ext cx="5593218" cy="743484"/>
      </dsp:txXfrm>
    </dsp:sp>
    <dsp:sp modelId="{50FC1E7D-D579-4595-8459-CC24E3F28325}">
      <dsp:nvSpPr>
        <dsp:cNvPr id="0" name=""/>
        <dsp:cNvSpPr/>
      </dsp:nvSpPr>
      <dsp:spPr>
        <a:xfrm>
          <a:off x="0" y="2791556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D0DC-A149-4DAC-B7AC-1746F96548B1}">
      <dsp:nvSpPr>
        <dsp:cNvPr id="0" name=""/>
        <dsp:cNvSpPr/>
      </dsp:nvSpPr>
      <dsp:spPr>
        <a:xfrm>
          <a:off x="224904" y="2958840"/>
          <a:ext cx="408916" cy="40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C7A9-865A-4C51-B0D4-AA3541F41F49}">
      <dsp:nvSpPr>
        <dsp:cNvPr id="0" name=""/>
        <dsp:cNvSpPr/>
      </dsp:nvSpPr>
      <dsp:spPr>
        <a:xfrm>
          <a:off x="858724" y="2791556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עיצוב</a:t>
          </a:r>
          <a:endParaRPr lang="en-US" sz="1900" kern="1200" dirty="0"/>
        </a:p>
      </dsp:txBody>
      <dsp:txXfrm>
        <a:off x="858724" y="2791556"/>
        <a:ext cx="5593218" cy="743484"/>
      </dsp:txXfrm>
    </dsp:sp>
    <dsp:sp modelId="{F7664AA7-337E-4F27-B551-EAC227C65B65}">
      <dsp:nvSpPr>
        <dsp:cNvPr id="0" name=""/>
        <dsp:cNvSpPr/>
      </dsp:nvSpPr>
      <dsp:spPr>
        <a:xfrm>
          <a:off x="0" y="3720912"/>
          <a:ext cx="6451943" cy="74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29BAE-03DD-4522-AA01-AD9D60F1DF96}">
      <dsp:nvSpPr>
        <dsp:cNvPr id="0" name=""/>
        <dsp:cNvSpPr/>
      </dsp:nvSpPr>
      <dsp:spPr>
        <a:xfrm>
          <a:off x="224904" y="3888196"/>
          <a:ext cx="408916" cy="408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F6800-4FF5-4D71-BEB3-D3457C0B2B12}">
      <dsp:nvSpPr>
        <dsp:cNvPr id="0" name=""/>
        <dsp:cNvSpPr/>
      </dsp:nvSpPr>
      <dsp:spPr>
        <a:xfrm>
          <a:off x="858724" y="3720912"/>
          <a:ext cx="5593218" cy="74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85" tIns="78685" rIns="78685" bIns="786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/>
            <a:t>סאונד ומוזיקה</a:t>
          </a:r>
          <a:endParaRPr lang="en-US" sz="1900" kern="1200" dirty="0"/>
        </a:p>
      </dsp:txBody>
      <dsp:txXfrm>
        <a:off x="858724" y="3720912"/>
        <a:ext cx="5593218" cy="74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7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0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8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7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0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3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49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3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61C8-6E59-4B49-805F-F09502E84273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2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861C8-6E59-4B49-805F-F09502E84273}" type="datetimeFigureOut">
              <a:rPr lang="he-IL" smtClean="0"/>
              <a:t>כ"ט/חשון/תשפ"ב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03C5B36-5494-4C13-9417-B953D4A72A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82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1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749BB8-65A2-4F80-89A1-B6548678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48603"/>
            <a:ext cx="8767860" cy="1388165"/>
          </a:xfrm>
        </p:spPr>
        <p:txBody>
          <a:bodyPr>
            <a:noAutofit/>
          </a:bodyPr>
          <a:lstStyle/>
          <a:p>
            <a:r>
              <a:rPr lang="he-IL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משחק אסטרטגיה מרובה משתתפים</a:t>
            </a:r>
          </a:p>
          <a:p>
            <a:endParaRPr lang="he-IL" sz="1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שמשון פולק,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אלישר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פייג</a:t>
            </a:r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 ושקד שטסל</a:t>
            </a:r>
          </a:p>
          <a:p>
            <a:r>
              <a:rPr lang="he-IL" sz="1800" b="1" dirty="0">
                <a:latin typeface="Times New Roman" panose="02020603050405020304" pitchFamily="18" charset="0"/>
                <a:cs typeface="Arial" panose="020B0604020202020204" pitchFamily="34" charset="0"/>
              </a:rPr>
              <a:t>מנחה: אסף </a:t>
            </a:r>
            <a:r>
              <a:rPr lang="he-IL" sz="18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וינריב</a:t>
            </a:r>
            <a:endParaRPr lang="he-IL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02A7F-E218-4CE5-A6F0-07ED5F407769}"/>
              </a:ext>
            </a:extLst>
          </p:cNvPr>
          <p:cNvSpPr txBox="1"/>
          <p:nvPr/>
        </p:nvSpPr>
        <p:spPr>
          <a:xfrm>
            <a:off x="1086255" y="2455399"/>
            <a:ext cx="1001948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Assemble Z’ Army</a:t>
            </a:r>
            <a:endParaRPr lang="he-IL" sz="6600" b="1" dirty="0">
              <a:solidFill>
                <a:srgbClr val="FFFF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0DA0-32BB-4D4C-9272-14E0DCA6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53" y="340093"/>
            <a:ext cx="9875520" cy="1356360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מורכבות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D1B5-000F-4FA9-B881-F88CD25F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253" y="2734195"/>
            <a:ext cx="9872871" cy="4315691"/>
          </a:xfrm>
        </p:spPr>
        <p:txBody>
          <a:bodyPr>
            <a:normAutofit/>
          </a:bodyPr>
          <a:lstStyle/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מערכת משחק מלאה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יצירת מכניקת משחק מאוזנת ומהנה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מערכת תקשורת בין שחקנים במחשבים שונים</a:t>
            </a: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פיתוח בינה מלאכותית למשחק נגד המחשב</a:t>
            </a:r>
          </a:p>
          <a:p>
            <a:pPr marL="342900" marR="0" lvl="0" indent="-34290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LID4096" dirty="0"/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352E32C-653F-4AC0-ACCA-057C507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" y="1576805"/>
            <a:ext cx="5944306" cy="17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41A9-9B08-4001-8283-D0EAE5BF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הצלחת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D0DC1ED5-D0F1-4A95-8E99-E822A556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707583"/>
            <a:ext cx="4593715" cy="3440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5CF-5519-4BCA-83F0-AF537BB4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297" y="1920240"/>
            <a:ext cx="5364444" cy="40386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חווית משחק מלאה ואיכותית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משחקיות חלקה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מכניקה מאוזנת ומגוונת 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אפשרות לשחק נגד מחשב מתוחכם</a:t>
            </a: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latin typeface="Times New Roman" panose="02020603050405020304" pitchFamily="18" charset="0"/>
                <a:cs typeface="Arial" panose="020B0604020202020204" pitchFamily="34" charset="0"/>
              </a:rPr>
              <a:t>אסתטיקה צבעונית ובעלת נושא עקבי</a:t>
            </a:r>
          </a:p>
          <a:p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7554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F76D8A0-F840-44FD-94A8-A20CBDF8D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C844B5A-A65D-41B5-8242-5470C11D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795CB0-CC14-43E3-9440-AD43DE65E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4AE8570-D9D3-44BE-A679-3A4B0F1C2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0EB93-0684-4A04-B04C-05DB518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4377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לוח זמנים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6ADAA21-A34B-41CB-88FA-4B9F2DA9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" y="240792"/>
            <a:ext cx="5961380" cy="6426707"/>
          </a:xfrm>
          <a:prstGeom prst="rect">
            <a:avLst/>
          </a:prstGeom>
        </p:spPr>
      </p:pic>
      <p:pic>
        <p:nvPicPr>
          <p:cNvPr id="4" name="תמונה 3" descr="תמונה שמכילה שעון&#10;&#10;התיאור נוצר באופן אוטומטי">
            <a:extLst>
              <a:ext uri="{FF2B5EF4-FFF2-40B4-BE49-F238E27FC236}">
                <a16:creationId xmlns:a16="http://schemas.microsoft.com/office/drawing/2014/main" id="{6894BC4A-9491-4A79-8011-88801E2A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98" y="653604"/>
            <a:ext cx="2777160" cy="23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1034B51-D3B1-4C80-B6BF-4A9281E64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0765F-0E06-4094-9026-F8F361DE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63" y="386080"/>
            <a:ext cx="6693061" cy="1356360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מבוא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8B45008-BF56-4DA2-AAA4-38E09035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r="28706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1E56-BA92-4222-B624-566097A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9938" y="1742440"/>
            <a:ext cx="6693061" cy="4038600"/>
          </a:xfrm>
        </p:spPr>
        <p:txBody>
          <a:bodyPr>
            <a:normAutofit lnSpcReduction="10000"/>
          </a:bodyPr>
          <a:lstStyle/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משחק מחשב הוא תכנת מחשב המהווה משחק, ובה מתקיימת אינטראקציה תמידית עם המשתמש (השחקן).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אסטרטגיה בזמן אמת הוא ז'אנר של משחקים בהם השחקן מקבל הדמיה של מפת שדה קרב, ועליו לנהל את חייליו בקרב.</a:t>
            </a:r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מוכר בכינוי 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Strategy</a:t>
            </a:r>
            <a:r>
              <a:rPr lang="he-IL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rtl="1"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endParaRPr lang="he-IL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he-IL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82C82-5CD1-4F5F-9401-9B1BAE32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B70D5-9A97-48EA-972C-3E0DA64A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משחקי RTS פופולריים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07B0E6-4691-47AC-93D5-71EB387301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3617243"/>
              </p:ext>
            </p:extLst>
          </p:nvPr>
        </p:nvGraphicFramePr>
        <p:xfrm>
          <a:off x="535591" y="1659731"/>
          <a:ext cx="6710362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3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21F-35FB-431E-82B1-4EC9786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חסרונות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0197-62AB-4D4C-8CC5-197D0BA9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מותאם לקהל עם ניסיון רב במשחקים (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גיימרים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דרישות חומרה גבוהות.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שעות רבות של משחק.</a:t>
            </a:r>
          </a:p>
          <a:p>
            <a:pPr>
              <a:lnSpc>
                <a:spcPct val="100000"/>
              </a:lnSpc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מורכב</a:t>
            </a:r>
          </a:p>
          <a:p>
            <a:endParaRPr lang="he-IL" sz="2400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LID4096" dirty="0"/>
          </a:p>
        </p:txBody>
      </p:sp>
      <p:pic>
        <p:nvPicPr>
          <p:cNvPr id="5" name="תמונה 4" descr="תמונה שמכילה טבע&#10;&#10;התיאור נוצר באופן אוטומטי">
            <a:extLst>
              <a:ext uri="{FF2B5EF4-FFF2-40B4-BE49-F238E27FC236}">
                <a16:creationId xmlns:a16="http://schemas.microsoft.com/office/drawing/2014/main" id="{988B00AD-6816-4CF6-9740-A083B53A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" y="3037840"/>
            <a:ext cx="5442776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C169-5ADF-4007-B094-85E49410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אז מה אנחנו רוצים לחדש?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39CCB-B209-4A39-903D-0A5608E1A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85658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2">
            <a:extLst>
              <a:ext uri="{FF2B5EF4-FFF2-40B4-BE49-F238E27FC236}">
                <a16:creationId xmlns:a16="http://schemas.microsoft.com/office/drawing/2014/main" id="{B83E8C22-504C-4CA6-B605-D045DFB6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234760"/>
            <a:ext cx="4386138" cy="6387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6E90A-5BE2-4D36-8C90-22724456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pPr algn="r"/>
            <a:r>
              <a:rPr lang="he-IL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רעיון המשחק בשלבים</a:t>
            </a:r>
            <a:endParaRPr lang="LID4096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AD67450E-55EC-4621-8697-52443DDEA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B7D8515-6C34-4AD4-991D-CDB29FA79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756973"/>
              </p:ext>
            </p:extLst>
          </p:nvPr>
        </p:nvGraphicFramePr>
        <p:xfrm>
          <a:off x="559534" y="1195055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5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4221-8A02-4B58-BED5-01249FCF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34" y="762000"/>
            <a:ext cx="9875520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מפרט דרישות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1C69A5-9EEE-424E-AFC9-D1D1A5B0D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33539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03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03-0887-4492-AF23-DB9492F8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320" y="619760"/>
            <a:ext cx="9875520" cy="1356360"/>
          </a:xfrm>
        </p:spPr>
        <p:txBody>
          <a:bodyPr>
            <a:normAutofit/>
          </a:bodyPr>
          <a:lstStyle/>
          <a:p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תכנון כללי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8182D-FE56-4110-BB94-4AF191F54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978146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1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C09-5BF1-48D8-B3A4-2D635AD4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41" y="-1427750"/>
            <a:ext cx="3364378" cy="5606143"/>
          </a:xfrm>
        </p:spPr>
        <p:txBody>
          <a:bodyPr>
            <a:normAutofit/>
          </a:bodyPr>
          <a:lstStyle/>
          <a:p>
            <a:pPr algn="ctr">
              <a:buClr>
                <a:schemeClr val="accent1"/>
              </a:buClr>
              <a:buSzPct val="80000"/>
              <a:tabLst>
                <a:tab pos="731520" algn="l"/>
                <a:tab pos="1463040" algn="l"/>
                <a:tab pos="2194560" algn="l"/>
                <a:tab pos="2926080" algn="l"/>
                <a:tab pos="3657600" algn="l"/>
                <a:tab pos="4389120" algn="l"/>
                <a:tab pos="5120005" algn="l"/>
                <a:tab pos="5852160" algn="l"/>
                <a:tab pos="6583680" algn="l"/>
              </a:tabLst>
            </a:pPr>
            <a:r>
              <a:rPr lang="he-IL" b="1">
                <a:latin typeface="Arial" panose="020B0604020202020204" pitchFamily="34" charset="0"/>
                <a:cs typeface="Arial" panose="020B0604020202020204" pitchFamily="34" charset="0"/>
              </a:rPr>
              <a:t>תחומי הפרויקט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E1E37-84BE-47A4-AF76-33BAEB265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046398"/>
              </p:ext>
            </p:extLst>
          </p:nvPr>
        </p:nvGraphicFramePr>
        <p:xfrm>
          <a:off x="1077913" y="1178726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תמונה 3" descr="תמונה שמכילה טקסט, דשא&#10;&#10;התיאור נוצר באופן אוטומטי">
            <a:extLst>
              <a:ext uri="{FF2B5EF4-FFF2-40B4-BE49-F238E27FC236}">
                <a16:creationId xmlns:a16="http://schemas.microsoft.com/office/drawing/2014/main" id="{67AB2FE7-65C5-4E96-8566-0D606DADA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86" y="2648064"/>
            <a:ext cx="3564439" cy="26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235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207</TotalTime>
  <Words>232</Words>
  <Application>Microsoft Office PowerPoint</Application>
  <PresentationFormat>מסך רחב</PresentationFormat>
  <Paragraphs>73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Corbel</vt:lpstr>
      <vt:lpstr>Symbol</vt:lpstr>
      <vt:lpstr>Times New Roman</vt:lpstr>
      <vt:lpstr>Basis</vt:lpstr>
      <vt:lpstr>מצגת של PowerPoint‏</vt:lpstr>
      <vt:lpstr>מבוא</vt:lpstr>
      <vt:lpstr>משחקי RTS פופולריים </vt:lpstr>
      <vt:lpstr>חסרונות</vt:lpstr>
      <vt:lpstr>אז מה אנחנו רוצים לחדש?</vt:lpstr>
      <vt:lpstr>רעיון המשחק בשלבים</vt:lpstr>
      <vt:lpstr>מפרט דרישות</vt:lpstr>
      <vt:lpstr>תכנון כללי</vt:lpstr>
      <vt:lpstr>תחומי הפרויקט</vt:lpstr>
      <vt:lpstr>מורכבות הפרויקט</vt:lpstr>
      <vt:lpstr>הצלחת הפרויקט</vt:lpstr>
      <vt:lpstr>לוח זמנים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Stossel</dc:creator>
  <cp:lastModifiedBy>Eliachar Feig</cp:lastModifiedBy>
  <cp:revision>9</cp:revision>
  <dcterms:created xsi:type="dcterms:W3CDTF">2021-11-03T18:39:08Z</dcterms:created>
  <dcterms:modified xsi:type="dcterms:W3CDTF">2021-11-04T08:59:53Z</dcterms:modified>
</cp:coreProperties>
</file>