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0"/>
            <p14:sldId id="271"/>
            <p14:sldId id="272"/>
            <p14:sldId id="27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X="0" custLinFactNeighborY="-38838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F535-E61F-4B56-9587-CCC5B01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עדכני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EB37-B6A7-400E-B7E7-D01B136A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429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347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96088"/>
              </p:ext>
            </p:extLst>
          </p:nvPr>
        </p:nvGraphicFramePr>
        <p:xfrm>
          <a:off x="837281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0" indent="0"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894BC4A-9491-4A79-8011-88801E2A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98" y="653604"/>
            <a:ext cx="2777160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17" y="742661"/>
            <a:ext cx="5018966" cy="1356360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2704622" y="2392286"/>
            <a:ext cx="6782755" cy="2361817"/>
            <a:chOff x="3572986" y="2977044"/>
            <a:chExt cx="6782755" cy="2361817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3973179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4239974" y="3243839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3572986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6384597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6651393" y="3243839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5984405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303471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8703664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8970459" y="3217370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1B61-03E2-4EE7-8C78-9099F23A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ניתוח בעיות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A36-C30E-4D0A-BC56-CEC8D2E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מערכת ה-</a:t>
            </a:r>
            <a:r>
              <a:rPr lang="en-US" dirty="0" err="1"/>
              <a:t>NavMesh</a:t>
            </a:r>
            <a:r>
              <a:rPr lang="he-IL" dirty="0"/>
              <a:t> (לניתוב הדמויות) יוצרת בעיות שונות שכל הזמן לעקוף נובע מכך שהיא אינה נתמכת רשמית ע"י המנוע </a:t>
            </a:r>
            <a:r>
              <a:rPr lang="en-US" dirty="0"/>
              <a:t>Unity</a:t>
            </a:r>
            <a:r>
              <a:rPr lang="he-IL" dirty="0"/>
              <a:t> </a:t>
            </a:r>
            <a:r>
              <a:rPr lang="en-US" dirty="0"/>
              <a:t>,</a:t>
            </a:r>
            <a:r>
              <a:rPr lang="he-IL" dirty="0"/>
              <a:t>כמו כן המערכת די כבידה.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מורכב לאסוף </a:t>
            </a:r>
            <a:r>
              <a:rPr lang="en-US" dirty="0"/>
              <a:t>Assets</a:t>
            </a:r>
            <a:r>
              <a:rPr lang="he-IL" dirty="0"/>
              <a:t> שונים לא כחבילה אחת כך שנוצרת בעיה של חוסר עקביות מבחינת העיצוב</a:t>
            </a:r>
            <a:r>
              <a:rPr lang="en-US" dirty="0"/>
              <a:t>,</a:t>
            </a:r>
            <a:r>
              <a:rPr lang="he-IL" dirty="0"/>
              <a:t>הגדלים וסגנון.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בעיית איחוד </a:t>
            </a:r>
            <a:r>
              <a:rPr lang="he-IL" dirty="0" err="1"/>
              <a:t>בגיטאב</a:t>
            </a:r>
            <a:r>
              <a:rPr lang="he-IL" dirty="0"/>
              <a:t> במקרה של התנגשויות (בא לידי ביטוי ב</a:t>
            </a:r>
            <a:r>
              <a:rPr lang="en-US" dirty="0"/>
              <a:t>Prefab</a:t>
            </a:r>
            <a:r>
              <a:rPr lang="he-IL" dirty="0"/>
              <a:t>)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קשיים עם המנוע בחלוקת הקוד למחלקות שונות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חלוקת תפקידים שגוייה למטלות גדולות מדי שגם חופפות אחת לשנייה.</a:t>
            </a:r>
          </a:p>
          <a:p>
            <a:pPr marL="0" indent="0" algn="r" rtl="1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771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4BE-3A08-4354-8BB4-F32DF7B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פתרונות עדכניים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282E-FB11-4D4D-8D93-3D5BB62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ב-</a:t>
            </a:r>
            <a:r>
              <a:rPr lang="en-US" dirty="0" err="1"/>
              <a:t>NavMesh</a:t>
            </a:r>
            <a:r>
              <a:rPr lang="he-IL" dirty="0"/>
              <a:t> אנחנו מתגברים על הבעיות באופן הדרגתי.</a:t>
            </a:r>
            <a:r>
              <a:rPr lang="en-US" dirty="0"/>
              <a:t> </a:t>
            </a:r>
            <a:r>
              <a:rPr lang="he-IL" dirty="0"/>
              <a:t>ועל הכובד של המערכת נתגבר בעזרת צמצום הלוח(מבחינת פיקסלים).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מבחינת ה</a:t>
            </a:r>
            <a:r>
              <a:rPr lang="en-US" dirty="0"/>
              <a:t>Assets</a:t>
            </a:r>
            <a:r>
              <a:rPr lang="he-IL" dirty="0"/>
              <a:t> אנחנו מתמקדים בלמצוא חבילות אחידות . כרגע מצאנו חבילה לייצור דמויות</a:t>
            </a:r>
            <a:r>
              <a:rPr lang="en-US" dirty="0"/>
              <a:t>,</a:t>
            </a:r>
            <a:r>
              <a:rPr lang="he-IL" dirty="0"/>
              <a:t> שבעזרתה אנחנו ניצור את כל היחידות שתכננו</a:t>
            </a:r>
            <a:r>
              <a:rPr lang="en-US" dirty="0"/>
              <a:t>.</a:t>
            </a:r>
            <a:endParaRPr lang="he-IL" dirty="0"/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בעניין </a:t>
            </a:r>
            <a:r>
              <a:rPr lang="he-IL" dirty="0" err="1"/>
              <a:t>הגיטאב</a:t>
            </a:r>
            <a:r>
              <a:rPr lang="en-US" dirty="0"/>
              <a:t>,</a:t>
            </a:r>
            <a:r>
              <a:rPr lang="he-IL" dirty="0"/>
              <a:t> העבודה נעשית בצורה משותפת בחלק מהדברים החופפים</a:t>
            </a:r>
            <a:r>
              <a:rPr lang="en-US" dirty="0"/>
              <a:t>,</a:t>
            </a:r>
            <a:r>
              <a:rPr lang="he-IL" dirty="0"/>
              <a:t> תזמון העלאות ועדכון לעיתים קרובות יותר של ה-</a:t>
            </a:r>
            <a:r>
              <a:rPr lang="en-US" dirty="0"/>
              <a:t>repository</a:t>
            </a:r>
            <a:r>
              <a:rPr lang="he-IL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חלוקת הקוד נעשית באופן פונקציונאלי בהתאם לפעולות הנדרשות עבור אובייקט מסוים.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פיצול עבודה בצורה קטנה ומפורטת יותר של הדברים.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66181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416</TotalTime>
  <Words>387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Symbol</vt:lpstr>
      <vt:lpstr>Times New Roman</vt:lpstr>
      <vt:lpstr>Basis</vt:lpstr>
      <vt:lpstr>PowerPoint Presentation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מפרט דרישות</vt:lpstr>
      <vt:lpstr>ניתוח בעיות</vt:lpstr>
      <vt:lpstr>פתרונות עדכניים</vt:lpstr>
      <vt:lpstr>תכנון עדכני</vt:lpstr>
      <vt:lpstr>תכנון כללי</vt:lpstr>
      <vt:lpstr>תחומי הפרויקט</vt:lpstr>
      <vt:lpstr>מורכבות הפרויקט</vt:lpstr>
      <vt:lpstr>הצלחת הפרויקט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shimshon polak</cp:lastModifiedBy>
  <cp:revision>22</cp:revision>
  <dcterms:created xsi:type="dcterms:W3CDTF">2021-11-03T18:39:08Z</dcterms:created>
  <dcterms:modified xsi:type="dcterms:W3CDTF">2021-12-26T21:26:33Z</dcterms:modified>
</cp:coreProperties>
</file>