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C40-71D7-48F7-AF39-5D201B3F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C44A9-8396-46D3-BFB5-F9E82B9D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6AD8-1B06-49A2-8823-85EB1E08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604E-914C-4C5E-8982-43F461F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4125-AB4C-4626-9750-376FEBE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357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BCB-8C17-42B8-8804-58EB2A49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D4652-10F6-4479-A17F-C2496767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EECB-AF7F-4A76-84F7-4912136B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430E-A592-4EC1-92F7-1DDA5286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3338-6BD6-4212-8D66-5E05A71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8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7406C-CF3A-4594-A1E6-C458BC90D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50EFC-C660-4B85-81C9-177CDE41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1D72-EBD8-4ACD-B1B0-CE93C05E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6473-D843-4E83-868A-448DE39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416-6089-41D3-9DBD-5BB20D5A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63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5804-9094-4A09-A8CF-101D1E5F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90D7-6402-443B-AEFB-B571CEDC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DD4D-CE5A-4237-AAC1-74CC11D8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0A11-BF1D-4A6D-89D2-60042F6A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D4C8-266B-4BD4-A556-14BEC776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08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986-B6F9-40B1-940C-0E13D77A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7B22-9F5E-446A-B25A-2B51F401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4AA7-3D9E-4962-944C-CD73AD55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CAAC-4983-432E-AC4A-25F79EF7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ABAB-F051-4FC9-BF4B-71FC51FC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909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E09-F950-451A-A336-C750A8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FFB5-1F14-4444-86EF-1FBDEF10F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B96C-AA38-4F5F-B46E-6CE7762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3DCE-3DE4-4DE0-B965-F02A6D38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A139C-D680-4EC7-B861-71E07AB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8265-9F5B-41D7-B88E-D81B6C8A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004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C5A7-2033-4CA3-997B-6A217EB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F08D-E945-4D11-B738-FC43D45B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9BEE-8F5C-487B-BE9D-C3BFA85E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AED8-2187-4526-9329-B6A6ECA0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2F35-27C9-4F47-9964-7D730B921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DB87C-A2CD-4679-82C2-B7A55BBB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D588-63FC-42A3-87B8-EDAC82A6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51B2-D344-4B4C-93B2-2D9F6565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02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3AFC-8D81-47C2-9538-4F8067FD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AE702-B4D4-47AD-9AF1-676FAF09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04C11-FF0A-4B40-99A1-C4285AE2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FD3DE-E0E8-4C17-BEC9-F5EB68F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80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E22C6-C1BF-4666-A4E4-78C66F15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DD2A-BBDE-4966-8654-1B0ED0BA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90FF-DDE7-4391-A9AE-88BF7642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204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B3B-E8E0-43FE-B1B0-3E5CABD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A416-62A9-49DF-9E5C-AEF5D8C8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2F6C7-A567-48A0-BDF6-B8D45C79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E53F-6E94-41A8-9833-0C49094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B2C8-B9B2-49DB-AEEE-55CEF84D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3528-D23C-42D9-81ED-E1643F52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83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791-AF23-4486-9636-CF5139A2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862D-6846-4B66-8EF3-D95BDE94D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9CC6B-A327-4FF0-8448-A464720E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9C29-213B-44FD-A1D7-243B29ED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9247-B064-49A4-BD37-008048A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74A8-7F5B-48D9-BEC6-CE57273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87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CF030-D140-4206-A3C1-47B3150B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46C7-C9AB-4707-8AB7-74DDB23B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3100-6299-42D6-AF73-E2E047F9E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1E6E-8890-475E-B776-F7CB5F1C7077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3A75-83B8-436A-AEC7-89C6C74B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0621-5A2C-42E9-80AB-D1C2F962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E272-4233-45BA-A169-242A98F527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627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A63B-FBF3-4E82-804A-5CF19E74E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Assamble</a:t>
            </a:r>
            <a:r>
              <a:rPr lang="en-US" dirty="0"/>
              <a:t> Z’ Army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73BDE-0F24-4F31-B741-560189C8A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6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24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4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</a:t>
            </a:r>
            <a:r>
              <a:rPr lang="he-IL" sz="24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שטסל</a:t>
            </a:r>
            <a:endParaRPr lang="he-IL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24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2400" b="1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594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EFA0-EEB4-46AD-82F7-7293B1F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מפורט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499C-21CE-4F6A-8FEB-5DD696B1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he-IL" b="1" dirty="0"/>
              <a:t>תכנון מפורט של הפרויקט:</a:t>
            </a:r>
          </a:p>
          <a:p>
            <a:pPr marL="0" indent="0" algn="r">
              <a:buNone/>
            </a:pPr>
            <a:r>
              <a:rPr lang="he-IL" dirty="0"/>
              <a:t>עשינו תכנון מפורט יותר של מהלך המשחק.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ספריה שאנו עומדים להשתמש בה היא </a:t>
            </a:r>
            <a:r>
              <a:rPr lang="en-US" dirty="0"/>
              <a:t>Mirror</a:t>
            </a:r>
            <a:r>
              <a:rPr lang="he-IL" dirty="0"/>
              <a:t> בשביל התקשורת בין השחקנים.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שימוש בספריה של </a:t>
            </a:r>
            <a:r>
              <a:rPr lang="he-IL" dirty="0" err="1"/>
              <a:t>גיטאב</a:t>
            </a:r>
            <a:r>
              <a:rPr lang="he-IL" dirty="0"/>
              <a:t> </a:t>
            </a:r>
            <a:r>
              <a:rPr lang="en-US" dirty="0"/>
              <a:t>NavMeshPlus2D</a:t>
            </a:r>
            <a:r>
              <a:rPr lang="he-IL" dirty="0"/>
              <a:t>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94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F97-9940-4790-8226-101B38A2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הספקנו עד כה?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177-2844-47F7-B9A5-4762A5E9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למידה של המנוע גרפי </a:t>
            </a:r>
            <a:r>
              <a:rPr lang="he-IL" dirty="0" err="1"/>
              <a:t>יוניטי</a:t>
            </a:r>
            <a:r>
              <a:rPr lang="he-IL" dirty="0"/>
              <a:t>(</a:t>
            </a:r>
            <a:r>
              <a:rPr lang="en-US" dirty="0"/>
              <a:t>Unity</a:t>
            </a:r>
            <a:r>
              <a:rPr lang="he-IL" dirty="0"/>
              <a:t>) בשילוב עם </a:t>
            </a:r>
            <a:r>
              <a:rPr lang="en-US" dirty="0"/>
              <a:t>C#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יישום מערכת </a:t>
            </a:r>
            <a:r>
              <a:rPr lang="en-US" dirty="0" err="1"/>
              <a:t>Tilemap</a:t>
            </a:r>
            <a:r>
              <a:rPr lang="he-IL" dirty="0"/>
              <a:t> כבסיס למפה עם היררכיה שלמה של שכבות.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הוספנו דמויות ראשוניות בהתאם לתכנון המפורט עם אנימציות.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הוספנו את המערכת </a:t>
            </a:r>
            <a:r>
              <a:rPr lang="en-US" dirty="0" err="1"/>
              <a:t>NavMesh</a:t>
            </a:r>
            <a:r>
              <a:rPr lang="he-IL" dirty="0"/>
              <a:t> שמנתב את הדמויות השונות במפה.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יש מערכת בסיסית להצבת המבנים השונים במפה.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07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C805-1016-48BF-A5F2-537D5280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קשיים שנתקלנו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3708-52C7-432B-8347-7DC9730A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מערכת ה-</a:t>
            </a:r>
            <a:r>
              <a:rPr lang="en-US" dirty="0" err="1"/>
              <a:t>NavMesh</a:t>
            </a:r>
            <a:r>
              <a:rPr lang="he-IL" dirty="0"/>
              <a:t> יוצרת בעיות שונות שכל הזמן לעקוף נובע מכך שהיא אינה נתמכת רשמית ע"י המנוע </a:t>
            </a:r>
            <a:r>
              <a:rPr lang="en-US" dirty="0"/>
              <a:t>,</a:t>
            </a:r>
            <a:r>
              <a:rPr lang="he-IL" dirty="0"/>
              <a:t> כמו כן המערכת די כבידה.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מורכב לאסוף </a:t>
            </a:r>
            <a:r>
              <a:rPr lang="en-US" dirty="0"/>
              <a:t>Assets</a:t>
            </a:r>
            <a:r>
              <a:rPr lang="he-IL" dirty="0"/>
              <a:t> שונים לא כחבילה אחת כך שנוצרת בעיה של חוסר עקביות מבחינת העיצוב</a:t>
            </a:r>
            <a:r>
              <a:rPr lang="en-US" dirty="0"/>
              <a:t>,</a:t>
            </a:r>
            <a:r>
              <a:rPr lang="he-IL" dirty="0"/>
              <a:t>הגדלים וסגנון.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בעיית איחוד </a:t>
            </a:r>
            <a:r>
              <a:rPr lang="he-IL" dirty="0" err="1"/>
              <a:t>בגיטאב</a:t>
            </a:r>
            <a:r>
              <a:rPr lang="he-IL" dirty="0"/>
              <a:t> במקרה של התנגשויות </a:t>
            </a:r>
            <a:r>
              <a:rPr lang="en-US" dirty="0"/>
              <a:t>,</a:t>
            </a:r>
            <a:r>
              <a:rPr lang="he-IL" dirty="0"/>
              <a:t> בא לידי ביטוי ב</a:t>
            </a:r>
            <a:r>
              <a:rPr lang="en-US" dirty="0"/>
              <a:t>Prefab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קשיים עם המנוע בחלוקת הקוד למחלקות שונות.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810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8925-AC6E-4237-8C06-0A1C9721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מצבנו כיום ביחס לתכנון ההתחלתי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28ED-793D-4DA0-9CD6-BEE13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/>
              <a:t>סיימנו את התכנון המעמיק של מהלך המשחק אותו נרצה לממש</a:t>
            </a:r>
            <a:r>
              <a:rPr lang="en-US" dirty="0"/>
              <a:t>,</a:t>
            </a:r>
            <a:r>
              <a:rPr lang="he-IL" dirty="0"/>
              <a:t> את הנתונים של היחדות והמשאבים שהולכים להיות בכל שלב במשחק.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מצאנו </a:t>
            </a:r>
            <a:r>
              <a:rPr lang="en-US" dirty="0"/>
              <a:t>Assets</a:t>
            </a:r>
            <a:r>
              <a:rPr lang="he-IL" dirty="0"/>
              <a:t> זמניים כדי שיהיה לנו בסיס ויזואלי לדברים שאנחנו רוצים במשחק.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יש בסיס עבור התנועה של היחידות.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בנינו בסיס עבור בניית המפה.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יבאנו את הספריות הנדרשות כגון </a:t>
            </a:r>
            <a:r>
              <a:rPr lang="en-US" dirty="0"/>
              <a:t>Mirror</a:t>
            </a:r>
            <a:r>
              <a:rPr lang="he-IL" dirty="0"/>
              <a:t> ו-</a:t>
            </a:r>
            <a:r>
              <a:rPr lang="en-US" dirty="0" err="1"/>
              <a:t>NavMesh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366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040-098D-4038-86F0-53AE734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עדכני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9A8C-9FE5-445E-A98C-912DF66D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4817" cy="466725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למצוא</a:t>
            </a:r>
            <a:r>
              <a:rPr lang="en-US" dirty="0"/>
              <a:t>/</a:t>
            </a:r>
            <a:r>
              <a:rPr lang="he-IL" dirty="0"/>
              <a:t>לקנות חבילות אחידות של</a:t>
            </a:r>
            <a:r>
              <a:rPr lang="en-US" dirty="0"/>
              <a:t>Assets </a:t>
            </a:r>
            <a:r>
              <a:rPr lang="he-IL" dirty="0"/>
              <a:t> כך שיהיה לנו אחידות</a:t>
            </a:r>
            <a:r>
              <a:rPr lang="en-US" dirty="0"/>
              <a:t>,</a:t>
            </a:r>
            <a:r>
              <a:rPr lang="he-IL" dirty="0"/>
              <a:t> או לבנות בעצמנו ע"י תוכנות מובנות</a:t>
            </a:r>
            <a:r>
              <a:rPr lang="en-US" dirty="0"/>
              <a:t>,</a:t>
            </a:r>
            <a:r>
              <a:rPr lang="he-IL" dirty="0"/>
              <a:t> כרגע הורדנו את החשיבות של זה כדי שנתמקד במכניקה של המשחק.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סיום השלד הבסיסי של האינטראקציות בעולם כגון תנועה</a:t>
            </a:r>
            <a:r>
              <a:rPr lang="en-US" dirty="0"/>
              <a:t>,</a:t>
            </a:r>
            <a:r>
              <a:rPr lang="he-IL" dirty="0"/>
              <a:t> תקיפה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בניית מערכת ניהול של היחידות והמשאבים השונים ע"י השחק.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לבדוק אפשרות לתחליף עבור ה-</a:t>
            </a:r>
            <a:r>
              <a:rPr lang="en-US" dirty="0" err="1"/>
              <a:t>NavMesh</a:t>
            </a:r>
            <a:r>
              <a:rPr lang="he-IL" dirty="0"/>
              <a:t> כך שיהיה יעיל יותר ופשוט יותר</a:t>
            </a:r>
            <a:r>
              <a:rPr lang="en-US" dirty="0"/>
              <a:t>,</a:t>
            </a:r>
            <a:r>
              <a:rPr lang="he-IL" dirty="0"/>
              <a:t>חשבנו לבנות מערכת משלנו המבוססת ע"י </a:t>
            </a:r>
            <a:r>
              <a:rPr lang="en-US" dirty="0"/>
              <a:t>Grid System</a:t>
            </a:r>
            <a:r>
              <a:rPr lang="he-IL" dirty="0"/>
              <a:t> שתדע למצוא את המסלול הקצר ביותר.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חלוקת תפקידים למשימות קטנות וספציפיות יותר.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375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Assamble Z’ Army</vt:lpstr>
      <vt:lpstr>תכנון מפורט</vt:lpstr>
      <vt:lpstr>מה הספקנו עד כה?</vt:lpstr>
      <vt:lpstr>קשיים שנתקלנו</vt:lpstr>
      <vt:lpstr>מצבנו כיום ביחס לתכנון ההתחלתי</vt:lpstr>
      <vt:lpstr>תכנון עדכני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Assamble Z’ Army</dc:title>
  <dc:creator>shimshon polak</dc:creator>
  <cp:lastModifiedBy>shimshon polak</cp:lastModifiedBy>
  <cp:revision>1</cp:revision>
  <dcterms:created xsi:type="dcterms:W3CDTF">2021-12-12T16:37:06Z</dcterms:created>
  <dcterms:modified xsi:type="dcterms:W3CDTF">2021-12-12T18:10:11Z</dcterms:modified>
</cp:coreProperties>
</file>