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solidFill>
            <a:srgbClr val="335B74"/>
          </a:solidFill>
        </a:ln>
      </dgm:spPr>
      <dgm:t>
        <a:bodyPr/>
        <a:lstStyle/>
        <a:p>
          <a:r>
            <a:rPr lang="he-IL" dirty="0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שלב הכשרה</a:t>
          </a:r>
          <a:endParaRPr lang="en-US" dirty="0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שלב מלחמה</a:t>
          </a:r>
          <a:endParaRPr lang="en-US" dirty="0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AB27B9F0-718B-4033-A75F-26218D03FF71}" type="pres">
      <dgm:prSet presAssocID="{87EE9532-BB0E-4874-B8FE-B5AF31C4FE96}" presName="Name0" presStyleCnt="0">
        <dgm:presLayoutVars>
          <dgm:dir/>
          <dgm:animLvl val="lvl"/>
          <dgm:resizeHandles val="exact"/>
        </dgm:presLayoutVars>
      </dgm:prSet>
      <dgm:spPr/>
    </dgm:pt>
    <dgm:pt modelId="{B85042D2-1E1E-40CE-A928-AED93E67A3A7}" type="pres">
      <dgm:prSet presAssocID="{19A34559-11BE-4344-892B-93602B6968DA}" presName="boxAndChildren" presStyleCnt="0"/>
      <dgm:spPr/>
    </dgm:pt>
    <dgm:pt modelId="{D04029F1-3CAC-4483-90ED-941CB9F18D1C}" type="pres">
      <dgm:prSet presAssocID="{19A34559-11BE-4344-892B-93602B6968DA}" presName="parentTextBox" presStyleLbl="node1" presStyleIdx="0" presStyleCnt="4"/>
      <dgm:spPr/>
    </dgm:pt>
    <dgm:pt modelId="{438DA9F3-5B4E-4209-8925-21A0AF52E406}" type="pres">
      <dgm:prSet presAssocID="{D268FE03-6F8A-4A73-BC0C-85A79BE2FD97}" presName="sp" presStyleCnt="0"/>
      <dgm:spPr/>
    </dgm:pt>
    <dgm:pt modelId="{79C2E8C6-5677-4964-95F3-1659B93E480E}" type="pres">
      <dgm:prSet presAssocID="{9902069B-CF21-4F50-A334-2A756BAD7F98}" presName="arrowAndChildren" presStyleCnt="0"/>
      <dgm:spPr/>
    </dgm:pt>
    <dgm:pt modelId="{CC3B896A-AB8B-4231-B6D3-366E0B731F92}" type="pres">
      <dgm:prSet presAssocID="{9902069B-CF21-4F50-A334-2A756BAD7F98}" presName="parentTextArrow" presStyleLbl="node1" presStyleIdx="1" presStyleCnt="4"/>
      <dgm:spPr/>
    </dgm:pt>
    <dgm:pt modelId="{D75C663E-3F3F-44EB-ADCB-286D632B0997}" type="pres">
      <dgm:prSet presAssocID="{A25C9654-D6FA-49FF-BE0D-5107ED0DA744}" presName="sp" presStyleCnt="0"/>
      <dgm:spPr/>
    </dgm:pt>
    <dgm:pt modelId="{50D4E5A1-8CBF-43F8-8771-9CD320E8E4B5}" type="pres">
      <dgm:prSet presAssocID="{A4C8AC66-5311-45A9-8987-287C56153E79}" presName="arrowAndChildren" presStyleCnt="0"/>
      <dgm:spPr/>
    </dgm:pt>
    <dgm:pt modelId="{D0EAB7CF-8EF5-452B-A0B7-0FCD413CBF21}" type="pres">
      <dgm:prSet presAssocID="{A4C8AC66-5311-45A9-8987-287C56153E79}" presName="parentTextArrow" presStyleLbl="node1" presStyleIdx="2" presStyleCnt="4"/>
      <dgm:spPr/>
    </dgm:pt>
    <dgm:pt modelId="{31FAA2C9-5667-459B-9C51-54E7627EECFF}" type="pres">
      <dgm:prSet presAssocID="{B253C102-B772-4CD9-81C1-1EB6DC1E587D}" presName="sp" presStyleCnt="0"/>
      <dgm:spPr/>
    </dgm:pt>
    <dgm:pt modelId="{AC358A82-F4BE-492D-8FA7-EB5F48C75EAE}" type="pres">
      <dgm:prSet presAssocID="{3B534933-8C69-49DE-BD77-4AA184173920}" presName="arrowAndChildren" presStyleCnt="0"/>
      <dgm:spPr/>
    </dgm:pt>
    <dgm:pt modelId="{0F8C6FA7-7D99-40DE-A661-D910163DD517}" type="pres">
      <dgm:prSet presAssocID="{3B534933-8C69-49DE-BD77-4AA184173920}" presName="parentTextArrow" presStyleLbl="node1" presStyleIdx="3" presStyleCnt="4"/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8E9D910E-83C8-4801-86F6-6006CCE4A571}" type="presOf" srcId="{9902069B-CF21-4F50-A334-2A756BAD7F98}" destId="{CC3B896A-AB8B-4231-B6D3-366E0B731F92}" srcOrd="0" destOrd="0" presId="urn:microsoft.com/office/officeart/2005/8/layout/process4"/>
    <dgm:cxn modelId="{A87A7865-8E5B-4F34-B2CF-58B0D23666CB}" type="presOf" srcId="{3B534933-8C69-49DE-BD77-4AA184173920}" destId="{0F8C6FA7-7D99-40DE-A661-D910163DD517}" srcOrd="0" destOrd="0" presId="urn:microsoft.com/office/officeart/2005/8/layout/process4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05AE797D-BD89-4F39-9D70-F6D50FF2B066}" type="presOf" srcId="{A4C8AC66-5311-45A9-8987-287C56153E79}" destId="{D0EAB7CF-8EF5-452B-A0B7-0FCD413CBF21}" srcOrd="0" destOrd="0" presId="urn:microsoft.com/office/officeart/2005/8/layout/process4"/>
    <dgm:cxn modelId="{4B34F1A7-C33F-46A0-B953-A94010399413}" type="presOf" srcId="{87EE9532-BB0E-4874-B8FE-B5AF31C4FE96}" destId="{AB27B9F0-718B-4033-A75F-26218D03FF71}" srcOrd="0" destOrd="0" presId="urn:microsoft.com/office/officeart/2005/8/layout/process4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C844EBF7-B8E2-4CDB-B149-CE123C3538C2}" type="presOf" srcId="{19A34559-11BE-4344-892B-93602B6968DA}" destId="{D04029F1-3CAC-4483-90ED-941CB9F18D1C}" srcOrd="0" destOrd="0" presId="urn:microsoft.com/office/officeart/2005/8/layout/process4"/>
    <dgm:cxn modelId="{76A4FF8C-9A3C-4381-B465-07D3828BE04A}" type="presParOf" srcId="{AB27B9F0-718B-4033-A75F-26218D03FF71}" destId="{B85042D2-1E1E-40CE-A928-AED93E67A3A7}" srcOrd="0" destOrd="0" presId="urn:microsoft.com/office/officeart/2005/8/layout/process4"/>
    <dgm:cxn modelId="{D22B1640-C495-4E32-854D-CB3C5E869B4F}" type="presParOf" srcId="{B85042D2-1E1E-40CE-A928-AED93E67A3A7}" destId="{D04029F1-3CAC-4483-90ED-941CB9F18D1C}" srcOrd="0" destOrd="0" presId="urn:microsoft.com/office/officeart/2005/8/layout/process4"/>
    <dgm:cxn modelId="{70C5C20C-86B6-406E-829E-0B8C41BB6381}" type="presParOf" srcId="{AB27B9F0-718B-4033-A75F-26218D03FF71}" destId="{438DA9F3-5B4E-4209-8925-21A0AF52E406}" srcOrd="1" destOrd="0" presId="urn:microsoft.com/office/officeart/2005/8/layout/process4"/>
    <dgm:cxn modelId="{82A1B53F-92D8-41AB-8E58-C6F08F259681}" type="presParOf" srcId="{AB27B9F0-718B-4033-A75F-26218D03FF71}" destId="{79C2E8C6-5677-4964-95F3-1659B93E480E}" srcOrd="2" destOrd="0" presId="urn:microsoft.com/office/officeart/2005/8/layout/process4"/>
    <dgm:cxn modelId="{ADC9FC63-909C-40A6-9FA6-A8A4369A4DB4}" type="presParOf" srcId="{79C2E8C6-5677-4964-95F3-1659B93E480E}" destId="{CC3B896A-AB8B-4231-B6D3-366E0B731F92}" srcOrd="0" destOrd="0" presId="urn:microsoft.com/office/officeart/2005/8/layout/process4"/>
    <dgm:cxn modelId="{B85CB5CD-9E98-4932-8E4B-350462817F08}" type="presParOf" srcId="{AB27B9F0-718B-4033-A75F-26218D03FF71}" destId="{D75C663E-3F3F-44EB-ADCB-286D632B0997}" srcOrd="3" destOrd="0" presId="urn:microsoft.com/office/officeart/2005/8/layout/process4"/>
    <dgm:cxn modelId="{3C261B25-67B8-414F-B280-17E4D5B5C981}" type="presParOf" srcId="{AB27B9F0-718B-4033-A75F-26218D03FF71}" destId="{50D4E5A1-8CBF-43F8-8771-9CD320E8E4B5}" srcOrd="4" destOrd="0" presId="urn:microsoft.com/office/officeart/2005/8/layout/process4"/>
    <dgm:cxn modelId="{6BEB1D30-004B-42BE-BB5C-C7C642D34832}" type="presParOf" srcId="{50D4E5A1-8CBF-43F8-8771-9CD320E8E4B5}" destId="{D0EAB7CF-8EF5-452B-A0B7-0FCD413CBF21}" srcOrd="0" destOrd="0" presId="urn:microsoft.com/office/officeart/2005/8/layout/process4"/>
    <dgm:cxn modelId="{46FE0B1E-5A69-4B07-954D-D20720417354}" type="presParOf" srcId="{AB27B9F0-718B-4033-A75F-26218D03FF71}" destId="{31FAA2C9-5667-459B-9C51-54E7627EECFF}" srcOrd="5" destOrd="0" presId="urn:microsoft.com/office/officeart/2005/8/layout/process4"/>
    <dgm:cxn modelId="{5FF59C43-622E-4224-BE0F-A0EFCB13079B}" type="presParOf" srcId="{AB27B9F0-718B-4033-A75F-26218D03FF71}" destId="{AC358A82-F4BE-492D-8FA7-EB5F48C75EAE}" srcOrd="6" destOrd="0" presId="urn:microsoft.com/office/officeart/2005/8/layout/process4"/>
    <dgm:cxn modelId="{102D9433-0789-4BE3-86B1-2C259292FC1B}" type="presParOf" srcId="{AC358A82-F4BE-492D-8FA7-EB5F48C75EAE}" destId="{0F8C6FA7-7D99-40DE-A661-D910163DD5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83751-CFC2-4286-9513-BBB55A2D8A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0DE32-5406-41F5-AA7B-C0EF4FD7F4E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מכניקת המשחק</a:t>
          </a:r>
          <a:endParaRPr lang="en-US" dirty="0"/>
        </a:p>
      </dgm:t>
    </dgm:pt>
    <dgm:pt modelId="{27556A77-E172-4218-B527-FEC6CCEF853B}" type="parTrans" cxnId="{0EC6C9FB-AF02-4538-8FF1-18DA1369A78C}">
      <dgm:prSet/>
      <dgm:spPr/>
      <dgm:t>
        <a:bodyPr/>
        <a:lstStyle/>
        <a:p>
          <a:endParaRPr lang="en-US"/>
        </a:p>
      </dgm:t>
    </dgm:pt>
    <dgm:pt modelId="{758B4787-8DD2-4D0F-81EA-9213548BF8C6}" type="sibTrans" cxnId="{0EC6C9FB-AF02-4538-8FF1-18DA1369A78C}">
      <dgm:prSet/>
      <dgm:spPr/>
      <dgm:t>
        <a:bodyPr/>
        <a:lstStyle/>
        <a:p>
          <a:endParaRPr lang="en-US"/>
        </a:p>
      </dgm:t>
    </dgm:pt>
    <dgm:pt modelId="{67D84898-888A-407A-BE55-7FACD4AC745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בין השחקנים</a:t>
          </a:r>
          <a:endParaRPr lang="en-US" dirty="0"/>
        </a:p>
      </dgm:t>
    </dgm:pt>
    <dgm:pt modelId="{8D439002-E4F0-4A17-8031-BFCFFC8E2E0B}" type="parTrans" cxnId="{C9F3FE14-315D-450F-B912-E4B03C759EBB}">
      <dgm:prSet/>
      <dgm:spPr/>
      <dgm:t>
        <a:bodyPr/>
        <a:lstStyle/>
        <a:p>
          <a:endParaRPr lang="en-US"/>
        </a:p>
      </dgm:t>
    </dgm:pt>
    <dgm:pt modelId="{416DA571-7A15-4BB2-8DB7-810B7A0EB375}" type="sibTrans" cxnId="{C9F3FE14-315D-450F-B912-E4B03C759EBB}">
      <dgm:prSet/>
      <dgm:spPr/>
      <dgm:t>
        <a:bodyPr/>
        <a:lstStyle/>
        <a:p>
          <a:endParaRPr lang="en-US"/>
        </a:p>
      </dgm:t>
    </dgm:pt>
    <dgm:pt modelId="{8EF4E3DC-2CEE-4847-BE2E-99C22AB6BD2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כרטיס גרפי בסיסי</a:t>
          </a:r>
          <a:endParaRPr lang="en-US" dirty="0"/>
        </a:p>
      </dgm:t>
    </dgm:pt>
    <dgm:pt modelId="{595D1C80-F975-455D-AE8F-15AB7817B9E4}" type="parTrans" cxnId="{9C5C45EE-A130-4AEE-AFA0-59C79C26A1A2}">
      <dgm:prSet/>
      <dgm:spPr/>
      <dgm:t>
        <a:bodyPr/>
        <a:lstStyle/>
        <a:p>
          <a:endParaRPr lang="en-US"/>
        </a:p>
      </dgm:t>
    </dgm:pt>
    <dgm:pt modelId="{51151055-35E9-403F-9793-52795F7AEE28}" type="sibTrans" cxnId="{9C5C45EE-A130-4AEE-AFA0-59C79C26A1A2}">
      <dgm:prSet/>
      <dgm:spPr/>
      <dgm:t>
        <a:bodyPr/>
        <a:lstStyle/>
        <a:p>
          <a:endParaRPr lang="en-US"/>
        </a:p>
      </dgm:t>
    </dgm:pt>
    <dgm:pt modelId="{3CFF4245-3BA6-4760-BB13-44373734312A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dirty="0"/>
            <a:t>בינה מלאכותית (</a:t>
          </a:r>
          <a:r>
            <a:rPr lang="en-US" dirty="0"/>
            <a:t>AI</a:t>
          </a:r>
          <a:r>
            <a:rPr lang="he-IL" dirty="0"/>
            <a:t>)</a:t>
          </a:r>
          <a:endParaRPr lang="en-US" dirty="0"/>
        </a:p>
      </dgm:t>
    </dgm:pt>
    <dgm:pt modelId="{1DCB8B29-8B98-41FE-8C72-190B7C640395}" type="parTrans" cxnId="{61FB07FE-5F76-4BA1-BB22-D785E70F617F}">
      <dgm:prSet/>
      <dgm:spPr/>
      <dgm:t>
        <a:bodyPr/>
        <a:lstStyle/>
        <a:p>
          <a:endParaRPr lang="en-US"/>
        </a:p>
      </dgm:t>
    </dgm:pt>
    <dgm:pt modelId="{5ACA30ED-F1E7-47F3-9C0D-10735EBD859A}" type="sibTrans" cxnId="{61FB07FE-5F76-4BA1-BB22-D785E70F617F}">
      <dgm:prSet/>
      <dgm:spPr/>
      <dgm:t>
        <a:bodyPr/>
        <a:lstStyle/>
        <a:p>
          <a:endParaRPr lang="en-US"/>
        </a:p>
      </dgm:t>
    </dgm:pt>
    <dgm:pt modelId="{710CC4D5-9AFC-48CA-BF20-032E12D975CF}" type="pres">
      <dgm:prSet presAssocID="{AF883751-CFC2-4286-9513-BBB55A2D8A70}" presName="root" presStyleCnt="0">
        <dgm:presLayoutVars>
          <dgm:dir/>
          <dgm:resizeHandles val="exact"/>
        </dgm:presLayoutVars>
      </dgm:prSet>
      <dgm:spPr/>
    </dgm:pt>
    <dgm:pt modelId="{72989231-2347-4FF0-9A03-5DE6D48C4416}" type="pres">
      <dgm:prSet presAssocID="{6C00DE32-5406-41F5-AA7B-C0EF4FD7F4E5}" presName="compNode" presStyleCnt="0"/>
      <dgm:spPr/>
    </dgm:pt>
    <dgm:pt modelId="{A959D1E0-059C-4333-8CE7-9A14047ECA3F}" type="pres">
      <dgm:prSet presAssocID="{6C00DE32-5406-41F5-AA7B-C0EF4FD7F4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27B91B9-1DAB-4CA6-B9A4-8DC22712BC4B}" type="pres">
      <dgm:prSet presAssocID="{6C00DE32-5406-41F5-AA7B-C0EF4FD7F4E5}" presName="spaceRect" presStyleCnt="0"/>
      <dgm:spPr/>
    </dgm:pt>
    <dgm:pt modelId="{75E8CA93-E13C-4621-83E4-104CDAE553D1}" type="pres">
      <dgm:prSet presAssocID="{6C00DE32-5406-41F5-AA7B-C0EF4FD7F4E5}" presName="textRect" presStyleLbl="revTx" presStyleIdx="0" presStyleCnt="4">
        <dgm:presLayoutVars>
          <dgm:chMax val="1"/>
          <dgm:chPref val="1"/>
        </dgm:presLayoutVars>
      </dgm:prSet>
      <dgm:spPr/>
    </dgm:pt>
    <dgm:pt modelId="{5B01CBC6-7BF4-4532-B98F-775C8BC5D60F}" type="pres">
      <dgm:prSet presAssocID="{758B4787-8DD2-4D0F-81EA-9213548BF8C6}" presName="sibTrans" presStyleCnt="0"/>
      <dgm:spPr/>
    </dgm:pt>
    <dgm:pt modelId="{5A80E5B5-883B-4CF0-B1B3-F742A984F140}" type="pres">
      <dgm:prSet presAssocID="{67D84898-888A-407A-BE55-7FACD4AC745C}" presName="compNode" presStyleCnt="0"/>
      <dgm:spPr/>
    </dgm:pt>
    <dgm:pt modelId="{2C04F7E3-10D1-4336-8CEC-F2B0D8CC61F8}" type="pres">
      <dgm:prSet presAssocID="{67D84898-888A-407A-BE55-7FACD4AC7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FCAA5F4-8908-475F-AF79-00E72A31D267}" type="pres">
      <dgm:prSet presAssocID="{67D84898-888A-407A-BE55-7FACD4AC745C}" presName="spaceRect" presStyleCnt="0"/>
      <dgm:spPr/>
    </dgm:pt>
    <dgm:pt modelId="{8D9608DA-2596-40DF-8022-DF0B1D1930C3}" type="pres">
      <dgm:prSet presAssocID="{67D84898-888A-407A-BE55-7FACD4AC745C}" presName="textRect" presStyleLbl="revTx" presStyleIdx="1" presStyleCnt="4">
        <dgm:presLayoutVars>
          <dgm:chMax val="1"/>
          <dgm:chPref val="1"/>
        </dgm:presLayoutVars>
      </dgm:prSet>
      <dgm:spPr/>
    </dgm:pt>
    <dgm:pt modelId="{81B4C911-E176-44B8-A7AA-4F1DE0215C8A}" type="pres">
      <dgm:prSet presAssocID="{416DA571-7A15-4BB2-8DB7-810B7A0EB375}" presName="sibTrans" presStyleCnt="0"/>
      <dgm:spPr/>
    </dgm:pt>
    <dgm:pt modelId="{36540F1E-BD04-4961-AC26-4F9A8FCC1A82}" type="pres">
      <dgm:prSet presAssocID="{8EF4E3DC-2CEE-4847-BE2E-99C22AB6BD25}" presName="compNode" presStyleCnt="0"/>
      <dgm:spPr/>
    </dgm:pt>
    <dgm:pt modelId="{802A0877-8681-4FC4-92A5-86B3B14B4425}" type="pres">
      <dgm:prSet presAssocID="{8EF4E3DC-2CEE-4847-BE2E-99C22AB6BD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2D4819CC-6ECA-4084-90D7-CABA8D8D1296}" type="pres">
      <dgm:prSet presAssocID="{8EF4E3DC-2CEE-4847-BE2E-99C22AB6BD25}" presName="spaceRect" presStyleCnt="0"/>
      <dgm:spPr/>
    </dgm:pt>
    <dgm:pt modelId="{AEC65B6B-B080-4D26-94F6-178D72C52ACD}" type="pres">
      <dgm:prSet presAssocID="{8EF4E3DC-2CEE-4847-BE2E-99C22AB6BD25}" presName="textRect" presStyleLbl="revTx" presStyleIdx="2" presStyleCnt="4">
        <dgm:presLayoutVars>
          <dgm:chMax val="1"/>
          <dgm:chPref val="1"/>
        </dgm:presLayoutVars>
      </dgm:prSet>
      <dgm:spPr/>
    </dgm:pt>
    <dgm:pt modelId="{0A81FFC4-ECB6-4EE5-851C-2077A2CA9F5E}" type="pres">
      <dgm:prSet presAssocID="{51151055-35E9-403F-9793-52795F7AEE28}" presName="sibTrans" presStyleCnt="0"/>
      <dgm:spPr/>
    </dgm:pt>
    <dgm:pt modelId="{721E9E4D-35C8-4E98-B629-A3E1EB490732}" type="pres">
      <dgm:prSet presAssocID="{3CFF4245-3BA6-4760-BB13-44373734312A}" presName="compNode" presStyleCnt="0"/>
      <dgm:spPr/>
    </dgm:pt>
    <dgm:pt modelId="{48D458C4-806B-4490-AA77-C80F90E15CF7}" type="pres">
      <dgm:prSet presAssocID="{3CFF4245-3BA6-4760-BB13-443737343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F76D8BA-3DB4-4C70-92AF-69015378346B}" type="pres">
      <dgm:prSet presAssocID="{3CFF4245-3BA6-4760-BB13-44373734312A}" presName="spaceRect" presStyleCnt="0"/>
      <dgm:spPr/>
    </dgm:pt>
    <dgm:pt modelId="{E153E90C-30EE-4A3F-A716-0CA6A1FA0C22}" type="pres">
      <dgm:prSet presAssocID="{3CFF4245-3BA6-4760-BB13-4437373431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59980A-054F-48ED-8F12-A3AAEAFFA776}" type="presOf" srcId="{8EF4E3DC-2CEE-4847-BE2E-99C22AB6BD25}" destId="{AEC65B6B-B080-4D26-94F6-178D72C52ACD}" srcOrd="0" destOrd="0" presId="urn:microsoft.com/office/officeart/2018/2/layout/IconLabelList"/>
    <dgm:cxn modelId="{C9F3FE14-315D-450F-B912-E4B03C759EBB}" srcId="{AF883751-CFC2-4286-9513-BBB55A2D8A70}" destId="{67D84898-888A-407A-BE55-7FACD4AC745C}" srcOrd="1" destOrd="0" parTransId="{8D439002-E4F0-4A17-8031-BFCFFC8E2E0B}" sibTransId="{416DA571-7A15-4BB2-8DB7-810B7A0EB375}"/>
    <dgm:cxn modelId="{78027F3B-A2BB-431C-AFAE-BE661CD08B6F}" type="presOf" srcId="{67D84898-888A-407A-BE55-7FACD4AC745C}" destId="{8D9608DA-2596-40DF-8022-DF0B1D1930C3}" srcOrd="0" destOrd="0" presId="urn:microsoft.com/office/officeart/2018/2/layout/IconLabelList"/>
    <dgm:cxn modelId="{B8E87CB3-7590-4D1A-88E6-15B743D0E2F6}" type="presOf" srcId="{6C00DE32-5406-41F5-AA7B-C0EF4FD7F4E5}" destId="{75E8CA93-E13C-4621-83E4-104CDAE553D1}" srcOrd="0" destOrd="0" presId="urn:microsoft.com/office/officeart/2018/2/layout/IconLabelList"/>
    <dgm:cxn modelId="{03F3F3DE-FBF6-4646-88BB-A154CB60FA62}" type="presOf" srcId="{3CFF4245-3BA6-4760-BB13-44373734312A}" destId="{E153E90C-30EE-4A3F-A716-0CA6A1FA0C22}" srcOrd="0" destOrd="0" presId="urn:microsoft.com/office/officeart/2018/2/layout/IconLabelList"/>
    <dgm:cxn modelId="{9C5C45EE-A130-4AEE-AFA0-59C79C26A1A2}" srcId="{AF883751-CFC2-4286-9513-BBB55A2D8A70}" destId="{8EF4E3DC-2CEE-4847-BE2E-99C22AB6BD25}" srcOrd="2" destOrd="0" parTransId="{595D1C80-F975-455D-AE8F-15AB7817B9E4}" sibTransId="{51151055-35E9-403F-9793-52795F7AEE28}"/>
    <dgm:cxn modelId="{2E0E30F4-0182-480A-BCE7-6000C911A9E7}" type="presOf" srcId="{AF883751-CFC2-4286-9513-BBB55A2D8A70}" destId="{710CC4D5-9AFC-48CA-BF20-032E12D975CF}" srcOrd="0" destOrd="0" presId="urn:microsoft.com/office/officeart/2018/2/layout/IconLabelList"/>
    <dgm:cxn modelId="{0EC6C9FB-AF02-4538-8FF1-18DA1369A78C}" srcId="{AF883751-CFC2-4286-9513-BBB55A2D8A70}" destId="{6C00DE32-5406-41F5-AA7B-C0EF4FD7F4E5}" srcOrd="0" destOrd="0" parTransId="{27556A77-E172-4218-B527-FEC6CCEF853B}" sibTransId="{758B4787-8DD2-4D0F-81EA-9213548BF8C6}"/>
    <dgm:cxn modelId="{61FB07FE-5F76-4BA1-BB22-D785E70F617F}" srcId="{AF883751-CFC2-4286-9513-BBB55A2D8A70}" destId="{3CFF4245-3BA6-4760-BB13-44373734312A}" srcOrd="3" destOrd="0" parTransId="{1DCB8B29-8B98-41FE-8C72-190B7C640395}" sibTransId="{5ACA30ED-F1E7-47F3-9C0D-10735EBD859A}"/>
    <dgm:cxn modelId="{A776C479-98BB-4C79-BE8D-A7E62E5E32FC}" type="presParOf" srcId="{710CC4D5-9AFC-48CA-BF20-032E12D975CF}" destId="{72989231-2347-4FF0-9A03-5DE6D48C4416}" srcOrd="0" destOrd="0" presId="urn:microsoft.com/office/officeart/2018/2/layout/IconLabelList"/>
    <dgm:cxn modelId="{2BBD62D7-ADDA-4C5D-8424-57B94A6BDFE6}" type="presParOf" srcId="{72989231-2347-4FF0-9A03-5DE6D48C4416}" destId="{A959D1E0-059C-4333-8CE7-9A14047ECA3F}" srcOrd="0" destOrd="0" presId="urn:microsoft.com/office/officeart/2018/2/layout/IconLabelList"/>
    <dgm:cxn modelId="{35340D58-84F0-40B2-8BC9-E97DBB41CA9F}" type="presParOf" srcId="{72989231-2347-4FF0-9A03-5DE6D48C4416}" destId="{E27B91B9-1DAB-4CA6-B9A4-8DC22712BC4B}" srcOrd="1" destOrd="0" presId="urn:microsoft.com/office/officeart/2018/2/layout/IconLabelList"/>
    <dgm:cxn modelId="{C91F64F6-6665-4B09-9952-A6E4A43BF704}" type="presParOf" srcId="{72989231-2347-4FF0-9A03-5DE6D48C4416}" destId="{75E8CA93-E13C-4621-83E4-104CDAE553D1}" srcOrd="2" destOrd="0" presId="urn:microsoft.com/office/officeart/2018/2/layout/IconLabelList"/>
    <dgm:cxn modelId="{DB6E99D8-A079-4174-BB5A-60A5FD7E7C06}" type="presParOf" srcId="{710CC4D5-9AFC-48CA-BF20-032E12D975CF}" destId="{5B01CBC6-7BF4-4532-B98F-775C8BC5D60F}" srcOrd="1" destOrd="0" presId="urn:microsoft.com/office/officeart/2018/2/layout/IconLabelList"/>
    <dgm:cxn modelId="{FA4D61BB-F84F-4F59-821F-27BBA3CC5758}" type="presParOf" srcId="{710CC4D5-9AFC-48CA-BF20-032E12D975CF}" destId="{5A80E5B5-883B-4CF0-B1B3-F742A984F140}" srcOrd="2" destOrd="0" presId="urn:microsoft.com/office/officeart/2018/2/layout/IconLabelList"/>
    <dgm:cxn modelId="{76AF7ED5-73C3-4D87-A806-7D21529FF126}" type="presParOf" srcId="{5A80E5B5-883B-4CF0-B1B3-F742A984F140}" destId="{2C04F7E3-10D1-4336-8CEC-F2B0D8CC61F8}" srcOrd="0" destOrd="0" presId="urn:microsoft.com/office/officeart/2018/2/layout/IconLabelList"/>
    <dgm:cxn modelId="{F19CF9A7-AD3F-422A-94EE-B5ACCC13D31F}" type="presParOf" srcId="{5A80E5B5-883B-4CF0-B1B3-F742A984F140}" destId="{6FCAA5F4-8908-475F-AF79-00E72A31D267}" srcOrd="1" destOrd="0" presId="urn:microsoft.com/office/officeart/2018/2/layout/IconLabelList"/>
    <dgm:cxn modelId="{290AAEDA-695D-460D-BCF9-8C1755857E00}" type="presParOf" srcId="{5A80E5B5-883B-4CF0-B1B3-F742A984F140}" destId="{8D9608DA-2596-40DF-8022-DF0B1D1930C3}" srcOrd="2" destOrd="0" presId="urn:microsoft.com/office/officeart/2018/2/layout/IconLabelList"/>
    <dgm:cxn modelId="{7AD1E908-AB88-4892-A303-0AE16703F6EF}" type="presParOf" srcId="{710CC4D5-9AFC-48CA-BF20-032E12D975CF}" destId="{81B4C911-E176-44B8-A7AA-4F1DE0215C8A}" srcOrd="3" destOrd="0" presId="urn:microsoft.com/office/officeart/2018/2/layout/IconLabelList"/>
    <dgm:cxn modelId="{6A89BCDB-5F87-4A2A-8340-9DF3F8FF6CB2}" type="presParOf" srcId="{710CC4D5-9AFC-48CA-BF20-032E12D975CF}" destId="{36540F1E-BD04-4961-AC26-4F9A8FCC1A82}" srcOrd="4" destOrd="0" presId="urn:microsoft.com/office/officeart/2018/2/layout/IconLabelList"/>
    <dgm:cxn modelId="{23D65571-AE44-4CF3-9E5D-4D5BEF42A206}" type="presParOf" srcId="{36540F1E-BD04-4961-AC26-4F9A8FCC1A82}" destId="{802A0877-8681-4FC4-92A5-86B3B14B4425}" srcOrd="0" destOrd="0" presId="urn:microsoft.com/office/officeart/2018/2/layout/IconLabelList"/>
    <dgm:cxn modelId="{42084751-2F46-4BC8-971F-18436C715092}" type="presParOf" srcId="{36540F1E-BD04-4961-AC26-4F9A8FCC1A82}" destId="{2D4819CC-6ECA-4084-90D7-CABA8D8D1296}" srcOrd="1" destOrd="0" presId="urn:microsoft.com/office/officeart/2018/2/layout/IconLabelList"/>
    <dgm:cxn modelId="{9BCD8E99-5E65-444F-8DE2-AB84BAE5C173}" type="presParOf" srcId="{36540F1E-BD04-4961-AC26-4F9A8FCC1A82}" destId="{AEC65B6B-B080-4D26-94F6-178D72C52ACD}" srcOrd="2" destOrd="0" presId="urn:microsoft.com/office/officeart/2018/2/layout/IconLabelList"/>
    <dgm:cxn modelId="{B36948FF-7136-4588-8D61-8746D1385212}" type="presParOf" srcId="{710CC4D5-9AFC-48CA-BF20-032E12D975CF}" destId="{0A81FFC4-ECB6-4EE5-851C-2077A2CA9F5E}" srcOrd="5" destOrd="0" presId="urn:microsoft.com/office/officeart/2018/2/layout/IconLabelList"/>
    <dgm:cxn modelId="{AA359DEE-14C8-441D-9CEB-BCDFE9631E8D}" type="presParOf" srcId="{710CC4D5-9AFC-48CA-BF20-032E12D975CF}" destId="{721E9E4D-35C8-4E98-B629-A3E1EB490732}" srcOrd="6" destOrd="0" presId="urn:microsoft.com/office/officeart/2018/2/layout/IconLabelList"/>
    <dgm:cxn modelId="{4A50F1B7-4738-45FF-B68F-8BF29BBC2709}" type="presParOf" srcId="{721E9E4D-35C8-4E98-B629-A3E1EB490732}" destId="{48D458C4-806B-4490-AA77-C80F90E15CF7}" srcOrd="0" destOrd="0" presId="urn:microsoft.com/office/officeart/2018/2/layout/IconLabelList"/>
    <dgm:cxn modelId="{573D0990-7CBB-4592-8AA4-0F6D018266AD}" type="presParOf" srcId="{721E9E4D-35C8-4E98-B629-A3E1EB490732}" destId="{CF76D8BA-3DB4-4C70-92AF-69015378346B}" srcOrd="1" destOrd="0" presId="urn:microsoft.com/office/officeart/2018/2/layout/IconLabelList"/>
    <dgm:cxn modelId="{B874FEE2-BA06-415D-B901-A7FCEDECCB9C}" type="presParOf" srcId="{721E9E4D-35C8-4E98-B629-A3E1EB490732}" destId="{E153E90C-30EE-4A3F-A716-0CA6A1FA0C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algn="r"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algn="r"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7AEED190-C8D1-4CB5-A08C-D55BD64A188C}" type="pres">
      <dgm:prSet presAssocID="{78833599-565B-4F0D-9718-5DBE5916F008}" presName="linear" presStyleCnt="0">
        <dgm:presLayoutVars>
          <dgm:animLvl val="lvl"/>
          <dgm:resizeHandles val="exact"/>
        </dgm:presLayoutVars>
      </dgm:prSet>
      <dgm:spPr/>
    </dgm:pt>
    <dgm:pt modelId="{DF8CA42B-3072-454A-BE94-8234E839C873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F15FC7-DB32-4A36-9DEE-08890EF07A53}" type="pres">
      <dgm:prSet presAssocID="{43C61DBC-A3D7-4A83-861D-7D3DCF53CF31}" presName="spacer" presStyleCnt="0"/>
      <dgm:spPr/>
    </dgm:pt>
    <dgm:pt modelId="{9B72131E-8880-49C3-B7E2-D17B505E1E28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F227D1-13CF-4F9E-8AF1-6B1C9FA70D45}" type="pres">
      <dgm:prSet presAssocID="{05CB0EAE-F219-4F7B-9534-6860770BBBAB}" presName="spacer" presStyleCnt="0"/>
      <dgm:spPr/>
    </dgm:pt>
    <dgm:pt modelId="{71B04CD1-6B81-4365-BF3D-758C52E4F814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CB2343-F777-4299-8E59-DDF7EEBC9F9C}" type="pres">
      <dgm:prSet presAssocID="{D3B368CE-4A94-47E9-95E8-08F5899F1EC4}" presName="spacer" presStyleCnt="0"/>
      <dgm:spPr/>
    </dgm:pt>
    <dgm:pt modelId="{EA00A51B-8D21-4E06-A412-6CC71755A379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7C9105-A2A3-43B8-96AB-F0A4EC390BDC}" type="presOf" srcId="{0132B157-1513-4905-ACCF-B0D4D7EF671C}" destId="{EA00A51B-8D21-4E06-A412-6CC71755A379}" srcOrd="0" destOrd="0" presId="urn:microsoft.com/office/officeart/2005/8/layout/vList2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A23F3835-C1FD-45A9-89BA-230ED73F72C0}" type="presOf" srcId="{975E7FD9-9E14-482B-B2F2-D7ED7D25DB07}" destId="{9B72131E-8880-49C3-B7E2-D17B505E1E28}" srcOrd="0" destOrd="0" presId="urn:microsoft.com/office/officeart/2005/8/layout/vList2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0B76C7C3-8BC0-4BDF-BDF2-EBB87E05E9F9}" type="presOf" srcId="{2CCF4450-E814-4EE3-A11B-37969FF6434B}" destId="{DF8CA42B-3072-454A-BE94-8234E839C873}" srcOrd="0" destOrd="0" presId="urn:microsoft.com/office/officeart/2005/8/layout/vList2"/>
    <dgm:cxn modelId="{4F1E5BCA-4BD6-4F84-9BD0-88331AD98AEF}" type="presOf" srcId="{78833599-565B-4F0D-9718-5DBE5916F008}" destId="{7AEED190-C8D1-4CB5-A08C-D55BD64A188C}" srcOrd="0" destOrd="0" presId="urn:microsoft.com/office/officeart/2005/8/layout/vList2"/>
    <dgm:cxn modelId="{9F7F47F7-905C-457F-B7D0-A666CD821DAC}" type="presOf" srcId="{BD0D0F60-4E80-4FEA-9D2C-D8AC34C5AA1C}" destId="{71B04CD1-6B81-4365-BF3D-758C52E4F814}" srcOrd="0" destOrd="0" presId="urn:microsoft.com/office/officeart/2005/8/layout/vList2"/>
    <dgm:cxn modelId="{98C05C90-BE39-4CA9-AEA2-3A905155FDB0}" type="presParOf" srcId="{7AEED190-C8D1-4CB5-A08C-D55BD64A188C}" destId="{DF8CA42B-3072-454A-BE94-8234E839C873}" srcOrd="0" destOrd="0" presId="urn:microsoft.com/office/officeart/2005/8/layout/vList2"/>
    <dgm:cxn modelId="{A04CE80F-5F6B-41D3-ADD8-F47C4AD75208}" type="presParOf" srcId="{7AEED190-C8D1-4CB5-A08C-D55BD64A188C}" destId="{5AF15FC7-DB32-4A36-9DEE-08890EF07A53}" srcOrd="1" destOrd="0" presId="urn:microsoft.com/office/officeart/2005/8/layout/vList2"/>
    <dgm:cxn modelId="{8DF4E422-BA0B-4566-95A2-A4E18DEF3937}" type="presParOf" srcId="{7AEED190-C8D1-4CB5-A08C-D55BD64A188C}" destId="{9B72131E-8880-49C3-B7E2-D17B505E1E28}" srcOrd="2" destOrd="0" presId="urn:microsoft.com/office/officeart/2005/8/layout/vList2"/>
    <dgm:cxn modelId="{21A7C45A-498C-464A-8ED3-CBDEC309EBF2}" type="presParOf" srcId="{7AEED190-C8D1-4CB5-A08C-D55BD64A188C}" destId="{9FF227D1-13CF-4F9E-8AF1-6B1C9FA70D45}" srcOrd="3" destOrd="0" presId="urn:microsoft.com/office/officeart/2005/8/layout/vList2"/>
    <dgm:cxn modelId="{9EACF18F-D64F-4665-B19C-75CFE3702CB8}" type="presParOf" srcId="{7AEED190-C8D1-4CB5-A08C-D55BD64A188C}" destId="{71B04CD1-6B81-4365-BF3D-758C52E4F814}" srcOrd="4" destOrd="0" presId="urn:microsoft.com/office/officeart/2005/8/layout/vList2"/>
    <dgm:cxn modelId="{C5E1950F-2DCA-4F1C-9DAB-2E0153ECDA66}" type="presParOf" srcId="{7AEED190-C8D1-4CB5-A08C-D55BD64A188C}" destId="{F1CB2343-F777-4299-8E59-DDF7EEBC9F9C}" srcOrd="5" destOrd="0" presId="urn:microsoft.com/office/officeart/2005/8/layout/vList2"/>
    <dgm:cxn modelId="{B622D93C-055F-487F-95F9-87899F32DD34}" type="presParOf" srcId="{7AEED190-C8D1-4CB5-A08C-D55BD64A188C}" destId="{EA00A51B-8D21-4E06-A412-6CC71755A3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 algn="ctr"/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 algn="ctr"/>
          <a:r>
            <a:rPr lang="he-IL" dirty="0"/>
            <a:t>גיאומטריה חישובית.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 algn="ctr"/>
          <a:r>
            <a:rPr lang="he-IL" dirty="0"/>
            <a:t>תקשורת מחשבים.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 algn="ctr"/>
          <a:r>
            <a:rPr lang="he-IL" dirty="0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 algn="ctr"/>
          <a:r>
            <a:rPr lang="he-IL" dirty="0"/>
            <a:t>סאונד ומוזיקה.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41228707-DAD4-49E2-AAEF-D716FC94C20A}" type="presOf" srcId="{34DF8030-7A11-4FB8-A48D-7A21A703A2FC}" destId="{BDE08EF1-163B-4ECF-865F-485A8A1DABD7}" srcOrd="0" destOrd="0" presId="urn:microsoft.com/office/officeart/2018/2/layout/IconVerticalSolidList"/>
    <dgm:cxn modelId="{CF6FB60D-5B66-48E0-9E8A-7F7E148DF370}" type="presOf" srcId="{4A73DA13-6FF5-4BB9-A6D7-E45AEA54155F}" destId="{AECEFA61-EBC1-46BC-B3CF-4E77C9080665}" srcOrd="0" destOrd="0" presId="urn:microsoft.com/office/officeart/2018/2/layout/IconVerticalSolidList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78A02A4C-BE8B-4603-ABFF-A9A16629D8A9}" type="presOf" srcId="{C14317A8-904B-4D1A-8AD3-65CDC43D15CA}" destId="{1940E2BC-8F02-48D2-8DD9-E863E05E53E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6E626C94-4A31-47FA-AAD6-6A9643B32FE1}" type="presOf" srcId="{9ED07447-C8C2-4CF4-955D-A91A4DDEFD11}" destId="{7CABC200-7E4A-4CBC-8C87-46790CDE2920}" srcOrd="0" destOrd="0" presId="urn:microsoft.com/office/officeart/2018/2/layout/IconVerticalSolidList"/>
    <dgm:cxn modelId="{337C089E-60BF-4E51-8174-9E2FD1588306}" type="presOf" srcId="{097CCBCE-83B9-4E8F-BE8C-9820FFEE7A7F}" destId="{0E1F6800-4FF5-4D71-BEB3-D3457C0B2B12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E6EE26FE-0979-4E96-8C90-C73886826EEE}" type="presOf" srcId="{1FC4FFC6-6262-4558-BDAA-ED30058A4CF0}" destId="{5097C7A9-865A-4C51-B0D4-AA3541F41F49}" srcOrd="0" destOrd="0" presId="urn:microsoft.com/office/officeart/2018/2/layout/IconVerticalSolidList"/>
    <dgm:cxn modelId="{58B1187B-6454-4762-AFE0-ADAD194BA06A}" type="presParOf" srcId="{7CABC200-7E4A-4CBC-8C87-46790CDE2920}" destId="{3537C5B7-929F-4810-B277-35D8D4FB860D}" srcOrd="0" destOrd="0" presId="urn:microsoft.com/office/officeart/2018/2/layout/IconVerticalSolidList"/>
    <dgm:cxn modelId="{75377367-98C4-416C-A284-06A3236F14EC}" type="presParOf" srcId="{3537C5B7-929F-4810-B277-35D8D4FB860D}" destId="{CF98267A-1190-455D-A3D8-E28356A6FCA7}" srcOrd="0" destOrd="0" presId="urn:microsoft.com/office/officeart/2018/2/layout/IconVerticalSolidList"/>
    <dgm:cxn modelId="{81F53977-1EEC-492C-B41F-19B6587CCAF2}" type="presParOf" srcId="{3537C5B7-929F-4810-B277-35D8D4FB860D}" destId="{54A4BD59-04B5-4433-A41C-237527A20ED0}" srcOrd="1" destOrd="0" presId="urn:microsoft.com/office/officeart/2018/2/layout/IconVerticalSolidList"/>
    <dgm:cxn modelId="{8AA6CF09-9977-4B1E-94E4-E6CF8DE85B8D}" type="presParOf" srcId="{3537C5B7-929F-4810-B277-35D8D4FB860D}" destId="{EC65B294-5F0E-47C2-AE11-F0D7A3F20CC7}" srcOrd="2" destOrd="0" presId="urn:microsoft.com/office/officeart/2018/2/layout/IconVerticalSolidList"/>
    <dgm:cxn modelId="{E1BA0CA3-BF36-4CF6-B34C-7F05FC6937B3}" type="presParOf" srcId="{3537C5B7-929F-4810-B277-35D8D4FB860D}" destId="{BDE08EF1-163B-4ECF-865F-485A8A1DABD7}" srcOrd="3" destOrd="0" presId="urn:microsoft.com/office/officeart/2018/2/layout/IconVerticalSolidList"/>
    <dgm:cxn modelId="{26D97EE1-F649-4494-959D-6A5F212DDE50}" type="presParOf" srcId="{7CABC200-7E4A-4CBC-8C87-46790CDE2920}" destId="{54E34FDD-2CA5-4F02-923D-E79066B11149}" srcOrd="1" destOrd="0" presId="urn:microsoft.com/office/officeart/2018/2/layout/IconVerticalSolidList"/>
    <dgm:cxn modelId="{C19E5253-1B15-49DA-BD90-C853E1EC59E7}" type="presParOf" srcId="{7CABC200-7E4A-4CBC-8C87-46790CDE2920}" destId="{DA1621B2-AC62-45E5-A3A4-617795708E6E}" srcOrd="2" destOrd="0" presId="urn:microsoft.com/office/officeart/2018/2/layout/IconVerticalSolidList"/>
    <dgm:cxn modelId="{B049A570-B11E-4C7E-9217-8CBD9FB8A7CA}" type="presParOf" srcId="{DA1621B2-AC62-45E5-A3A4-617795708E6E}" destId="{124D2EEC-2F46-4A53-8110-D3CB614F9081}" srcOrd="0" destOrd="0" presId="urn:microsoft.com/office/officeart/2018/2/layout/IconVerticalSolidList"/>
    <dgm:cxn modelId="{BE207FE8-2DF5-427E-8D64-07C65D9F0508}" type="presParOf" srcId="{DA1621B2-AC62-45E5-A3A4-617795708E6E}" destId="{A81C2EA5-17CC-4A27-A363-E5C38CA7964E}" srcOrd="1" destOrd="0" presId="urn:microsoft.com/office/officeart/2018/2/layout/IconVerticalSolidList"/>
    <dgm:cxn modelId="{FDF2C17B-FBFD-4898-BEB5-52137FDF20E9}" type="presParOf" srcId="{DA1621B2-AC62-45E5-A3A4-617795708E6E}" destId="{98F53D3C-3836-4303-B8A5-72652E7E8341}" srcOrd="2" destOrd="0" presId="urn:microsoft.com/office/officeart/2018/2/layout/IconVerticalSolidList"/>
    <dgm:cxn modelId="{C9F6D6FC-314F-4230-A91B-D79F7233AD22}" type="presParOf" srcId="{DA1621B2-AC62-45E5-A3A4-617795708E6E}" destId="{AECEFA61-EBC1-46BC-B3CF-4E77C9080665}" srcOrd="3" destOrd="0" presId="urn:microsoft.com/office/officeart/2018/2/layout/IconVerticalSolidList"/>
    <dgm:cxn modelId="{785526FB-6A93-4F17-A23E-B7A67B5EFA78}" type="presParOf" srcId="{7CABC200-7E4A-4CBC-8C87-46790CDE2920}" destId="{BBEE8666-6695-4401-89F2-95417AAC53A7}" srcOrd="3" destOrd="0" presId="urn:microsoft.com/office/officeart/2018/2/layout/IconVerticalSolidList"/>
    <dgm:cxn modelId="{2E7BFD5A-5A92-464A-BDB6-EF939533E8CF}" type="presParOf" srcId="{7CABC200-7E4A-4CBC-8C87-46790CDE2920}" destId="{40F536B6-F29D-4768-9D22-FBC857FDACA8}" srcOrd="4" destOrd="0" presId="urn:microsoft.com/office/officeart/2018/2/layout/IconVerticalSolidList"/>
    <dgm:cxn modelId="{45A6A4BB-7291-429C-BCA6-EB0D9455266A}" type="presParOf" srcId="{40F536B6-F29D-4768-9D22-FBC857FDACA8}" destId="{32CDF58A-AA08-476C-97D0-E4C87899E875}" srcOrd="0" destOrd="0" presId="urn:microsoft.com/office/officeart/2018/2/layout/IconVerticalSolidList"/>
    <dgm:cxn modelId="{A85BB9EA-7C1D-47DB-B88A-F93A5A436271}" type="presParOf" srcId="{40F536B6-F29D-4768-9D22-FBC857FDACA8}" destId="{70DB3031-FAF9-4A4B-8378-BF7C66A41360}" srcOrd="1" destOrd="0" presId="urn:microsoft.com/office/officeart/2018/2/layout/IconVerticalSolidList"/>
    <dgm:cxn modelId="{2244BF89-1D3F-4254-9657-627E7D221BC7}" type="presParOf" srcId="{40F536B6-F29D-4768-9D22-FBC857FDACA8}" destId="{ECBBE5D9-5957-4CD9-8BD7-647F1BBBD11F}" srcOrd="2" destOrd="0" presId="urn:microsoft.com/office/officeart/2018/2/layout/IconVerticalSolidList"/>
    <dgm:cxn modelId="{CEFE9FE0-F1EF-4C1B-BD2C-02832AA9EE6A}" type="presParOf" srcId="{40F536B6-F29D-4768-9D22-FBC857FDACA8}" destId="{1940E2BC-8F02-48D2-8DD9-E863E05E53E0}" srcOrd="3" destOrd="0" presId="urn:microsoft.com/office/officeart/2018/2/layout/IconVerticalSolidList"/>
    <dgm:cxn modelId="{2A5172D7-8437-44B7-A72B-C2A8AF3742DB}" type="presParOf" srcId="{7CABC200-7E4A-4CBC-8C87-46790CDE2920}" destId="{892FDBB0-E954-412D-AB1D-9FC47066706D}" srcOrd="5" destOrd="0" presId="urn:microsoft.com/office/officeart/2018/2/layout/IconVerticalSolidList"/>
    <dgm:cxn modelId="{4592F50E-6B34-422E-A6CB-3D8E378E5CCD}" type="presParOf" srcId="{7CABC200-7E4A-4CBC-8C87-46790CDE2920}" destId="{ED099C04-BD74-4A76-8A3F-2E83872839DA}" srcOrd="6" destOrd="0" presId="urn:microsoft.com/office/officeart/2018/2/layout/IconVerticalSolidList"/>
    <dgm:cxn modelId="{6C7B3F54-A316-4946-8E83-E13BC53E6CF2}" type="presParOf" srcId="{ED099C04-BD74-4A76-8A3F-2E83872839DA}" destId="{50FC1E7D-D579-4595-8459-CC24E3F28325}" srcOrd="0" destOrd="0" presId="urn:microsoft.com/office/officeart/2018/2/layout/IconVerticalSolidList"/>
    <dgm:cxn modelId="{8A38B8B5-5E5F-4F1D-AAAF-D6B22A952F09}" type="presParOf" srcId="{ED099C04-BD74-4A76-8A3F-2E83872839DA}" destId="{D61BD0DC-A149-4DAC-B7AC-1746F96548B1}" srcOrd="1" destOrd="0" presId="urn:microsoft.com/office/officeart/2018/2/layout/IconVerticalSolidList"/>
    <dgm:cxn modelId="{5B256156-F4E7-43C7-B649-E52F172859E7}" type="presParOf" srcId="{ED099C04-BD74-4A76-8A3F-2E83872839DA}" destId="{CC4162F8-FC31-4FC1-995E-39D918010784}" srcOrd="2" destOrd="0" presId="urn:microsoft.com/office/officeart/2018/2/layout/IconVerticalSolidList"/>
    <dgm:cxn modelId="{879DCF48-2F94-4F94-83BB-870F29761180}" type="presParOf" srcId="{ED099C04-BD74-4A76-8A3F-2E83872839DA}" destId="{5097C7A9-865A-4C51-B0D4-AA3541F41F49}" srcOrd="3" destOrd="0" presId="urn:microsoft.com/office/officeart/2018/2/layout/IconVerticalSolidList"/>
    <dgm:cxn modelId="{234D9A99-2B30-467A-A7DD-678A68CCE3AE}" type="presParOf" srcId="{7CABC200-7E4A-4CBC-8C87-46790CDE2920}" destId="{90E2AE8C-AE7D-497F-9B50-EE16B293F14D}" srcOrd="7" destOrd="0" presId="urn:microsoft.com/office/officeart/2018/2/layout/IconVerticalSolidList"/>
    <dgm:cxn modelId="{62A80078-B255-4A9C-8E73-3FF63C0FBC7D}" type="presParOf" srcId="{7CABC200-7E4A-4CBC-8C87-46790CDE2920}" destId="{DF6B7192-17DB-4613-837D-98C33222DD06}" srcOrd="8" destOrd="0" presId="urn:microsoft.com/office/officeart/2018/2/layout/IconVerticalSolidList"/>
    <dgm:cxn modelId="{682D9AE7-7FD6-465D-812E-17A15F9C34FB}" type="presParOf" srcId="{DF6B7192-17DB-4613-837D-98C33222DD06}" destId="{F7664AA7-337E-4F27-B551-EAC227C65B65}" srcOrd="0" destOrd="0" presId="urn:microsoft.com/office/officeart/2018/2/layout/IconVerticalSolidList"/>
    <dgm:cxn modelId="{EE6248AA-0B66-43A2-810A-6D3EABD055C5}" type="presParOf" srcId="{DF6B7192-17DB-4613-837D-98C33222DD06}" destId="{C3029BAE-03DD-4522-AA01-AD9D60F1DF96}" srcOrd="1" destOrd="0" presId="urn:microsoft.com/office/officeart/2018/2/layout/IconVerticalSolidList"/>
    <dgm:cxn modelId="{9BA6ED75-0D7D-4662-9FEB-0A5952D2BF11}" type="presParOf" srcId="{DF6B7192-17DB-4613-837D-98C33222DD06}" destId="{B797B2A2-C084-4E98-AD7D-B511E0D20A4D}" srcOrd="2" destOrd="0" presId="urn:microsoft.com/office/officeart/2018/2/layout/IconVerticalSolidList"/>
    <dgm:cxn modelId="{AA49CAFB-0136-439A-835F-A48378CAF62F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29F1-3CAC-4483-90ED-941CB9F18D1C}">
      <dsp:nvSpPr>
        <dsp:cNvPr id="0" name=""/>
        <dsp:cNvSpPr/>
      </dsp:nvSpPr>
      <dsp:spPr>
        <a:xfrm>
          <a:off x="0" y="3664635"/>
          <a:ext cx="6451943" cy="8017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מלחמה</a:t>
          </a:r>
          <a:endParaRPr lang="en-US" sz="2800" kern="1200" dirty="0"/>
        </a:p>
      </dsp:txBody>
      <dsp:txXfrm>
        <a:off x="0" y="3664635"/>
        <a:ext cx="6451943" cy="801732"/>
      </dsp:txXfrm>
    </dsp:sp>
    <dsp:sp modelId="{CC3B896A-AB8B-4231-B6D3-366E0B731F92}">
      <dsp:nvSpPr>
        <dsp:cNvPr id="0" name=""/>
        <dsp:cNvSpPr/>
      </dsp:nvSpPr>
      <dsp:spPr>
        <a:xfrm rot="10800000">
          <a:off x="0" y="2443596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/>
            <a:t>שלב טקטיקה</a:t>
          </a:r>
          <a:endParaRPr lang="en-US" sz="2800" kern="1200"/>
        </a:p>
      </dsp:txBody>
      <dsp:txXfrm rot="10800000">
        <a:off x="0" y="2443596"/>
        <a:ext cx="6451943" cy="801208"/>
      </dsp:txXfrm>
    </dsp:sp>
    <dsp:sp modelId="{D0EAB7CF-8EF5-452B-A0B7-0FCD413CBF21}">
      <dsp:nvSpPr>
        <dsp:cNvPr id="0" name=""/>
        <dsp:cNvSpPr/>
      </dsp:nvSpPr>
      <dsp:spPr>
        <a:xfrm rot="10800000">
          <a:off x="0" y="1222557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הכשרה</a:t>
          </a:r>
          <a:endParaRPr lang="en-US" sz="2800" kern="1200" dirty="0"/>
        </a:p>
      </dsp:txBody>
      <dsp:txXfrm rot="10800000">
        <a:off x="0" y="1222557"/>
        <a:ext cx="6451943" cy="801208"/>
      </dsp:txXfrm>
    </dsp:sp>
    <dsp:sp modelId="{0F8C6FA7-7D99-40DE-A661-D910163DD517}">
      <dsp:nvSpPr>
        <dsp:cNvPr id="0" name=""/>
        <dsp:cNvSpPr/>
      </dsp:nvSpPr>
      <dsp:spPr>
        <a:xfrm rot="10800000">
          <a:off x="0" y="1518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rgbClr val="335B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בנייה</a:t>
          </a:r>
          <a:endParaRPr lang="en-US" sz="2800" kern="1200" dirty="0"/>
        </a:p>
      </dsp:txBody>
      <dsp:txXfrm rot="10800000">
        <a:off x="0" y="1518"/>
        <a:ext cx="6451943" cy="801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9D1E0-059C-4333-8CE7-9A14047ECA3F}">
      <dsp:nvSpPr>
        <dsp:cNvPr id="0" name=""/>
        <dsp:cNvSpPr/>
      </dsp:nvSpPr>
      <dsp:spPr>
        <a:xfrm>
          <a:off x="857534" y="1052479"/>
          <a:ext cx="923524" cy="92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8CA93-E13C-4621-83E4-104CDAE553D1}">
      <dsp:nvSpPr>
        <dsp:cNvPr id="0" name=""/>
        <dsp:cNvSpPr/>
      </dsp:nvSpPr>
      <dsp:spPr>
        <a:xfrm>
          <a:off x="293158" y="2266120"/>
          <a:ext cx="20522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פיתוח מכניקת המשחק</a:t>
          </a:r>
          <a:endParaRPr lang="en-US" sz="2300" kern="1200" dirty="0"/>
        </a:p>
      </dsp:txBody>
      <dsp:txXfrm>
        <a:off x="293158" y="2266120"/>
        <a:ext cx="2052277" cy="720000"/>
      </dsp:txXfrm>
    </dsp:sp>
    <dsp:sp modelId="{2C04F7E3-10D1-4336-8CEC-F2B0D8CC61F8}">
      <dsp:nvSpPr>
        <dsp:cNvPr id="0" name=""/>
        <dsp:cNvSpPr/>
      </dsp:nvSpPr>
      <dsp:spPr>
        <a:xfrm>
          <a:off x="3268960" y="1052479"/>
          <a:ext cx="923524" cy="923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608DA-2596-40DF-8022-DF0B1D1930C3}">
      <dsp:nvSpPr>
        <dsp:cNvPr id="0" name=""/>
        <dsp:cNvSpPr/>
      </dsp:nvSpPr>
      <dsp:spPr>
        <a:xfrm>
          <a:off x="2704584" y="2266120"/>
          <a:ext cx="20522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תקשורת בין השחקנים</a:t>
          </a:r>
          <a:endParaRPr lang="en-US" sz="2300" kern="1200" dirty="0"/>
        </a:p>
      </dsp:txBody>
      <dsp:txXfrm>
        <a:off x="2704584" y="2266120"/>
        <a:ext cx="2052277" cy="720000"/>
      </dsp:txXfrm>
    </dsp:sp>
    <dsp:sp modelId="{802A0877-8681-4FC4-92A5-86B3B14B4425}">
      <dsp:nvSpPr>
        <dsp:cNvPr id="0" name=""/>
        <dsp:cNvSpPr/>
      </dsp:nvSpPr>
      <dsp:spPr>
        <a:xfrm>
          <a:off x="5680385" y="1052479"/>
          <a:ext cx="923524" cy="923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65B6B-B080-4D26-94F6-178D72C52ACD}">
      <dsp:nvSpPr>
        <dsp:cNvPr id="0" name=""/>
        <dsp:cNvSpPr/>
      </dsp:nvSpPr>
      <dsp:spPr>
        <a:xfrm>
          <a:off x="5116009" y="2266120"/>
          <a:ext cx="20522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כרטיס גרפי בסיסי</a:t>
          </a:r>
          <a:endParaRPr lang="en-US" sz="2300" kern="1200" dirty="0"/>
        </a:p>
      </dsp:txBody>
      <dsp:txXfrm>
        <a:off x="5116009" y="2266120"/>
        <a:ext cx="2052277" cy="720000"/>
      </dsp:txXfrm>
    </dsp:sp>
    <dsp:sp modelId="{48D458C4-806B-4490-AA77-C80F90E15CF7}">
      <dsp:nvSpPr>
        <dsp:cNvPr id="0" name=""/>
        <dsp:cNvSpPr/>
      </dsp:nvSpPr>
      <dsp:spPr>
        <a:xfrm>
          <a:off x="8091811" y="1052479"/>
          <a:ext cx="923524" cy="9235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E90C-30EE-4A3F-A716-0CA6A1FA0C22}">
      <dsp:nvSpPr>
        <dsp:cNvPr id="0" name=""/>
        <dsp:cNvSpPr/>
      </dsp:nvSpPr>
      <dsp:spPr>
        <a:xfrm>
          <a:off x="7527435" y="2266120"/>
          <a:ext cx="20522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בינה מלאכותית (</a:t>
          </a:r>
          <a:r>
            <a:rPr lang="en-US" sz="2300" kern="1200" dirty="0"/>
            <a:t>AI</a:t>
          </a:r>
          <a:r>
            <a:rPr lang="he-IL" sz="2300" kern="1200" dirty="0"/>
            <a:t>)</a:t>
          </a:r>
          <a:endParaRPr lang="en-US" sz="2300" kern="1200" dirty="0"/>
        </a:p>
      </dsp:txBody>
      <dsp:txXfrm>
        <a:off x="7527435" y="2266120"/>
        <a:ext cx="205227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CA42B-3072-454A-BE94-8234E839C873}">
      <dsp:nvSpPr>
        <dsp:cNvPr id="0" name=""/>
        <dsp:cNvSpPr/>
      </dsp:nvSpPr>
      <dsp:spPr>
        <a:xfrm>
          <a:off x="0" y="178979"/>
          <a:ext cx="9872871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36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220102"/>
        <a:ext cx="9790625" cy="760154"/>
      </dsp:txXfrm>
    </dsp:sp>
    <dsp:sp modelId="{9B72131E-8880-49C3-B7E2-D17B505E1E28}">
      <dsp:nvSpPr>
        <dsp:cNvPr id="0" name=""/>
        <dsp:cNvSpPr/>
      </dsp:nvSpPr>
      <dsp:spPr>
        <a:xfrm>
          <a:off x="0" y="1125060"/>
          <a:ext cx="9872871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 sz="3600" kern="1200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 sz="3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166183"/>
        <a:ext cx="9790625" cy="760154"/>
      </dsp:txXfrm>
    </dsp:sp>
    <dsp:sp modelId="{71B04CD1-6B81-4365-BF3D-758C52E4F814}">
      <dsp:nvSpPr>
        <dsp:cNvPr id="0" name=""/>
        <dsp:cNvSpPr/>
      </dsp:nvSpPr>
      <dsp:spPr>
        <a:xfrm>
          <a:off x="0" y="2071140"/>
          <a:ext cx="9872871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3600" kern="1200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2112263"/>
        <a:ext cx="9790625" cy="760154"/>
      </dsp:txXfrm>
    </dsp:sp>
    <dsp:sp modelId="{EA00A51B-8D21-4E06-A412-6CC71755A379}">
      <dsp:nvSpPr>
        <dsp:cNvPr id="0" name=""/>
        <dsp:cNvSpPr/>
      </dsp:nvSpPr>
      <dsp:spPr>
        <a:xfrm>
          <a:off x="0" y="3017220"/>
          <a:ext cx="9872871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3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3058343"/>
        <a:ext cx="9790625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349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גיאומטריה חישובית.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מחשבים.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סאונד ומוזיקה.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15691"/>
          </a:xfrm>
        </p:spPr>
        <p:txBody>
          <a:bodyPr>
            <a:normAutofit/>
          </a:bodyPr>
          <a:lstStyle/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מלאה.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ומהנה.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שונים.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בינה מלאכותית למשחק נגד המחשב.</a:t>
            </a: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Times New Roman" panose="02020603050405020304" pitchFamily="18" charset="0"/>
                <a:cs typeface="Arial" panose="020B0604020202020204" pitchFamily="34" charset="0"/>
              </a:rPr>
              <a:t>אפשרות לשחק נגד מחשב מתוחכם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עקבי.</a:t>
            </a:r>
          </a:p>
          <a:p>
            <a:pPr>
              <a:lnSpc>
                <a:spcPct val="100000"/>
              </a:lnSpc>
            </a:pPr>
            <a:endParaRPr lang="he-IL" sz="2400" dirty="0"/>
          </a:p>
          <a:p>
            <a:pPr>
              <a:lnSpc>
                <a:spcPct val="100000"/>
              </a:lnSpc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גימריים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56973"/>
              </p:ext>
            </p:extLst>
          </p:nvPr>
        </p:nvGraphicFramePr>
        <p:xfrm>
          <a:off x="559534" y="119505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C69A5-9EEE-424E-AFC9-D1D1A5B0D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4792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3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27797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709" y="609597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501356"/>
              </p:ext>
            </p:extLst>
          </p:nvPr>
        </p:nvGraphicFramePr>
        <p:xfrm>
          <a:off x="1077913" y="117872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160</TotalTime>
  <Words>240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Basis</vt:lpstr>
      <vt:lpstr>PowerPoint Presentation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shimshon polak</cp:lastModifiedBy>
  <cp:revision>5</cp:revision>
  <dcterms:created xsi:type="dcterms:W3CDTF">2021-11-03T18:39:08Z</dcterms:created>
  <dcterms:modified xsi:type="dcterms:W3CDTF">2021-11-03T21:21:12Z</dcterms:modified>
</cp:coreProperties>
</file>