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E9F4-E8B4-4AEC-B76B-CD407FD77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A421-0088-4849-AABE-68691628C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D4D8-8E86-453D-BE68-A0318C20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6CC6-AB5C-45CB-84F6-B0441EB89943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D179E-BDD8-415C-B232-8FA58AC6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7F77-F06A-43D1-906A-BA57A8E4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A21-793F-40A4-B3DE-889A8B2905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67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5F0F-FC64-4682-8607-1EEFE643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0A0ED-BBBB-46CA-BF3A-FFA8EF78B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21E5-5ABF-4F07-901F-2B3A645B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6CC6-AB5C-45CB-84F6-B0441EB89943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1B2C-7C2A-445A-8466-D5351764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2596D-A072-4B0D-92C2-2ECCD136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A21-793F-40A4-B3DE-889A8B2905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013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285F3-BF27-4B7A-A008-DEDF26811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4B535-CF08-46F3-880C-AD3EAF45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83628-D15C-407D-A51B-CA415234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6CC6-AB5C-45CB-84F6-B0441EB89943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16B9A-D18C-4DB7-9DDF-69E2F3C1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C4767-F948-46D2-B7CB-25B3F1B9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A21-793F-40A4-B3DE-889A8B2905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666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1C27-26DB-44C1-B3C8-216A7785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D536C-55B5-4709-865C-5352C5BAB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7371B-0691-4B6F-8DAC-8668F804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6CC6-AB5C-45CB-84F6-B0441EB89943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6F65-2D94-4C99-9E96-FCD723BB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DFCCC-D7D2-48DB-89D3-12395A24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A21-793F-40A4-B3DE-889A8B2905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926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4315-4A9B-496F-A2C9-A6D351D3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7AA7F-A5F1-4A62-9423-B6822A6FA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E452-61F5-4485-9904-3A0E481C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6CC6-AB5C-45CB-84F6-B0441EB89943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2380-01E2-4827-8290-B21E275A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F638B-0B9C-4F19-81C7-66BB59EE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A21-793F-40A4-B3DE-889A8B2905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896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D118-2ABA-41F6-87A2-8CB6BE6E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FE59-FD69-4413-A6EC-319AE2A9A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380F4-D709-4240-B859-8B7221A95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FF4EB-22D8-4910-A009-F7C89EA9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6CC6-AB5C-45CB-84F6-B0441EB89943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77C89-1988-4E1B-92E1-D1F677E9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5840C-FE87-4074-A00C-32538692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A21-793F-40A4-B3DE-889A8B2905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64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35D6-743C-4202-AB6C-A1926D80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B1EF0-A931-4CDD-850D-6E1FE2E80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B3F0E-2B87-4F61-95A8-0F78CF81C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2C81F-B8D7-4B13-8749-3AA58BDAE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520BC-8A8F-4666-8C40-282D54D21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58DB3-BD2B-4210-AFBF-03CE8734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6CC6-AB5C-45CB-84F6-B0441EB89943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362CB-1BAE-44C2-92AD-71F72612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A6314-ED22-405C-952E-F62DBB4D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A21-793F-40A4-B3DE-889A8B2905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708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C9D9-C04A-49E5-8539-FC6249EE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2B44C-6A4A-436D-92D8-ED404B9D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6CC6-AB5C-45CB-84F6-B0441EB89943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FAF7D-669E-48D7-B7B1-F224F016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62C0B-EAA3-4181-9E07-ED987863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A21-793F-40A4-B3DE-889A8B2905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387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D91F2-8EF2-4D6C-B4DB-03E4D0A8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6CC6-AB5C-45CB-84F6-B0441EB89943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6B8C7-1CC1-4669-A50F-DA257452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83DAF-7081-4E52-89DB-F300BA5E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A21-793F-40A4-B3DE-889A8B2905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031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9094-FABD-4095-89D4-1107E01A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2E37-B3F1-4B20-9064-70D3EBE6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D22E0-6B2A-4041-93F1-9E3B5E2A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AD30D-4837-44B6-AB05-5A1FC31F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6CC6-AB5C-45CB-84F6-B0441EB89943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1612-DBD7-4645-8F7B-0327474E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CDB89-3D55-4F83-8FF2-476C97D0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A21-793F-40A4-B3DE-889A8B2905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13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2208-0E3C-4A6E-AACB-6299E64F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C8822-3494-46C0-BE07-F932A4952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CB926-33F4-45C3-A4D3-E94E3734E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7D4D5-7277-4386-B60C-237F0E22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6CC6-AB5C-45CB-84F6-B0441EB89943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426B7-6D5B-4862-B7E2-FE721421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600B0-0EF7-4FC9-805D-C9CD4B70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DA21-793F-40A4-B3DE-889A8B2905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82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8BA8A-D1D1-4962-9DB4-E71E73F9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27F72-588D-4E7C-B02B-457C5BB5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2B29-76B1-4EFB-84CB-926E31F57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76CC6-AB5C-45CB-84F6-B0441EB89943}" type="datetimeFigureOut">
              <a:rPr lang="he-IL" smtClean="0"/>
              <a:t>ו'/כסלו/תשפ"ב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9B260-538E-4A53-BC04-CBD423AFC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45F2-43AD-4F57-ADE2-39BC83BFD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DA21-793F-40A4-B3DE-889A8B2905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57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engine, farm machine&#10;&#10;Description automatically generated">
            <a:extLst>
              <a:ext uri="{FF2B5EF4-FFF2-40B4-BE49-F238E27FC236}">
                <a16:creationId xmlns:a16="http://schemas.microsoft.com/office/drawing/2014/main" id="{8EC3DDC8-5524-4A25-8D83-9E00D8D81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90" y="-31071"/>
            <a:ext cx="9374819" cy="6891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E99CD-D561-43EC-A268-05617C821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224871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000080"/>
                </a:highlight>
              </a:rPr>
              <a:t>Assemble Z’ Army</a:t>
            </a:r>
            <a:endParaRPr lang="he-IL" b="1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588E0-CA96-48D9-9E60-813D62A2A0FB}"/>
              </a:ext>
            </a:extLst>
          </p:cNvPr>
          <p:cNvSpPr/>
          <p:nvPr/>
        </p:nvSpPr>
        <p:spPr>
          <a:xfrm>
            <a:off x="3415568" y="1405732"/>
            <a:ext cx="5535458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Single-Player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2DD119-21F6-46A3-B8BA-4A5118B81963}"/>
              </a:ext>
            </a:extLst>
          </p:cNvPr>
          <p:cNvSpPr/>
          <p:nvPr/>
        </p:nvSpPr>
        <p:spPr>
          <a:xfrm>
            <a:off x="3415568" y="2488808"/>
            <a:ext cx="5535458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Multi-Player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B6B590-28E8-4FC3-941E-5E1BBC5E4CD0}"/>
              </a:ext>
            </a:extLst>
          </p:cNvPr>
          <p:cNvSpPr/>
          <p:nvPr/>
        </p:nvSpPr>
        <p:spPr>
          <a:xfrm>
            <a:off x="3415568" y="3571884"/>
            <a:ext cx="5535458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Settings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E010D-251B-4769-ADA5-8A9CE4BB8A54}"/>
              </a:ext>
            </a:extLst>
          </p:cNvPr>
          <p:cNvSpPr/>
          <p:nvPr/>
        </p:nvSpPr>
        <p:spPr>
          <a:xfrm>
            <a:off x="3415568" y="4654960"/>
            <a:ext cx="5535458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Help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D222E-3C68-4360-BDFF-2B97BC374874}"/>
              </a:ext>
            </a:extLst>
          </p:cNvPr>
          <p:cNvSpPr/>
          <p:nvPr/>
        </p:nvSpPr>
        <p:spPr>
          <a:xfrm>
            <a:off x="3415568" y="5738036"/>
            <a:ext cx="5535458" cy="87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1200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8889-1136-492D-8C38-1687E612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9A17-3D02-430D-8B52-D8794D3F5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565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Assemble Z’ Army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Assemble Z’ Army</dc:title>
  <dc:creator>Shaked Stossel</dc:creator>
  <cp:lastModifiedBy>Shaked Stossel</cp:lastModifiedBy>
  <cp:revision>1</cp:revision>
  <dcterms:created xsi:type="dcterms:W3CDTF">2021-11-10T18:28:06Z</dcterms:created>
  <dcterms:modified xsi:type="dcterms:W3CDTF">2021-11-10T20:33:12Z</dcterms:modified>
</cp:coreProperties>
</file>