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7" r:id="rId8"/>
    <p:sldId id="280" r:id="rId9"/>
    <p:sldId id="278" r:id="rId10"/>
    <p:sldId id="270" r:id="rId11"/>
    <p:sldId id="264" r:id="rId12"/>
    <p:sldId id="274" r:id="rId13"/>
    <p:sldId id="275" r:id="rId14"/>
    <p:sldId id="265" r:id="rId15"/>
    <p:sldId id="266" r:id="rId16"/>
    <p:sldId id="267" r:id="rId17"/>
    <p:sldId id="271" r:id="rId18"/>
    <p:sldId id="272" r:id="rId19"/>
    <p:sldId id="273" r:id="rId20"/>
    <p:sldId id="279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F64C5984-E42D-454C-B3DD-95BCBEC1EE7A}">
          <p14:sldIdLst>
            <p14:sldId id="256"/>
            <p14:sldId id="257"/>
            <p14:sldId id="258"/>
            <p14:sldId id="260"/>
            <p14:sldId id="261"/>
          </p14:sldIdLst>
        </p14:section>
        <p14:section name="מקטע ללא כותרת" id="{45E82346-2936-43B9-AFDD-56DD49FF7DC6}">
          <p14:sldIdLst>
            <p14:sldId id="262"/>
            <p14:sldId id="277"/>
            <p14:sldId id="280"/>
            <p14:sldId id="278"/>
            <p14:sldId id="270"/>
            <p14:sldId id="264"/>
            <p14:sldId id="274"/>
            <p14:sldId id="275"/>
            <p14:sldId id="265"/>
            <p14:sldId id="266"/>
            <p14:sldId id="267"/>
            <p14:sldId id="271"/>
            <p14:sldId id="272"/>
            <p14:sldId id="273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4472C4"/>
    <a:srgbClr val="CDD2D6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A9BF3-BB01-43E3-A19B-3F36B94C3B42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72DE0C-784C-454D-9BFD-2C3E643554F0}">
      <dgm:prSet/>
      <dgm:spPr>
        <a:solidFill>
          <a:schemeClr val="accent1"/>
        </a:solidFill>
      </dgm:spPr>
      <dgm:t>
        <a:bodyPr/>
        <a:lstStyle/>
        <a:p>
          <a:r>
            <a:rPr lang="en-US"/>
            <a:t>Total War</a:t>
          </a:r>
        </a:p>
      </dgm:t>
    </dgm:pt>
    <dgm:pt modelId="{AA980A9B-1222-4CC6-89FA-649D6D27DA48}" type="parTrans" cxnId="{27065856-C5B6-4CF6-B3AD-8BCD746B264B}">
      <dgm:prSet/>
      <dgm:spPr/>
      <dgm:t>
        <a:bodyPr/>
        <a:lstStyle/>
        <a:p>
          <a:endParaRPr lang="en-US"/>
        </a:p>
      </dgm:t>
    </dgm:pt>
    <dgm:pt modelId="{921A69A3-F06C-4F5F-8C43-E04C1610C455}" type="sibTrans" cxnId="{27065856-C5B6-4CF6-B3AD-8BCD746B264B}">
      <dgm:prSet/>
      <dgm:spPr/>
      <dgm:t>
        <a:bodyPr/>
        <a:lstStyle/>
        <a:p>
          <a:endParaRPr lang="en-US"/>
        </a:p>
      </dgm:t>
    </dgm:pt>
    <dgm:pt modelId="{96531B0C-060C-41A3-A055-FD68FFDFA60A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Age Of Empires</a:t>
          </a:r>
        </a:p>
      </dgm:t>
    </dgm:pt>
    <dgm:pt modelId="{3CB0EF8F-C43D-4DD2-9B8F-251AFCBF9B6F}" type="parTrans" cxnId="{054C0BE1-A2EE-4CC9-B3DD-09183B393492}">
      <dgm:prSet/>
      <dgm:spPr/>
      <dgm:t>
        <a:bodyPr/>
        <a:lstStyle/>
        <a:p>
          <a:endParaRPr lang="en-US"/>
        </a:p>
      </dgm:t>
    </dgm:pt>
    <dgm:pt modelId="{84376B09-B444-4E5A-8A9C-C17266B9985B}" type="sibTrans" cxnId="{054C0BE1-A2EE-4CC9-B3DD-09183B393492}">
      <dgm:prSet/>
      <dgm:spPr/>
      <dgm:t>
        <a:bodyPr/>
        <a:lstStyle/>
        <a:p>
          <a:endParaRPr lang="en-US"/>
        </a:p>
      </dgm:t>
    </dgm:pt>
    <dgm:pt modelId="{AAB2C553-D58F-4C93-B421-503E009C1FE2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Company Of Heroes</a:t>
          </a:r>
        </a:p>
      </dgm:t>
    </dgm:pt>
    <dgm:pt modelId="{BEAA2749-CBA8-45B0-8F96-D6EA7608CC7A}" type="parTrans" cxnId="{A34D8681-B1E6-4742-8986-462B9F4673E0}">
      <dgm:prSet/>
      <dgm:spPr/>
      <dgm:t>
        <a:bodyPr/>
        <a:lstStyle/>
        <a:p>
          <a:endParaRPr lang="en-US"/>
        </a:p>
      </dgm:t>
    </dgm:pt>
    <dgm:pt modelId="{5E0D761E-376E-4747-A8B0-F2D31FCBAC33}" type="sibTrans" cxnId="{A34D8681-B1E6-4742-8986-462B9F4673E0}">
      <dgm:prSet/>
      <dgm:spPr/>
      <dgm:t>
        <a:bodyPr/>
        <a:lstStyle/>
        <a:p>
          <a:endParaRPr lang="en-US"/>
        </a:p>
      </dgm:t>
    </dgm:pt>
    <dgm:pt modelId="{DD694421-3472-4266-B2CB-F46E9733AA66}" type="pres">
      <dgm:prSet presAssocID="{27DA9BF3-BB01-43E3-A19B-3F36B94C3B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A19C22-1E95-46FC-91B2-9CE14C93EC15}" type="pres">
      <dgm:prSet presAssocID="{D872DE0C-784C-454D-9BFD-2C3E643554F0}" presName="vertOne" presStyleCnt="0"/>
      <dgm:spPr/>
    </dgm:pt>
    <dgm:pt modelId="{824662B5-D3E6-485C-9A84-F8447EA43635}" type="pres">
      <dgm:prSet presAssocID="{D872DE0C-784C-454D-9BFD-2C3E643554F0}" presName="txOne" presStyleLbl="node0" presStyleIdx="0" presStyleCnt="3">
        <dgm:presLayoutVars>
          <dgm:chPref val="3"/>
        </dgm:presLayoutVars>
      </dgm:prSet>
      <dgm:spPr/>
    </dgm:pt>
    <dgm:pt modelId="{F4897923-4E2F-4BC3-850D-9A577A629136}" type="pres">
      <dgm:prSet presAssocID="{D872DE0C-784C-454D-9BFD-2C3E643554F0}" presName="horzOne" presStyleCnt="0"/>
      <dgm:spPr/>
    </dgm:pt>
    <dgm:pt modelId="{D03E4805-4450-4E3D-A18B-59A889678348}" type="pres">
      <dgm:prSet presAssocID="{921A69A3-F06C-4F5F-8C43-E04C1610C455}" presName="sibSpaceOne" presStyleCnt="0"/>
      <dgm:spPr/>
    </dgm:pt>
    <dgm:pt modelId="{BE3D3C0A-A6B6-438E-B9CD-DDF536CD942E}" type="pres">
      <dgm:prSet presAssocID="{96531B0C-060C-41A3-A055-FD68FFDFA60A}" presName="vertOne" presStyleCnt="0"/>
      <dgm:spPr/>
    </dgm:pt>
    <dgm:pt modelId="{1CE3C3C0-0BB8-4864-94CA-73F23A1E2B3E}" type="pres">
      <dgm:prSet presAssocID="{96531B0C-060C-41A3-A055-FD68FFDFA60A}" presName="txOne" presStyleLbl="node0" presStyleIdx="1" presStyleCnt="3">
        <dgm:presLayoutVars>
          <dgm:chPref val="3"/>
        </dgm:presLayoutVars>
      </dgm:prSet>
      <dgm:spPr/>
    </dgm:pt>
    <dgm:pt modelId="{7CE428BB-9CAD-4F5D-B142-14FAFDE795DA}" type="pres">
      <dgm:prSet presAssocID="{96531B0C-060C-41A3-A055-FD68FFDFA60A}" presName="horzOne" presStyleCnt="0"/>
      <dgm:spPr/>
    </dgm:pt>
    <dgm:pt modelId="{AB85ED7E-A77F-4552-A03B-6F1850F1BA15}" type="pres">
      <dgm:prSet presAssocID="{84376B09-B444-4E5A-8A9C-C17266B9985B}" presName="sibSpaceOne" presStyleCnt="0"/>
      <dgm:spPr/>
    </dgm:pt>
    <dgm:pt modelId="{800101B6-09F6-469B-81E7-AA2ECC018ED5}" type="pres">
      <dgm:prSet presAssocID="{AAB2C553-D58F-4C93-B421-503E009C1FE2}" presName="vertOne" presStyleCnt="0"/>
      <dgm:spPr/>
    </dgm:pt>
    <dgm:pt modelId="{D4F7CD2E-5C49-41EB-A197-2507E5E84824}" type="pres">
      <dgm:prSet presAssocID="{AAB2C553-D58F-4C93-B421-503E009C1FE2}" presName="txOne" presStyleLbl="node0" presStyleIdx="2" presStyleCnt="3">
        <dgm:presLayoutVars>
          <dgm:chPref val="3"/>
        </dgm:presLayoutVars>
      </dgm:prSet>
      <dgm:spPr/>
    </dgm:pt>
    <dgm:pt modelId="{CA80F66F-13C1-44AF-A79D-A8F481FEC50C}" type="pres">
      <dgm:prSet presAssocID="{AAB2C553-D58F-4C93-B421-503E009C1FE2}" presName="horzOne" presStyleCnt="0"/>
      <dgm:spPr/>
    </dgm:pt>
  </dgm:ptLst>
  <dgm:cxnLst>
    <dgm:cxn modelId="{51118A0B-58E0-4564-B14A-52C5B78808D9}" type="presOf" srcId="{D872DE0C-784C-454D-9BFD-2C3E643554F0}" destId="{824662B5-D3E6-485C-9A84-F8447EA43635}" srcOrd="0" destOrd="0" presId="urn:microsoft.com/office/officeart/2005/8/layout/hierarchy4"/>
    <dgm:cxn modelId="{0E10550F-26F8-479D-BC0F-30D15D9EC011}" type="presOf" srcId="{AAB2C553-D58F-4C93-B421-503E009C1FE2}" destId="{D4F7CD2E-5C49-41EB-A197-2507E5E84824}" srcOrd="0" destOrd="0" presId="urn:microsoft.com/office/officeart/2005/8/layout/hierarchy4"/>
    <dgm:cxn modelId="{27065856-C5B6-4CF6-B3AD-8BCD746B264B}" srcId="{27DA9BF3-BB01-43E3-A19B-3F36B94C3B42}" destId="{D872DE0C-784C-454D-9BFD-2C3E643554F0}" srcOrd="0" destOrd="0" parTransId="{AA980A9B-1222-4CC6-89FA-649D6D27DA48}" sibTransId="{921A69A3-F06C-4F5F-8C43-E04C1610C455}"/>
    <dgm:cxn modelId="{A34D8681-B1E6-4742-8986-462B9F4673E0}" srcId="{27DA9BF3-BB01-43E3-A19B-3F36B94C3B42}" destId="{AAB2C553-D58F-4C93-B421-503E009C1FE2}" srcOrd="2" destOrd="0" parTransId="{BEAA2749-CBA8-45B0-8F96-D6EA7608CC7A}" sibTransId="{5E0D761E-376E-4747-A8B0-F2D31FCBAC33}"/>
    <dgm:cxn modelId="{A2E4F8D3-8813-44DD-BA33-AAF75AA8D745}" type="presOf" srcId="{27DA9BF3-BB01-43E3-A19B-3F36B94C3B42}" destId="{DD694421-3472-4266-B2CB-F46E9733AA66}" srcOrd="0" destOrd="0" presId="urn:microsoft.com/office/officeart/2005/8/layout/hierarchy4"/>
    <dgm:cxn modelId="{054C0BE1-A2EE-4CC9-B3DD-09183B393492}" srcId="{27DA9BF3-BB01-43E3-A19B-3F36B94C3B42}" destId="{96531B0C-060C-41A3-A055-FD68FFDFA60A}" srcOrd="1" destOrd="0" parTransId="{3CB0EF8F-C43D-4DD2-9B8F-251AFCBF9B6F}" sibTransId="{84376B09-B444-4E5A-8A9C-C17266B9985B}"/>
    <dgm:cxn modelId="{2518BDF2-593F-4A19-AFBC-79055E728E85}" type="presOf" srcId="{96531B0C-060C-41A3-A055-FD68FFDFA60A}" destId="{1CE3C3C0-0BB8-4864-94CA-73F23A1E2B3E}" srcOrd="0" destOrd="0" presId="urn:microsoft.com/office/officeart/2005/8/layout/hierarchy4"/>
    <dgm:cxn modelId="{DF00EA72-AA47-4B11-B034-4057B47A8880}" type="presParOf" srcId="{DD694421-3472-4266-B2CB-F46E9733AA66}" destId="{CAA19C22-1E95-46FC-91B2-9CE14C93EC15}" srcOrd="0" destOrd="0" presId="urn:microsoft.com/office/officeart/2005/8/layout/hierarchy4"/>
    <dgm:cxn modelId="{D798E24D-2BB6-400D-A296-C5B714878F5D}" type="presParOf" srcId="{CAA19C22-1E95-46FC-91B2-9CE14C93EC15}" destId="{824662B5-D3E6-485C-9A84-F8447EA43635}" srcOrd="0" destOrd="0" presId="urn:microsoft.com/office/officeart/2005/8/layout/hierarchy4"/>
    <dgm:cxn modelId="{983455F1-B53A-4B9C-A09B-5373DA47F04F}" type="presParOf" srcId="{CAA19C22-1E95-46FC-91B2-9CE14C93EC15}" destId="{F4897923-4E2F-4BC3-850D-9A577A629136}" srcOrd="1" destOrd="0" presId="urn:microsoft.com/office/officeart/2005/8/layout/hierarchy4"/>
    <dgm:cxn modelId="{68658066-3A78-41B7-B725-0B066C479278}" type="presParOf" srcId="{DD694421-3472-4266-B2CB-F46E9733AA66}" destId="{D03E4805-4450-4E3D-A18B-59A889678348}" srcOrd="1" destOrd="0" presId="urn:microsoft.com/office/officeart/2005/8/layout/hierarchy4"/>
    <dgm:cxn modelId="{52DBC1A8-C3E8-45E3-AD3C-87A739B7C180}" type="presParOf" srcId="{DD694421-3472-4266-B2CB-F46E9733AA66}" destId="{BE3D3C0A-A6B6-438E-B9CD-DDF536CD942E}" srcOrd="2" destOrd="0" presId="urn:microsoft.com/office/officeart/2005/8/layout/hierarchy4"/>
    <dgm:cxn modelId="{B7440E50-E5EE-49B9-AD5A-7A7652168ED0}" type="presParOf" srcId="{BE3D3C0A-A6B6-438E-B9CD-DDF536CD942E}" destId="{1CE3C3C0-0BB8-4864-94CA-73F23A1E2B3E}" srcOrd="0" destOrd="0" presId="urn:microsoft.com/office/officeart/2005/8/layout/hierarchy4"/>
    <dgm:cxn modelId="{83292195-8CEE-4E07-8BD8-2DEB4EE26A78}" type="presParOf" srcId="{BE3D3C0A-A6B6-438E-B9CD-DDF536CD942E}" destId="{7CE428BB-9CAD-4F5D-B142-14FAFDE795DA}" srcOrd="1" destOrd="0" presId="urn:microsoft.com/office/officeart/2005/8/layout/hierarchy4"/>
    <dgm:cxn modelId="{AFDBFFF7-42FE-45BE-BC96-890E310F45A5}" type="presParOf" srcId="{DD694421-3472-4266-B2CB-F46E9733AA66}" destId="{AB85ED7E-A77F-4552-A03B-6F1850F1BA15}" srcOrd="3" destOrd="0" presId="urn:microsoft.com/office/officeart/2005/8/layout/hierarchy4"/>
    <dgm:cxn modelId="{BC2FDA0C-4905-47CD-9C19-93D5865509EE}" type="presParOf" srcId="{DD694421-3472-4266-B2CB-F46E9733AA66}" destId="{800101B6-09F6-469B-81E7-AA2ECC018ED5}" srcOrd="4" destOrd="0" presId="urn:microsoft.com/office/officeart/2005/8/layout/hierarchy4"/>
    <dgm:cxn modelId="{3ABD8432-4904-48B2-AFDB-22540DCB0EBE}" type="presParOf" srcId="{800101B6-09F6-469B-81E7-AA2ECC018ED5}" destId="{D4F7CD2E-5C49-41EB-A197-2507E5E84824}" srcOrd="0" destOrd="0" presId="urn:microsoft.com/office/officeart/2005/8/layout/hierarchy4"/>
    <dgm:cxn modelId="{29207966-1706-4F98-89F6-F6A9472B44E4}" type="presParOf" srcId="{800101B6-09F6-469B-81E7-AA2ECC018ED5}" destId="{CA80F66F-13C1-44AF-A79D-A8F481FEC50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CA1F37-E3B3-4A9B-8724-11C04B63178D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8DCFA75-E4B4-4CCD-B09A-F2AA758F56D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פשוט ללמידה</a:t>
          </a:r>
          <a:endParaRPr lang="en-US" dirty="0"/>
        </a:p>
      </dgm:t>
    </dgm:pt>
    <dgm:pt modelId="{D3368BBB-0B8A-4C2E-8D43-F4999A060165}" type="parTrans" cxnId="{7D72EC31-3EA6-4A54-B3C7-9D0F05F4AAD0}">
      <dgm:prSet/>
      <dgm:spPr/>
      <dgm:t>
        <a:bodyPr/>
        <a:lstStyle/>
        <a:p>
          <a:endParaRPr lang="en-US"/>
        </a:p>
      </dgm:t>
    </dgm:pt>
    <dgm:pt modelId="{6B9ABC54-CCF4-4726-A902-7D0321D54C56}" type="sibTrans" cxnId="{7D72EC31-3EA6-4A54-B3C7-9D0F05F4AAD0}">
      <dgm:prSet/>
      <dgm:spPr/>
      <dgm:t>
        <a:bodyPr/>
        <a:lstStyle/>
        <a:p>
          <a:endParaRPr lang="en-US"/>
        </a:p>
      </dgm:t>
    </dgm:pt>
    <dgm:pt modelId="{68AC92FD-4662-45F5-AE93-504C4120EFFA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משחק מקורי</a:t>
          </a:r>
          <a:endParaRPr lang="en-US" dirty="0"/>
        </a:p>
      </dgm:t>
    </dgm:pt>
    <dgm:pt modelId="{17D243D6-3537-4B36-A981-3450AE7D8EAC}" type="parTrans" cxnId="{7C18A982-171E-4EC5-A4C3-5CA058D77006}">
      <dgm:prSet/>
      <dgm:spPr/>
      <dgm:t>
        <a:bodyPr/>
        <a:lstStyle/>
        <a:p>
          <a:endParaRPr lang="en-US"/>
        </a:p>
      </dgm:t>
    </dgm:pt>
    <dgm:pt modelId="{6D9EA5A9-D3B2-44F6-B0C7-EEC06868A29F}" type="sibTrans" cxnId="{7C18A982-171E-4EC5-A4C3-5CA058D77006}">
      <dgm:prSet/>
      <dgm:spPr/>
      <dgm:t>
        <a:bodyPr/>
        <a:lstStyle/>
        <a:p>
          <a:endParaRPr lang="en-US"/>
        </a:p>
      </dgm:t>
    </dgm:pt>
    <dgm:pt modelId="{BBF69DA8-8C4A-43B8-9B28-B3D419B83AF0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פיתוח חשיבה אסטרטגית לטווח הרחוק</a:t>
          </a:r>
          <a:endParaRPr lang="en-US" dirty="0"/>
        </a:p>
      </dgm:t>
    </dgm:pt>
    <dgm:pt modelId="{75EE2879-AF04-4576-8D93-B8B6EAC301D2}" type="parTrans" cxnId="{551785C1-EC1A-45EF-BE83-9DA83464DCD9}">
      <dgm:prSet/>
      <dgm:spPr/>
      <dgm:t>
        <a:bodyPr/>
        <a:lstStyle/>
        <a:p>
          <a:endParaRPr lang="en-US"/>
        </a:p>
      </dgm:t>
    </dgm:pt>
    <dgm:pt modelId="{A108F8D5-6513-45E1-97B9-E87A0278BAE6}" type="sibTrans" cxnId="{551785C1-EC1A-45EF-BE83-9DA83464DCD9}">
      <dgm:prSet/>
      <dgm:spPr/>
      <dgm:t>
        <a:bodyPr/>
        <a:lstStyle/>
        <a:p>
          <a:endParaRPr lang="en-US"/>
        </a:p>
      </dgm:t>
    </dgm:pt>
    <dgm:pt modelId="{0FACBA9D-6F0B-4FE8-853D-152E2711B98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דרישות חומרה לא גבוהות</a:t>
          </a:r>
          <a:endParaRPr lang="en-US" dirty="0"/>
        </a:p>
      </dgm:t>
    </dgm:pt>
    <dgm:pt modelId="{E59464AB-7E5D-4ADE-BC17-3F0D28097154}" type="parTrans" cxnId="{802AA6FB-E321-4C71-BB88-0D4E151D690F}">
      <dgm:prSet/>
      <dgm:spPr/>
      <dgm:t>
        <a:bodyPr/>
        <a:lstStyle/>
        <a:p>
          <a:endParaRPr lang="en-US"/>
        </a:p>
      </dgm:t>
    </dgm:pt>
    <dgm:pt modelId="{07FC7C05-B93C-4A31-87AC-B06AECE1FAEB}" type="sibTrans" cxnId="{802AA6FB-E321-4C71-BB88-0D4E151D690F}">
      <dgm:prSet/>
      <dgm:spPr/>
      <dgm:t>
        <a:bodyPr/>
        <a:lstStyle/>
        <a:p>
          <a:endParaRPr lang="en-US"/>
        </a:p>
      </dgm:t>
    </dgm:pt>
    <dgm:pt modelId="{5E613604-A0F6-4392-95DA-59D6EA943426}" type="pres">
      <dgm:prSet presAssocID="{0ACA1F37-E3B3-4A9B-8724-11C04B63178D}" presName="matrix" presStyleCnt="0">
        <dgm:presLayoutVars>
          <dgm:chMax val="1"/>
          <dgm:dir/>
          <dgm:resizeHandles val="exact"/>
        </dgm:presLayoutVars>
      </dgm:prSet>
      <dgm:spPr/>
    </dgm:pt>
    <dgm:pt modelId="{DDE704C2-7D5A-43C2-9D5E-E28E60E01FC7}" type="pres">
      <dgm:prSet presAssocID="{0ACA1F37-E3B3-4A9B-8724-11C04B63178D}" presName="diamond" presStyleLbl="bgShp" presStyleIdx="0" presStyleCnt="1"/>
      <dgm:spPr/>
    </dgm:pt>
    <dgm:pt modelId="{DC6EECCC-87D4-44E5-816F-38018B26B31D}" type="pres">
      <dgm:prSet presAssocID="{0ACA1F37-E3B3-4A9B-8724-11C04B63178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97DBB6E-5AA0-4C6A-874F-89C7528E685B}" type="pres">
      <dgm:prSet presAssocID="{0ACA1F37-E3B3-4A9B-8724-11C04B63178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761163C-10D9-46BE-B802-AF33E565193D}" type="pres">
      <dgm:prSet presAssocID="{0ACA1F37-E3B3-4A9B-8724-11C04B63178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409A738-D0C7-4EB5-887D-1D6B4FC2BFCD}" type="pres">
      <dgm:prSet presAssocID="{0ACA1F37-E3B3-4A9B-8724-11C04B63178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72EC31-3EA6-4A54-B3C7-9D0F05F4AAD0}" srcId="{0ACA1F37-E3B3-4A9B-8724-11C04B63178D}" destId="{18DCFA75-E4B4-4CCD-B09A-F2AA758F56D1}" srcOrd="0" destOrd="0" parTransId="{D3368BBB-0B8A-4C2E-8D43-F4999A060165}" sibTransId="{6B9ABC54-CCF4-4726-A902-7D0321D54C56}"/>
    <dgm:cxn modelId="{EFE54F4B-8901-44D0-94BA-426C3CAD0817}" type="presOf" srcId="{68AC92FD-4662-45F5-AE93-504C4120EFFA}" destId="{D97DBB6E-5AA0-4C6A-874F-89C7528E685B}" srcOrd="0" destOrd="0" presId="urn:microsoft.com/office/officeart/2005/8/layout/matrix3"/>
    <dgm:cxn modelId="{8FDC0B72-99D6-4CE9-A838-D9430EB0285C}" type="presOf" srcId="{0FACBA9D-6F0B-4FE8-853D-152E2711B981}" destId="{7409A738-D0C7-4EB5-887D-1D6B4FC2BFCD}" srcOrd="0" destOrd="0" presId="urn:microsoft.com/office/officeart/2005/8/layout/matrix3"/>
    <dgm:cxn modelId="{D31A0C53-5FE5-44E7-B96A-40DBAFA1ABDB}" type="presOf" srcId="{0ACA1F37-E3B3-4A9B-8724-11C04B63178D}" destId="{5E613604-A0F6-4392-95DA-59D6EA943426}" srcOrd="0" destOrd="0" presId="urn:microsoft.com/office/officeart/2005/8/layout/matrix3"/>
    <dgm:cxn modelId="{DEE75A81-D71C-4F05-8E30-2AF742BE184F}" type="presOf" srcId="{18DCFA75-E4B4-4CCD-B09A-F2AA758F56D1}" destId="{DC6EECCC-87D4-44E5-816F-38018B26B31D}" srcOrd="0" destOrd="0" presId="urn:microsoft.com/office/officeart/2005/8/layout/matrix3"/>
    <dgm:cxn modelId="{7C18A982-171E-4EC5-A4C3-5CA058D77006}" srcId="{0ACA1F37-E3B3-4A9B-8724-11C04B63178D}" destId="{68AC92FD-4662-45F5-AE93-504C4120EFFA}" srcOrd="1" destOrd="0" parTransId="{17D243D6-3537-4B36-A981-3450AE7D8EAC}" sibTransId="{6D9EA5A9-D3B2-44F6-B0C7-EEC06868A29F}"/>
    <dgm:cxn modelId="{551785C1-EC1A-45EF-BE83-9DA83464DCD9}" srcId="{0ACA1F37-E3B3-4A9B-8724-11C04B63178D}" destId="{BBF69DA8-8C4A-43B8-9B28-B3D419B83AF0}" srcOrd="2" destOrd="0" parTransId="{75EE2879-AF04-4576-8D93-B8B6EAC301D2}" sibTransId="{A108F8D5-6513-45E1-97B9-E87A0278BAE6}"/>
    <dgm:cxn modelId="{C0347DD3-2406-46F0-8588-11AEA83D7FC9}" type="presOf" srcId="{BBF69DA8-8C4A-43B8-9B28-B3D419B83AF0}" destId="{E761163C-10D9-46BE-B802-AF33E565193D}" srcOrd="0" destOrd="0" presId="urn:microsoft.com/office/officeart/2005/8/layout/matrix3"/>
    <dgm:cxn modelId="{802AA6FB-E321-4C71-BB88-0D4E151D690F}" srcId="{0ACA1F37-E3B3-4A9B-8724-11C04B63178D}" destId="{0FACBA9D-6F0B-4FE8-853D-152E2711B981}" srcOrd="3" destOrd="0" parTransId="{E59464AB-7E5D-4ADE-BC17-3F0D28097154}" sibTransId="{07FC7C05-B93C-4A31-87AC-B06AECE1FAEB}"/>
    <dgm:cxn modelId="{910CC16C-DA2D-472D-BF37-6EA60D1EE1B5}" type="presParOf" srcId="{5E613604-A0F6-4392-95DA-59D6EA943426}" destId="{DDE704C2-7D5A-43C2-9D5E-E28E60E01FC7}" srcOrd="0" destOrd="0" presId="urn:microsoft.com/office/officeart/2005/8/layout/matrix3"/>
    <dgm:cxn modelId="{09F97A1C-37C3-4DF0-922D-2E6F3DD12B9B}" type="presParOf" srcId="{5E613604-A0F6-4392-95DA-59D6EA943426}" destId="{DC6EECCC-87D4-44E5-816F-38018B26B31D}" srcOrd="1" destOrd="0" presId="urn:microsoft.com/office/officeart/2005/8/layout/matrix3"/>
    <dgm:cxn modelId="{C5C90B94-D54C-40BE-93D4-0BF11483E24B}" type="presParOf" srcId="{5E613604-A0F6-4392-95DA-59D6EA943426}" destId="{D97DBB6E-5AA0-4C6A-874F-89C7528E685B}" srcOrd="2" destOrd="0" presId="urn:microsoft.com/office/officeart/2005/8/layout/matrix3"/>
    <dgm:cxn modelId="{EBD18328-63C2-49C9-B800-F6D2E2F4500E}" type="presParOf" srcId="{5E613604-A0F6-4392-95DA-59D6EA943426}" destId="{E761163C-10D9-46BE-B802-AF33E565193D}" srcOrd="3" destOrd="0" presId="urn:microsoft.com/office/officeart/2005/8/layout/matrix3"/>
    <dgm:cxn modelId="{2C5CED83-FB00-4AFA-AFAA-628471457D20}" type="presParOf" srcId="{5E613604-A0F6-4392-95DA-59D6EA943426}" destId="{7409A738-D0C7-4EB5-887D-1D6B4FC2BFC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E9532-BB0E-4874-B8FE-B5AF31C4FE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B534933-8C69-49DE-BD77-4AA184173920}">
      <dgm:prSet/>
      <dgm:spPr>
        <a:solidFill>
          <a:schemeClr val="accent1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בנייה</a:t>
          </a:r>
          <a:endParaRPr lang="en-US" dirty="0"/>
        </a:p>
      </dgm:t>
    </dgm:pt>
    <dgm:pt modelId="{E8EC87FE-BBBB-4074-9DCE-868A0D27F746}" type="parTrans" cxnId="{BD31910D-A046-4005-92C0-2BEFC0B0CB97}">
      <dgm:prSet/>
      <dgm:spPr/>
      <dgm:t>
        <a:bodyPr/>
        <a:lstStyle/>
        <a:p>
          <a:endParaRPr lang="en-US"/>
        </a:p>
      </dgm:t>
    </dgm:pt>
    <dgm:pt modelId="{B253C102-B772-4CD9-81C1-1EB6DC1E587D}" type="sibTrans" cxnId="{BD31910D-A046-4005-92C0-2BEFC0B0CB97}">
      <dgm:prSet/>
      <dgm:spPr/>
      <dgm:t>
        <a:bodyPr/>
        <a:lstStyle/>
        <a:p>
          <a:endParaRPr lang="en-US"/>
        </a:p>
      </dgm:t>
    </dgm:pt>
    <dgm:pt modelId="{A4C8AC66-5311-45A9-8987-287C56153E79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הכשרה</a:t>
          </a:r>
          <a:endParaRPr lang="en-US"/>
        </a:p>
      </dgm:t>
    </dgm:pt>
    <dgm:pt modelId="{ACDED197-C112-4005-A5CB-FBD8EFA59008}" type="parTrans" cxnId="{FB8BCF79-AE4D-4D3A-BBF5-66D117253D89}">
      <dgm:prSet/>
      <dgm:spPr/>
      <dgm:t>
        <a:bodyPr/>
        <a:lstStyle/>
        <a:p>
          <a:endParaRPr lang="en-US"/>
        </a:p>
      </dgm:t>
    </dgm:pt>
    <dgm:pt modelId="{A25C9654-D6FA-49FF-BE0D-5107ED0DA744}" type="sibTrans" cxnId="{FB8BCF79-AE4D-4D3A-BBF5-66D117253D89}">
      <dgm:prSet/>
      <dgm:spPr/>
      <dgm:t>
        <a:bodyPr/>
        <a:lstStyle/>
        <a:p>
          <a:endParaRPr lang="en-US"/>
        </a:p>
      </dgm:t>
    </dgm:pt>
    <dgm:pt modelId="{9902069B-CF21-4F50-A334-2A756BAD7F98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טקטיקה</a:t>
          </a:r>
          <a:endParaRPr lang="en-US"/>
        </a:p>
      </dgm:t>
    </dgm:pt>
    <dgm:pt modelId="{DD58B838-329A-4944-AA1C-AB5BCD11C073}" type="parTrans" cxnId="{329BBB4D-4C97-4C4D-8EEE-A17F63C6B7D9}">
      <dgm:prSet/>
      <dgm:spPr/>
      <dgm:t>
        <a:bodyPr/>
        <a:lstStyle/>
        <a:p>
          <a:endParaRPr lang="en-US"/>
        </a:p>
      </dgm:t>
    </dgm:pt>
    <dgm:pt modelId="{D268FE03-6F8A-4A73-BC0C-85A79BE2FD97}" type="sibTrans" cxnId="{329BBB4D-4C97-4C4D-8EEE-A17F63C6B7D9}">
      <dgm:prSet/>
      <dgm:spPr/>
      <dgm:t>
        <a:bodyPr/>
        <a:lstStyle/>
        <a:p>
          <a:endParaRPr lang="en-US"/>
        </a:p>
      </dgm:t>
    </dgm:pt>
    <dgm:pt modelId="{19A34559-11BE-4344-892B-93602B6968DA}">
      <dgm:prSet/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</a:pPr>
          <a:r>
            <a:rPr lang="he-IL"/>
            <a:t>שלב מלחמה</a:t>
          </a:r>
          <a:endParaRPr lang="en-US"/>
        </a:p>
      </dgm:t>
    </dgm:pt>
    <dgm:pt modelId="{104799CB-D3FE-4139-B49D-EA3DF7184B2B}" type="parTrans" cxnId="{D01DBAD0-CB5E-4212-B251-A92C92A8C533}">
      <dgm:prSet/>
      <dgm:spPr/>
      <dgm:t>
        <a:bodyPr/>
        <a:lstStyle/>
        <a:p>
          <a:endParaRPr lang="en-US"/>
        </a:p>
      </dgm:t>
    </dgm:pt>
    <dgm:pt modelId="{421E5C13-40FA-46F6-A56C-4C64C3F72822}" type="sibTrans" cxnId="{D01DBAD0-CB5E-4212-B251-A92C92A8C533}">
      <dgm:prSet/>
      <dgm:spPr/>
      <dgm:t>
        <a:bodyPr/>
        <a:lstStyle/>
        <a:p>
          <a:endParaRPr lang="en-US"/>
        </a:p>
      </dgm:t>
    </dgm:pt>
    <dgm:pt modelId="{43228116-1A2A-4516-BC23-F36DEA074537}" type="pres">
      <dgm:prSet presAssocID="{87EE9532-BB0E-4874-B8FE-B5AF31C4FE96}" presName="root" presStyleCnt="0">
        <dgm:presLayoutVars>
          <dgm:dir/>
          <dgm:resizeHandles val="exact"/>
        </dgm:presLayoutVars>
      </dgm:prSet>
      <dgm:spPr/>
    </dgm:pt>
    <dgm:pt modelId="{8AFF2958-9F1E-4BF8-920A-178A791CB667}" type="pres">
      <dgm:prSet presAssocID="{3B534933-8C69-49DE-BD77-4AA184173920}" presName="compNode" presStyleCnt="0"/>
      <dgm:spPr/>
    </dgm:pt>
    <dgm:pt modelId="{EE0FAD3B-E23D-45D5-A0E2-33249FED8B44}" type="pres">
      <dgm:prSet presAssocID="{3B534933-8C69-49DE-BD77-4AA184173920}" presName="bgRect" presStyleLbl="bgShp" presStyleIdx="0" presStyleCnt="4"/>
      <dgm:spPr/>
    </dgm:pt>
    <dgm:pt modelId="{5E154F70-0292-47C1-99CB-247A569A1F23}" type="pres">
      <dgm:prSet presAssocID="{3B534933-8C69-49DE-BD77-4AA1841739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Crane"/>
        </a:ext>
      </dgm:extLst>
    </dgm:pt>
    <dgm:pt modelId="{709E900B-57E9-4D43-89FA-C3F662D3A709}" type="pres">
      <dgm:prSet presAssocID="{3B534933-8C69-49DE-BD77-4AA184173920}" presName="spaceRect" presStyleCnt="0"/>
      <dgm:spPr/>
    </dgm:pt>
    <dgm:pt modelId="{9A471F1B-9FC9-413B-A6A4-D049CB2D2671}" type="pres">
      <dgm:prSet presAssocID="{3B534933-8C69-49DE-BD77-4AA184173920}" presName="parTx" presStyleLbl="revTx" presStyleIdx="0" presStyleCnt="4" custLinFactNeighborX="408" custLinFactNeighborY="-1805">
        <dgm:presLayoutVars>
          <dgm:chMax val="0"/>
          <dgm:chPref val="0"/>
        </dgm:presLayoutVars>
      </dgm:prSet>
      <dgm:spPr/>
    </dgm:pt>
    <dgm:pt modelId="{CF2B58EB-49AF-40F4-92FE-15C7BB44D829}" type="pres">
      <dgm:prSet presAssocID="{B253C102-B772-4CD9-81C1-1EB6DC1E587D}" presName="sibTrans" presStyleCnt="0"/>
      <dgm:spPr/>
    </dgm:pt>
    <dgm:pt modelId="{19C77131-1BDD-42D4-9E29-09BB55A79FB6}" type="pres">
      <dgm:prSet presAssocID="{A4C8AC66-5311-45A9-8987-287C56153E79}" presName="compNode" presStyleCnt="0"/>
      <dgm:spPr/>
    </dgm:pt>
    <dgm:pt modelId="{705D7FB0-2A82-4AA1-A873-FA3E06008B4F}" type="pres">
      <dgm:prSet presAssocID="{A4C8AC66-5311-45A9-8987-287C56153E79}" presName="bgRect" presStyleLbl="bgShp" presStyleIdx="1" presStyleCnt="4"/>
      <dgm:spPr/>
    </dgm:pt>
    <dgm:pt modelId="{6093850C-E4AB-436C-A93C-384E7C759013}" type="pres">
      <dgm:prSet presAssocID="{A4C8AC66-5311-45A9-8987-287C56153E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60930FA-B659-4297-B039-8C8AB366580C}" type="pres">
      <dgm:prSet presAssocID="{A4C8AC66-5311-45A9-8987-287C56153E79}" presName="spaceRect" presStyleCnt="0"/>
      <dgm:spPr/>
    </dgm:pt>
    <dgm:pt modelId="{9F1BBDDD-07AB-4527-AE42-8F3CCF5DD14B}" type="pres">
      <dgm:prSet presAssocID="{A4C8AC66-5311-45A9-8987-287C56153E79}" presName="parTx" presStyleLbl="revTx" presStyleIdx="1" presStyleCnt="4">
        <dgm:presLayoutVars>
          <dgm:chMax val="0"/>
          <dgm:chPref val="0"/>
        </dgm:presLayoutVars>
      </dgm:prSet>
      <dgm:spPr/>
    </dgm:pt>
    <dgm:pt modelId="{FA1B3889-D957-4AFA-84D4-CC873A6D0729}" type="pres">
      <dgm:prSet presAssocID="{A25C9654-D6FA-49FF-BE0D-5107ED0DA744}" presName="sibTrans" presStyleCnt="0"/>
      <dgm:spPr/>
    </dgm:pt>
    <dgm:pt modelId="{76A30B57-08CA-4C6E-B079-C6B8EE46F7C2}" type="pres">
      <dgm:prSet presAssocID="{9902069B-CF21-4F50-A334-2A756BAD7F98}" presName="compNode" presStyleCnt="0"/>
      <dgm:spPr/>
    </dgm:pt>
    <dgm:pt modelId="{CAC69CA1-B4E8-4B1C-9360-D9D5AE49DAA1}" type="pres">
      <dgm:prSet presAssocID="{9902069B-CF21-4F50-A334-2A756BAD7F98}" presName="bgRect" presStyleLbl="bgShp" presStyleIdx="2" presStyleCnt="4"/>
      <dgm:spPr/>
    </dgm:pt>
    <dgm:pt modelId="{4435C7D8-B3BE-4119-90C9-9B46063AD6F6}" type="pres">
      <dgm:prSet presAssocID="{9902069B-CF21-4F50-A334-2A756BAD7F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E2107435-053D-4585-A20C-D1E905D602FE}" type="pres">
      <dgm:prSet presAssocID="{9902069B-CF21-4F50-A334-2A756BAD7F98}" presName="spaceRect" presStyleCnt="0"/>
      <dgm:spPr/>
    </dgm:pt>
    <dgm:pt modelId="{1BBA9413-B4D1-4E2C-ABB2-1BBD9693EC14}" type="pres">
      <dgm:prSet presAssocID="{9902069B-CF21-4F50-A334-2A756BAD7F98}" presName="parTx" presStyleLbl="revTx" presStyleIdx="2" presStyleCnt="4">
        <dgm:presLayoutVars>
          <dgm:chMax val="0"/>
          <dgm:chPref val="0"/>
        </dgm:presLayoutVars>
      </dgm:prSet>
      <dgm:spPr/>
    </dgm:pt>
    <dgm:pt modelId="{A18664A5-8051-4283-8B9F-F11C44222EB4}" type="pres">
      <dgm:prSet presAssocID="{D268FE03-6F8A-4A73-BC0C-85A79BE2FD97}" presName="sibTrans" presStyleCnt="0"/>
      <dgm:spPr/>
    </dgm:pt>
    <dgm:pt modelId="{EB95F996-7A14-41B4-BE33-A4A965054D49}" type="pres">
      <dgm:prSet presAssocID="{19A34559-11BE-4344-892B-93602B6968DA}" presName="compNode" presStyleCnt="0"/>
      <dgm:spPr/>
    </dgm:pt>
    <dgm:pt modelId="{9E714B00-320D-45AA-BAFD-19601724D1B2}" type="pres">
      <dgm:prSet presAssocID="{19A34559-11BE-4344-892B-93602B6968DA}" presName="bgRect" presStyleLbl="bgShp" presStyleIdx="3" presStyleCnt="4"/>
      <dgm:spPr/>
    </dgm:pt>
    <dgm:pt modelId="{20A2E2CB-C075-4251-867F-C2EA5605D7CE}" type="pres">
      <dgm:prSet presAssocID="{19A34559-11BE-4344-892B-93602B6968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חרב עם מילוי מלא"/>
        </a:ext>
      </dgm:extLst>
    </dgm:pt>
    <dgm:pt modelId="{DF70508D-820C-4141-82F7-FDA807129DEA}" type="pres">
      <dgm:prSet presAssocID="{19A34559-11BE-4344-892B-93602B6968DA}" presName="spaceRect" presStyleCnt="0"/>
      <dgm:spPr/>
    </dgm:pt>
    <dgm:pt modelId="{F1923895-5629-4130-863E-397BBE9FB3D4}" type="pres">
      <dgm:prSet presAssocID="{19A34559-11BE-4344-892B-93602B6968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D31910D-A046-4005-92C0-2BEFC0B0CB97}" srcId="{87EE9532-BB0E-4874-B8FE-B5AF31C4FE96}" destId="{3B534933-8C69-49DE-BD77-4AA184173920}" srcOrd="0" destOrd="0" parTransId="{E8EC87FE-BBBB-4074-9DCE-868A0D27F746}" sibTransId="{B253C102-B772-4CD9-81C1-1EB6DC1E587D}"/>
    <dgm:cxn modelId="{DD11C51E-94F1-4810-8B25-27C589AEA528}" type="presOf" srcId="{A4C8AC66-5311-45A9-8987-287C56153E79}" destId="{9F1BBDDD-07AB-4527-AE42-8F3CCF5DD14B}" srcOrd="0" destOrd="0" presId="urn:microsoft.com/office/officeart/2018/2/layout/IconVerticalSolidList"/>
    <dgm:cxn modelId="{31A76C38-2237-4C6E-8876-E0A66B779E49}" type="presOf" srcId="{3B534933-8C69-49DE-BD77-4AA184173920}" destId="{9A471F1B-9FC9-413B-A6A4-D049CB2D2671}" srcOrd="0" destOrd="0" presId="urn:microsoft.com/office/officeart/2018/2/layout/IconVerticalSolidList"/>
    <dgm:cxn modelId="{329BBB4D-4C97-4C4D-8EEE-A17F63C6B7D9}" srcId="{87EE9532-BB0E-4874-B8FE-B5AF31C4FE96}" destId="{9902069B-CF21-4F50-A334-2A756BAD7F98}" srcOrd="2" destOrd="0" parTransId="{DD58B838-329A-4944-AA1C-AB5BCD11C073}" sibTransId="{D268FE03-6F8A-4A73-BC0C-85A79BE2FD97}"/>
    <dgm:cxn modelId="{FB8BCF79-AE4D-4D3A-BBF5-66D117253D89}" srcId="{87EE9532-BB0E-4874-B8FE-B5AF31C4FE96}" destId="{A4C8AC66-5311-45A9-8987-287C56153E79}" srcOrd="1" destOrd="0" parTransId="{ACDED197-C112-4005-A5CB-FBD8EFA59008}" sibTransId="{A25C9654-D6FA-49FF-BE0D-5107ED0DA744}"/>
    <dgm:cxn modelId="{E68EB682-EF57-4779-8D27-F48ED4312956}" type="presOf" srcId="{87EE9532-BB0E-4874-B8FE-B5AF31C4FE96}" destId="{43228116-1A2A-4516-BC23-F36DEA074537}" srcOrd="0" destOrd="0" presId="urn:microsoft.com/office/officeart/2018/2/layout/IconVerticalSolidList"/>
    <dgm:cxn modelId="{D140C9C9-4C73-4D43-BF39-C61F27012B6B}" type="presOf" srcId="{19A34559-11BE-4344-892B-93602B6968DA}" destId="{F1923895-5629-4130-863E-397BBE9FB3D4}" srcOrd="0" destOrd="0" presId="urn:microsoft.com/office/officeart/2018/2/layout/IconVerticalSolidList"/>
    <dgm:cxn modelId="{D01DBAD0-CB5E-4212-B251-A92C92A8C533}" srcId="{87EE9532-BB0E-4874-B8FE-B5AF31C4FE96}" destId="{19A34559-11BE-4344-892B-93602B6968DA}" srcOrd="3" destOrd="0" parTransId="{104799CB-D3FE-4139-B49D-EA3DF7184B2B}" sibTransId="{421E5C13-40FA-46F6-A56C-4C64C3F72822}"/>
    <dgm:cxn modelId="{15992DF3-06EC-4CEB-8391-126BC0F8111C}" type="presOf" srcId="{9902069B-CF21-4F50-A334-2A756BAD7F98}" destId="{1BBA9413-B4D1-4E2C-ABB2-1BBD9693EC14}" srcOrd="0" destOrd="0" presId="urn:microsoft.com/office/officeart/2018/2/layout/IconVerticalSolidList"/>
    <dgm:cxn modelId="{4FA40FC5-E052-409C-95A8-297CD80F46C2}" type="presParOf" srcId="{43228116-1A2A-4516-BC23-F36DEA074537}" destId="{8AFF2958-9F1E-4BF8-920A-178A791CB667}" srcOrd="0" destOrd="0" presId="urn:microsoft.com/office/officeart/2018/2/layout/IconVerticalSolidList"/>
    <dgm:cxn modelId="{EFA82A33-5600-4B94-B118-900F60455514}" type="presParOf" srcId="{8AFF2958-9F1E-4BF8-920A-178A791CB667}" destId="{EE0FAD3B-E23D-45D5-A0E2-33249FED8B44}" srcOrd="0" destOrd="0" presId="urn:microsoft.com/office/officeart/2018/2/layout/IconVerticalSolidList"/>
    <dgm:cxn modelId="{2EEB991F-0840-4959-A5C5-DB8E06DCF2CE}" type="presParOf" srcId="{8AFF2958-9F1E-4BF8-920A-178A791CB667}" destId="{5E154F70-0292-47C1-99CB-247A569A1F23}" srcOrd="1" destOrd="0" presId="urn:microsoft.com/office/officeart/2018/2/layout/IconVerticalSolidList"/>
    <dgm:cxn modelId="{277A979A-DE68-4A3F-807B-4EF3DD16E992}" type="presParOf" srcId="{8AFF2958-9F1E-4BF8-920A-178A791CB667}" destId="{709E900B-57E9-4D43-89FA-C3F662D3A709}" srcOrd="2" destOrd="0" presId="urn:microsoft.com/office/officeart/2018/2/layout/IconVerticalSolidList"/>
    <dgm:cxn modelId="{3D5B4F16-41A7-47B2-B9A7-F258AA513665}" type="presParOf" srcId="{8AFF2958-9F1E-4BF8-920A-178A791CB667}" destId="{9A471F1B-9FC9-413B-A6A4-D049CB2D2671}" srcOrd="3" destOrd="0" presId="urn:microsoft.com/office/officeart/2018/2/layout/IconVerticalSolidList"/>
    <dgm:cxn modelId="{14E4E5A8-7758-4FC7-B145-C1F4DFD66326}" type="presParOf" srcId="{43228116-1A2A-4516-BC23-F36DEA074537}" destId="{CF2B58EB-49AF-40F4-92FE-15C7BB44D829}" srcOrd="1" destOrd="0" presId="urn:microsoft.com/office/officeart/2018/2/layout/IconVerticalSolidList"/>
    <dgm:cxn modelId="{6499A88C-284C-4DAA-9049-DE60750047B0}" type="presParOf" srcId="{43228116-1A2A-4516-BC23-F36DEA074537}" destId="{19C77131-1BDD-42D4-9E29-09BB55A79FB6}" srcOrd="2" destOrd="0" presId="urn:microsoft.com/office/officeart/2018/2/layout/IconVerticalSolidList"/>
    <dgm:cxn modelId="{68C8F5BE-97D2-4B12-927A-5116DC2F53BA}" type="presParOf" srcId="{19C77131-1BDD-42D4-9E29-09BB55A79FB6}" destId="{705D7FB0-2A82-4AA1-A873-FA3E06008B4F}" srcOrd="0" destOrd="0" presId="urn:microsoft.com/office/officeart/2018/2/layout/IconVerticalSolidList"/>
    <dgm:cxn modelId="{B726321D-43F1-4519-A5AD-BA0887D88623}" type="presParOf" srcId="{19C77131-1BDD-42D4-9E29-09BB55A79FB6}" destId="{6093850C-E4AB-436C-A93C-384E7C759013}" srcOrd="1" destOrd="0" presId="urn:microsoft.com/office/officeart/2018/2/layout/IconVerticalSolidList"/>
    <dgm:cxn modelId="{6796E20F-017A-42BD-9FE6-81DF230394C0}" type="presParOf" srcId="{19C77131-1BDD-42D4-9E29-09BB55A79FB6}" destId="{560930FA-B659-4297-B039-8C8AB366580C}" srcOrd="2" destOrd="0" presId="urn:microsoft.com/office/officeart/2018/2/layout/IconVerticalSolidList"/>
    <dgm:cxn modelId="{6CC8460B-D561-4214-821F-24E4FF3CCCDD}" type="presParOf" srcId="{19C77131-1BDD-42D4-9E29-09BB55A79FB6}" destId="{9F1BBDDD-07AB-4527-AE42-8F3CCF5DD14B}" srcOrd="3" destOrd="0" presId="urn:microsoft.com/office/officeart/2018/2/layout/IconVerticalSolidList"/>
    <dgm:cxn modelId="{F34B01CA-49EB-4B76-A9F3-C7FC84E7DB8C}" type="presParOf" srcId="{43228116-1A2A-4516-BC23-F36DEA074537}" destId="{FA1B3889-D957-4AFA-84D4-CC873A6D0729}" srcOrd="3" destOrd="0" presId="urn:microsoft.com/office/officeart/2018/2/layout/IconVerticalSolidList"/>
    <dgm:cxn modelId="{DBE20D34-9A62-4A32-B0E7-284327A8291F}" type="presParOf" srcId="{43228116-1A2A-4516-BC23-F36DEA074537}" destId="{76A30B57-08CA-4C6E-B079-C6B8EE46F7C2}" srcOrd="4" destOrd="0" presId="urn:microsoft.com/office/officeart/2018/2/layout/IconVerticalSolidList"/>
    <dgm:cxn modelId="{F9459D7F-3F27-4D40-AFC6-E15676754245}" type="presParOf" srcId="{76A30B57-08CA-4C6E-B079-C6B8EE46F7C2}" destId="{CAC69CA1-B4E8-4B1C-9360-D9D5AE49DAA1}" srcOrd="0" destOrd="0" presId="urn:microsoft.com/office/officeart/2018/2/layout/IconVerticalSolidList"/>
    <dgm:cxn modelId="{A6FA5C05-E5B4-488E-BD7B-AE63F3F75377}" type="presParOf" srcId="{76A30B57-08CA-4C6E-B079-C6B8EE46F7C2}" destId="{4435C7D8-B3BE-4119-90C9-9B46063AD6F6}" srcOrd="1" destOrd="0" presId="urn:microsoft.com/office/officeart/2018/2/layout/IconVerticalSolidList"/>
    <dgm:cxn modelId="{0A48E9E7-FB85-48BA-A4B6-68757E78FBBD}" type="presParOf" srcId="{76A30B57-08CA-4C6E-B079-C6B8EE46F7C2}" destId="{E2107435-053D-4585-A20C-D1E905D602FE}" srcOrd="2" destOrd="0" presId="urn:microsoft.com/office/officeart/2018/2/layout/IconVerticalSolidList"/>
    <dgm:cxn modelId="{16859E85-381F-46B7-8889-D11EACB1572C}" type="presParOf" srcId="{76A30B57-08CA-4C6E-B079-C6B8EE46F7C2}" destId="{1BBA9413-B4D1-4E2C-ABB2-1BBD9693EC14}" srcOrd="3" destOrd="0" presId="urn:microsoft.com/office/officeart/2018/2/layout/IconVerticalSolidList"/>
    <dgm:cxn modelId="{F4EDBBA8-BC29-4C49-8421-B73E85D6F23E}" type="presParOf" srcId="{43228116-1A2A-4516-BC23-F36DEA074537}" destId="{A18664A5-8051-4283-8B9F-F11C44222EB4}" srcOrd="5" destOrd="0" presId="urn:microsoft.com/office/officeart/2018/2/layout/IconVerticalSolidList"/>
    <dgm:cxn modelId="{679871C9-6504-4762-8C02-B2825C1DC1D4}" type="presParOf" srcId="{43228116-1A2A-4516-BC23-F36DEA074537}" destId="{EB95F996-7A14-41B4-BE33-A4A965054D49}" srcOrd="6" destOrd="0" presId="urn:microsoft.com/office/officeart/2018/2/layout/IconVerticalSolidList"/>
    <dgm:cxn modelId="{F62D0586-02B3-4773-A4C6-83B3450A09E0}" type="presParOf" srcId="{EB95F996-7A14-41B4-BE33-A4A965054D49}" destId="{9E714B00-320D-45AA-BAFD-19601724D1B2}" srcOrd="0" destOrd="0" presId="urn:microsoft.com/office/officeart/2018/2/layout/IconVerticalSolidList"/>
    <dgm:cxn modelId="{7D30E3A0-979D-4001-800D-74D56FB66A3D}" type="presParOf" srcId="{EB95F996-7A14-41B4-BE33-A4A965054D49}" destId="{20A2E2CB-C075-4251-867F-C2EA5605D7CE}" srcOrd="1" destOrd="0" presId="urn:microsoft.com/office/officeart/2018/2/layout/IconVerticalSolidList"/>
    <dgm:cxn modelId="{A53BB3FC-2D17-4451-AEF1-3EE7EEC80FBA}" type="presParOf" srcId="{EB95F996-7A14-41B4-BE33-A4A965054D49}" destId="{DF70508D-820C-4141-82F7-FDA807129DEA}" srcOrd="2" destOrd="0" presId="urn:microsoft.com/office/officeart/2018/2/layout/IconVerticalSolidList"/>
    <dgm:cxn modelId="{23AD576E-B9AA-4EC7-B83C-973D0D5F960D}" type="presParOf" srcId="{EB95F996-7A14-41B4-BE33-A4A965054D49}" destId="{F1923895-5629-4130-863E-397BBE9FB3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833599-565B-4F0D-9718-5DBE5916F00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CF4450-E814-4EE3-A11B-37969FF6434B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DEF09A-D057-43BF-9849-6823E0A7F9C4}" type="parTrans" cxnId="{85B40C7E-D3E9-4A15-A6C5-D18BB73EBC2A}">
      <dgm:prSet/>
      <dgm:spPr/>
      <dgm:t>
        <a:bodyPr/>
        <a:lstStyle/>
        <a:p>
          <a:endParaRPr lang="en-US"/>
        </a:p>
      </dgm:t>
    </dgm:pt>
    <dgm:pt modelId="{43C61DBC-A3D7-4A83-861D-7D3DCF53CF31}" type="sibTrans" cxnId="{85B40C7E-D3E9-4A15-A6C5-D18BB73EBC2A}">
      <dgm:prSet/>
      <dgm:spPr/>
      <dgm:t>
        <a:bodyPr/>
        <a:lstStyle/>
        <a:p>
          <a:endParaRPr lang="en-US"/>
        </a:p>
      </dgm:t>
    </dgm:pt>
    <dgm:pt modelId="{975E7FD9-9E14-482B-B2F2-D7ED7D25DB07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C#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למימוש מכניקת המשחק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FDE430-108C-49A6-B25B-1FEEC8204485}" type="parTrans" cxnId="{68AF2037-BE8F-4227-9289-CC5F6840029D}">
      <dgm:prSet/>
      <dgm:spPr/>
      <dgm:t>
        <a:bodyPr/>
        <a:lstStyle/>
        <a:p>
          <a:endParaRPr lang="en-US"/>
        </a:p>
      </dgm:t>
    </dgm:pt>
    <dgm:pt modelId="{05CB0EAE-F219-4F7B-9534-6860770BBBAB}" type="sibTrans" cxnId="{68AF2037-BE8F-4227-9289-CC5F6840029D}">
      <dgm:prSet/>
      <dgm:spPr/>
      <dgm:t>
        <a:bodyPr/>
        <a:lstStyle/>
        <a:p>
          <a:endParaRPr lang="en-US"/>
        </a:p>
      </dgm:t>
    </dgm:pt>
    <dgm:pt modelId="{BD0D0F60-4E80-4FEA-9D2C-D8AC34C5AA1C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באמצעות ספרייה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Mirror</a:t>
          </a:r>
        </a:p>
      </dgm:t>
    </dgm:pt>
    <dgm:pt modelId="{D1BD8422-68B5-4722-8407-71B18886D6B1}" type="parTrans" cxnId="{607FF92E-7CA5-4825-A726-044B823D9299}">
      <dgm:prSet/>
      <dgm:spPr/>
      <dgm:t>
        <a:bodyPr/>
        <a:lstStyle/>
        <a:p>
          <a:endParaRPr lang="en-US"/>
        </a:p>
      </dgm:t>
    </dgm:pt>
    <dgm:pt modelId="{D3B368CE-4A94-47E9-95E8-08F5899F1EC4}" type="sibTrans" cxnId="{607FF92E-7CA5-4825-A726-044B823D9299}">
      <dgm:prSet/>
      <dgm:spPr/>
      <dgm:t>
        <a:bodyPr/>
        <a:lstStyle/>
        <a:p>
          <a:endParaRPr lang="en-US"/>
        </a:p>
      </dgm:t>
    </dgm:pt>
    <dgm:pt modelId="{0132B157-1513-4905-ACCF-B0D4D7EF671C}">
      <dgm:prSet/>
      <dgm:spPr/>
      <dgm:t>
        <a:bodyPr/>
        <a:lstStyle/>
        <a:p>
          <a:pPr rtl="1"/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CFDD87-3F29-4187-BE5A-82E0B197B653}" type="parTrans" cxnId="{047E1461-EB9B-465F-A29F-3054789E1870}">
      <dgm:prSet/>
      <dgm:spPr/>
      <dgm:t>
        <a:bodyPr/>
        <a:lstStyle/>
        <a:p>
          <a:endParaRPr lang="en-US"/>
        </a:p>
      </dgm:t>
    </dgm:pt>
    <dgm:pt modelId="{4AB0F686-B1FB-4A98-B350-83909A872068}" type="sibTrans" cxnId="{047E1461-EB9B-465F-A29F-3054789E1870}">
      <dgm:prSet/>
      <dgm:spPr/>
      <dgm:t>
        <a:bodyPr/>
        <a:lstStyle/>
        <a:p>
          <a:endParaRPr lang="en-US"/>
        </a:p>
      </dgm:t>
    </dgm:pt>
    <dgm:pt modelId="{811F4233-BC79-4847-9333-3F01C389D2F2}" type="pres">
      <dgm:prSet presAssocID="{78833599-565B-4F0D-9718-5DBE5916F008}" presName="linear" presStyleCnt="0">
        <dgm:presLayoutVars>
          <dgm:dir/>
          <dgm:animLvl val="lvl"/>
          <dgm:resizeHandles val="exact"/>
        </dgm:presLayoutVars>
      </dgm:prSet>
      <dgm:spPr/>
    </dgm:pt>
    <dgm:pt modelId="{1E0001AB-5FDA-4DA0-A3BD-1CAE6C3BC092}" type="pres">
      <dgm:prSet presAssocID="{2CCF4450-E814-4EE3-A11B-37969FF6434B}" presName="parentLin" presStyleCnt="0"/>
      <dgm:spPr/>
    </dgm:pt>
    <dgm:pt modelId="{C3ED70F1-D7C8-4FAE-8B89-69241BF7E8A3}" type="pres">
      <dgm:prSet presAssocID="{2CCF4450-E814-4EE3-A11B-37969FF6434B}" presName="parentLeftMargin" presStyleLbl="node1" presStyleIdx="0" presStyleCnt="4"/>
      <dgm:spPr/>
    </dgm:pt>
    <dgm:pt modelId="{925B2074-04D4-4FB2-9B35-820742BA5A47}" type="pres">
      <dgm:prSet presAssocID="{2CCF4450-E814-4EE3-A11B-37969FF643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5F0F1F-7F79-4231-BE7C-7FBDD7469357}" type="pres">
      <dgm:prSet presAssocID="{2CCF4450-E814-4EE3-A11B-37969FF6434B}" presName="negativeSpace" presStyleCnt="0"/>
      <dgm:spPr/>
    </dgm:pt>
    <dgm:pt modelId="{239AF6F7-89B8-401C-8F41-DA73F99A5F3F}" type="pres">
      <dgm:prSet presAssocID="{2CCF4450-E814-4EE3-A11B-37969FF6434B}" presName="childText" presStyleLbl="conFgAcc1" presStyleIdx="0" presStyleCnt="4">
        <dgm:presLayoutVars>
          <dgm:bulletEnabled val="1"/>
        </dgm:presLayoutVars>
      </dgm:prSet>
      <dgm:spPr/>
    </dgm:pt>
    <dgm:pt modelId="{E6D18EC1-3AFE-48F6-8DF4-060CFA3E6462}" type="pres">
      <dgm:prSet presAssocID="{43C61DBC-A3D7-4A83-861D-7D3DCF53CF31}" presName="spaceBetweenRectangles" presStyleCnt="0"/>
      <dgm:spPr/>
    </dgm:pt>
    <dgm:pt modelId="{B546A2B7-8B8F-4B98-9B0A-8EC1C272FB4F}" type="pres">
      <dgm:prSet presAssocID="{975E7FD9-9E14-482B-B2F2-D7ED7D25DB07}" presName="parentLin" presStyleCnt="0"/>
      <dgm:spPr/>
    </dgm:pt>
    <dgm:pt modelId="{C117277D-E695-4380-ADEA-A5E86FCC1186}" type="pres">
      <dgm:prSet presAssocID="{975E7FD9-9E14-482B-B2F2-D7ED7D25DB07}" presName="parentLeftMargin" presStyleLbl="node1" presStyleIdx="0" presStyleCnt="4"/>
      <dgm:spPr/>
    </dgm:pt>
    <dgm:pt modelId="{22CC3E1C-2440-44AD-BA7E-52AFE579A082}" type="pres">
      <dgm:prSet presAssocID="{975E7FD9-9E14-482B-B2F2-D7ED7D25DB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601F29-FEB9-4B0C-BF8E-5528D24E3F9D}" type="pres">
      <dgm:prSet presAssocID="{975E7FD9-9E14-482B-B2F2-D7ED7D25DB07}" presName="negativeSpace" presStyleCnt="0"/>
      <dgm:spPr/>
    </dgm:pt>
    <dgm:pt modelId="{8E02D7EB-A35F-4C3A-99AE-647429153389}" type="pres">
      <dgm:prSet presAssocID="{975E7FD9-9E14-482B-B2F2-D7ED7D25DB07}" presName="childText" presStyleLbl="conFgAcc1" presStyleIdx="1" presStyleCnt="4">
        <dgm:presLayoutVars>
          <dgm:bulletEnabled val="1"/>
        </dgm:presLayoutVars>
      </dgm:prSet>
      <dgm:spPr/>
    </dgm:pt>
    <dgm:pt modelId="{B2A2744F-87A8-469D-B571-8DF63CDC2FED}" type="pres">
      <dgm:prSet presAssocID="{05CB0EAE-F219-4F7B-9534-6860770BBBAB}" presName="spaceBetweenRectangles" presStyleCnt="0"/>
      <dgm:spPr/>
    </dgm:pt>
    <dgm:pt modelId="{03B91986-7F99-4094-AF7F-3EF2352205A6}" type="pres">
      <dgm:prSet presAssocID="{BD0D0F60-4E80-4FEA-9D2C-D8AC34C5AA1C}" presName="parentLin" presStyleCnt="0"/>
      <dgm:spPr/>
    </dgm:pt>
    <dgm:pt modelId="{9D07E859-DBCC-4087-8C63-5AD5AD1B7EA3}" type="pres">
      <dgm:prSet presAssocID="{BD0D0F60-4E80-4FEA-9D2C-D8AC34C5AA1C}" presName="parentLeftMargin" presStyleLbl="node1" presStyleIdx="1" presStyleCnt="4"/>
      <dgm:spPr/>
    </dgm:pt>
    <dgm:pt modelId="{6208AF7A-14AE-4001-A007-96AB3A44270E}" type="pres">
      <dgm:prSet presAssocID="{BD0D0F60-4E80-4FEA-9D2C-D8AC34C5AA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F09AB5-CF94-4EAA-92F5-355BD0A9D0C9}" type="pres">
      <dgm:prSet presAssocID="{BD0D0F60-4E80-4FEA-9D2C-D8AC34C5AA1C}" presName="negativeSpace" presStyleCnt="0"/>
      <dgm:spPr/>
    </dgm:pt>
    <dgm:pt modelId="{45AD8A02-D530-4F08-B055-BABEEDCA5712}" type="pres">
      <dgm:prSet presAssocID="{BD0D0F60-4E80-4FEA-9D2C-D8AC34C5AA1C}" presName="childText" presStyleLbl="conFgAcc1" presStyleIdx="2" presStyleCnt="4">
        <dgm:presLayoutVars>
          <dgm:bulletEnabled val="1"/>
        </dgm:presLayoutVars>
      </dgm:prSet>
      <dgm:spPr/>
    </dgm:pt>
    <dgm:pt modelId="{D56E6F89-4043-43BD-81B6-2E62ED6B59B9}" type="pres">
      <dgm:prSet presAssocID="{D3B368CE-4A94-47E9-95E8-08F5899F1EC4}" presName="spaceBetweenRectangles" presStyleCnt="0"/>
      <dgm:spPr/>
    </dgm:pt>
    <dgm:pt modelId="{D6AF9B73-AB91-4086-B874-540748CD16BF}" type="pres">
      <dgm:prSet presAssocID="{0132B157-1513-4905-ACCF-B0D4D7EF671C}" presName="parentLin" presStyleCnt="0"/>
      <dgm:spPr/>
    </dgm:pt>
    <dgm:pt modelId="{CE270A1C-B035-404A-AA78-FE7C5AB7831A}" type="pres">
      <dgm:prSet presAssocID="{0132B157-1513-4905-ACCF-B0D4D7EF671C}" presName="parentLeftMargin" presStyleLbl="node1" presStyleIdx="2" presStyleCnt="4"/>
      <dgm:spPr/>
    </dgm:pt>
    <dgm:pt modelId="{77387B48-B03C-4EB5-8E2B-AD5F104393F7}" type="pres">
      <dgm:prSet presAssocID="{0132B157-1513-4905-ACCF-B0D4D7EF671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047AE0-90CE-465D-9788-DB878BDE1C07}" type="pres">
      <dgm:prSet presAssocID="{0132B157-1513-4905-ACCF-B0D4D7EF671C}" presName="negativeSpace" presStyleCnt="0"/>
      <dgm:spPr/>
    </dgm:pt>
    <dgm:pt modelId="{1CA029F7-6838-439D-8BB1-F6F16D0BDA5A}" type="pres">
      <dgm:prSet presAssocID="{0132B157-1513-4905-ACCF-B0D4D7EF671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B432003-DD5C-421C-A0CA-781A3BC17E73}" type="presOf" srcId="{975E7FD9-9E14-482B-B2F2-D7ED7D25DB07}" destId="{22CC3E1C-2440-44AD-BA7E-52AFE579A082}" srcOrd="1" destOrd="0" presId="urn:microsoft.com/office/officeart/2005/8/layout/list1"/>
    <dgm:cxn modelId="{45722814-F289-491F-988A-64F428E5BB77}" type="presOf" srcId="{2CCF4450-E814-4EE3-A11B-37969FF6434B}" destId="{C3ED70F1-D7C8-4FAE-8B89-69241BF7E8A3}" srcOrd="0" destOrd="0" presId="urn:microsoft.com/office/officeart/2005/8/layout/list1"/>
    <dgm:cxn modelId="{29F5EE22-6F92-4440-8245-6D8AEADDDAFB}" type="presOf" srcId="{0132B157-1513-4905-ACCF-B0D4D7EF671C}" destId="{CE270A1C-B035-404A-AA78-FE7C5AB7831A}" srcOrd="0" destOrd="0" presId="urn:microsoft.com/office/officeart/2005/8/layout/list1"/>
    <dgm:cxn modelId="{607FF92E-7CA5-4825-A726-044B823D9299}" srcId="{78833599-565B-4F0D-9718-5DBE5916F008}" destId="{BD0D0F60-4E80-4FEA-9D2C-D8AC34C5AA1C}" srcOrd="2" destOrd="0" parTransId="{D1BD8422-68B5-4722-8407-71B18886D6B1}" sibTransId="{D3B368CE-4A94-47E9-95E8-08F5899F1EC4}"/>
    <dgm:cxn modelId="{68AF2037-BE8F-4227-9289-CC5F6840029D}" srcId="{78833599-565B-4F0D-9718-5DBE5916F008}" destId="{975E7FD9-9E14-482B-B2F2-D7ED7D25DB07}" srcOrd="1" destOrd="0" parTransId="{25FDE430-108C-49A6-B25B-1FEEC8204485}" sibTransId="{05CB0EAE-F219-4F7B-9534-6860770BBBAB}"/>
    <dgm:cxn modelId="{69710638-F9C8-48E8-8D51-3FF2634CB20D}" type="presOf" srcId="{BD0D0F60-4E80-4FEA-9D2C-D8AC34C5AA1C}" destId="{9D07E859-DBCC-4087-8C63-5AD5AD1B7EA3}" srcOrd="0" destOrd="0" presId="urn:microsoft.com/office/officeart/2005/8/layout/list1"/>
    <dgm:cxn modelId="{047E1461-EB9B-465F-A29F-3054789E1870}" srcId="{78833599-565B-4F0D-9718-5DBE5916F008}" destId="{0132B157-1513-4905-ACCF-B0D4D7EF671C}" srcOrd="3" destOrd="0" parTransId="{A9CFDD87-3F29-4187-BE5A-82E0B197B653}" sibTransId="{4AB0F686-B1FB-4A98-B350-83909A872068}"/>
    <dgm:cxn modelId="{419BFD44-DD64-4A64-8957-66CECB50AFED}" type="presOf" srcId="{975E7FD9-9E14-482B-B2F2-D7ED7D25DB07}" destId="{C117277D-E695-4380-ADEA-A5E86FCC1186}" srcOrd="0" destOrd="0" presId="urn:microsoft.com/office/officeart/2005/8/layout/list1"/>
    <dgm:cxn modelId="{185C3970-3F5A-4889-90B8-0D781D49790F}" type="presOf" srcId="{78833599-565B-4F0D-9718-5DBE5916F008}" destId="{811F4233-BC79-4847-9333-3F01C389D2F2}" srcOrd="0" destOrd="0" presId="urn:microsoft.com/office/officeart/2005/8/layout/list1"/>
    <dgm:cxn modelId="{B371CF53-93FC-458C-9194-010D3D33A2BF}" type="presOf" srcId="{2CCF4450-E814-4EE3-A11B-37969FF6434B}" destId="{925B2074-04D4-4FB2-9B35-820742BA5A47}" srcOrd="1" destOrd="0" presId="urn:microsoft.com/office/officeart/2005/8/layout/list1"/>
    <dgm:cxn modelId="{85B40C7E-D3E9-4A15-A6C5-D18BB73EBC2A}" srcId="{78833599-565B-4F0D-9718-5DBE5916F008}" destId="{2CCF4450-E814-4EE3-A11B-37969FF6434B}" srcOrd="0" destOrd="0" parTransId="{65DEF09A-D057-43BF-9849-6823E0A7F9C4}" sibTransId="{43C61DBC-A3D7-4A83-861D-7D3DCF53CF31}"/>
    <dgm:cxn modelId="{5C5C37AF-19D1-4B26-8D27-23C3B3BB1B2B}" type="presOf" srcId="{0132B157-1513-4905-ACCF-B0D4D7EF671C}" destId="{77387B48-B03C-4EB5-8E2B-AD5F104393F7}" srcOrd="1" destOrd="0" presId="urn:microsoft.com/office/officeart/2005/8/layout/list1"/>
    <dgm:cxn modelId="{D99DE1B4-EEA2-42B7-B088-2FC91099DF76}" type="presOf" srcId="{BD0D0F60-4E80-4FEA-9D2C-D8AC34C5AA1C}" destId="{6208AF7A-14AE-4001-A007-96AB3A44270E}" srcOrd="1" destOrd="0" presId="urn:microsoft.com/office/officeart/2005/8/layout/list1"/>
    <dgm:cxn modelId="{03509D67-41C4-4582-9E53-89CEF52B09B4}" type="presParOf" srcId="{811F4233-BC79-4847-9333-3F01C389D2F2}" destId="{1E0001AB-5FDA-4DA0-A3BD-1CAE6C3BC092}" srcOrd="0" destOrd="0" presId="urn:microsoft.com/office/officeart/2005/8/layout/list1"/>
    <dgm:cxn modelId="{3FD50563-D85D-4578-A9BE-0FE3362A1A27}" type="presParOf" srcId="{1E0001AB-5FDA-4DA0-A3BD-1CAE6C3BC092}" destId="{C3ED70F1-D7C8-4FAE-8B89-69241BF7E8A3}" srcOrd="0" destOrd="0" presId="urn:microsoft.com/office/officeart/2005/8/layout/list1"/>
    <dgm:cxn modelId="{959B73D0-0451-44BD-9352-0116A3381189}" type="presParOf" srcId="{1E0001AB-5FDA-4DA0-A3BD-1CAE6C3BC092}" destId="{925B2074-04D4-4FB2-9B35-820742BA5A47}" srcOrd="1" destOrd="0" presId="urn:microsoft.com/office/officeart/2005/8/layout/list1"/>
    <dgm:cxn modelId="{E63F1C4A-A48A-426C-A223-34E2E122F5F2}" type="presParOf" srcId="{811F4233-BC79-4847-9333-3F01C389D2F2}" destId="{375F0F1F-7F79-4231-BE7C-7FBDD7469357}" srcOrd="1" destOrd="0" presId="urn:microsoft.com/office/officeart/2005/8/layout/list1"/>
    <dgm:cxn modelId="{46A7D302-57EF-46B6-8CA5-AED6EB215C9C}" type="presParOf" srcId="{811F4233-BC79-4847-9333-3F01C389D2F2}" destId="{239AF6F7-89B8-401C-8F41-DA73F99A5F3F}" srcOrd="2" destOrd="0" presId="urn:microsoft.com/office/officeart/2005/8/layout/list1"/>
    <dgm:cxn modelId="{A60874DD-BFE2-41A4-9E49-5AD04627F8E2}" type="presParOf" srcId="{811F4233-BC79-4847-9333-3F01C389D2F2}" destId="{E6D18EC1-3AFE-48F6-8DF4-060CFA3E6462}" srcOrd="3" destOrd="0" presId="urn:microsoft.com/office/officeart/2005/8/layout/list1"/>
    <dgm:cxn modelId="{E7C1493B-D2D0-498C-9B60-D7CAB1EEA94E}" type="presParOf" srcId="{811F4233-BC79-4847-9333-3F01C389D2F2}" destId="{B546A2B7-8B8F-4B98-9B0A-8EC1C272FB4F}" srcOrd="4" destOrd="0" presId="urn:microsoft.com/office/officeart/2005/8/layout/list1"/>
    <dgm:cxn modelId="{AF22F99F-2E63-4105-AA3A-64DD498A9677}" type="presParOf" srcId="{B546A2B7-8B8F-4B98-9B0A-8EC1C272FB4F}" destId="{C117277D-E695-4380-ADEA-A5E86FCC1186}" srcOrd="0" destOrd="0" presId="urn:microsoft.com/office/officeart/2005/8/layout/list1"/>
    <dgm:cxn modelId="{E829A02D-0E54-4592-8E4F-E194ABCBC4B0}" type="presParOf" srcId="{B546A2B7-8B8F-4B98-9B0A-8EC1C272FB4F}" destId="{22CC3E1C-2440-44AD-BA7E-52AFE579A082}" srcOrd="1" destOrd="0" presId="urn:microsoft.com/office/officeart/2005/8/layout/list1"/>
    <dgm:cxn modelId="{482EDCA7-594B-4AAF-821C-07E66CE8B358}" type="presParOf" srcId="{811F4233-BC79-4847-9333-3F01C389D2F2}" destId="{E8601F29-FEB9-4B0C-BF8E-5528D24E3F9D}" srcOrd="5" destOrd="0" presId="urn:microsoft.com/office/officeart/2005/8/layout/list1"/>
    <dgm:cxn modelId="{AC5297C3-070D-436E-BE1D-CBB275346118}" type="presParOf" srcId="{811F4233-BC79-4847-9333-3F01C389D2F2}" destId="{8E02D7EB-A35F-4C3A-99AE-647429153389}" srcOrd="6" destOrd="0" presId="urn:microsoft.com/office/officeart/2005/8/layout/list1"/>
    <dgm:cxn modelId="{4B16E1CC-D72F-437B-AD17-BB29090C3586}" type="presParOf" srcId="{811F4233-BC79-4847-9333-3F01C389D2F2}" destId="{B2A2744F-87A8-469D-B571-8DF63CDC2FED}" srcOrd="7" destOrd="0" presId="urn:microsoft.com/office/officeart/2005/8/layout/list1"/>
    <dgm:cxn modelId="{D2A44DD9-57FE-4A3A-A6B3-91F4AAA9FB4F}" type="presParOf" srcId="{811F4233-BC79-4847-9333-3F01C389D2F2}" destId="{03B91986-7F99-4094-AF7F-3EF2352205A6}" srcOrd="8" destOrd="0" presId="urn:microsoft.com/office/officeart/2005/8/layout/list1"/>
    <dgm:cxn modelId="{112A9D35-B684-4CD6-BB7E-E2A6B967C149}" type="presParOf" srcId="{03B91986-7F99-4094-AF7F-3EF2352205A6}" destId="{9D07E859-DBCC-4087-8C63-5AD5AD1B7EA3}" srcOrd="0" destOrd="0" presId="urn:microsoft.com/office/officeart/2005/8/layout/list1"/>
    <dgm:cxn modelId="{E398CB7E-F21C-4A62-95ED-DBA617395E70}" type="presParOf" srcId="{03B91986-7F99-4094-AF7F-3EF2352205A6}" destId="{6208AF7A-14AE-4001-A007-96AB3A44270E}" srcOrd="1" destOrd="0" presId="urn:microsoft.com/office/officeart/2005/8/layout/list1"/>
    <dgm:cxn modelId="{E639B3EA-6FA5-4500-9D18-A63F116FF167}" type="presParOf" srcId="{811F4233-BC79-4847-9333-3F01C389D2F2}" destId="{CCF09AB5-CF94-4EAA-92F5-355BD0A9D0C9}" srcOrd="9" destOrd="0" presId="urn:microsoft.com/office/officeart/2005/8/layout/list1"/>
    <dgm:cxn modelId="{A2F47F0F-CB7F-4895-BD28-1EED2D344900}" type="presParOf" srcId="{811F4233-BC79-4847-9333-3F01C389D2F2}" destId="{45AD8A02-D530-4F08-B055-BABEEDCA5712}" srcOrd="10" destOrd="0" presId="urn:microsoft.com/office/officeart/2005/8/layout/list1"/>
    <dgm:cxn modelId="{E1A9A967-6EF1-4C21-9411-4A882F66999B}" type="presParOf" srcId="{811F4233-BC79-4847-9333-3F01C389D2F2}" destId="{D56E6F89-4043-43BD-81B6-2E62ED6B59B9}" srcOrd="11" destOrd="0" presId="urn:microsoft.com/office/officeart/2005/8/layout/list1"/>
    <dgm:cxn modelId="{87FFAC34-B8D2-4A94-B49E-F02A68C3DCB2}" type="presParOf" srcId="{811F4233-BC79-4847-9333-3F01C389D2F2}" destId="{D6AF9B73-AB91-4086-B874-540748CD16BF}" srcOrd="12" destOrd="0" presId="urn:microsoft.com/office/officeart/2005/8/layout/list1"/>
    <dgm:cxn modelId="{7773F15E-2F6A-4770-9166-CB1F6D540538}" type="presParOf" srcId="{D6AF9B73-AB91-4086-B874-540748CD16BF}" destId="{CE270A1C-B035-404A-AA78-FE7C5AB7831A}" srcOrd="0" destOrd="0" presId="urn:microsoft.com/office/officeart/2005/8/layout/list1"/>
    <dgm:cxn modelId="{A513821B-4ACB-407D-97BE-CA35FEDDBA5E}" type="presParOf" srcId="{D6AF9B73-AB91-4086-B874-540748CD16BF}" destId="{77387B48-B03C-4EB5-8E2B-AD5F104393F7}" srcOrd="1" destOrd="0" presId="urn:microsoft.com/office/officeart/2005/8/layout/list1"/>
    <dgm:cxn modelId="{4D83AAA5-0754-4CAA-8A43-38D7C2606B94}" type="presParOf" srcId="{811F4233-BC79-4847-9333-3F01C389D2F2}" destId="{AB047AE0-90CE-465D-9788-DB878BDE1C07}" srcOrd="13" destOrd="0" presId="urn:microsoft.com/office/officeart/2005/8/layout/list1"/>
    <dgm:cxn modelId="{C50160C6-2F45-44C6-B326-F5947955DA50}" type="presParOf" srcId="{811F4233-BC79-4847-9333-3F01C389D2F2}" destId="{1CA029F7-6838-439D-8BB1-F6F16D0BDA5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D07447-C8C2-4CF4-955D-A91A4DDEFD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DF8030-7A11-4FB8-A48D-7A21A703A2FC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פיתוח משחקים</a:t>
          </a:r>
          <a:endParaRPr lang="en-US" dirty="0"/>
        </a:p>
      </dgm:t>
    </dgm:pt>
    <dgm:pt modelId="{98E9358A-C0D2-44F9-B416-0F4C23A29FE3}" type="parTrans" cxnId="{13427A05-AE83-4DCC-9061-35FCA4D266AC}">
      <dgm:prSet/>
      <dgm:spPr/>
      <dgm:t>
        <a:bodyPr/>
        <a:lstStyle/>
        <a:p>
          <a:endParaRPr lang="en-US"/>
        </a:p>
      </dgm:t>
    </dgm:pt>
    <dgm:pt modelId="{C5D2C1B3-58F0-40EA-921A-1EF298C805AB}" type="sibTrans" cxnId="{13427A05-AE83-4DCC-9061-35FCA4D266AC}">
      <dgm:prSet/>
      <dgm:spPr/>
      <dgm:t>
        <a:bodyPr/>
        <a:lstStyle/>
        <a:p>
          <a:endParaRPr lang="en-US"/>
        </a:p>
      </dgm:t>
    </dgm:pt>
    <dgm:pt modelId="{4A73DA13-6FF5-4BB9-A6D7-E45AEA54155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גיאומטריה חישובית</a:t>
          </a:r>
          <a:endParaRPr lang="en-US" dirty="0"/>
        </a:p>
      </dgm:t>
    </dgm:pt>
    <dgm:pt modelId="{64AE91E0-DFED-48D6-A168-7A4FD020991B}" type="parTrans" cxnId="{C8424723-6740-43F2-91A8-53DF9832E9FC}">
      <dgm:prSet/>
      <dgm:spPr/>
      <dgm:t>
        <a:bodyPr/>
        <a:lstStyle/>
        <a:p>
          <a:endParaRPr lang="en-US"/>
        </a:p>
      </dgm:t>
    </dgm:pt>
    <dgm:pt modelId="{92F5A070-9464-43FC-BF0C-F7F2F0798562}" type="sibTrans" cxnId="{C8424723-6740-43F2-91A8-53DF9832E9FC}">
      <dgm:prSet/>
      <dgm:spPr/>
      <dgm:t>
        <a:bodyPr/>
        <a:lstStyle/>
        <a:p>
          <a:endParaRPr lang="en-US"/>
        </a:p>
      </dgm:t>
    </dgm:pt>
    <dgm:pt modelId="{C14317A8-904B-4D1A-8AD3-65CDC43D15CA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תקשורת מחשבים</a:t>
          </a:r>
          <a:endParaRPr lang="en-US" dirty="0"/>
        </a:p>
      </dgm:t>
    </dgm:pt>
    <dgm:pt modelId="{E3E462FA-7021-46A4-82AA-4310DB9F12F4}" type="parTrans" cxnId="{468F512F-5950-4B0E-8992-B54FC1A42AFC}">
      <dgm:prSet/>
      <dgm:spPr/>
      <dgm:t>
        <a:bodyPr/>
        <a:lstStyle/>
        <a:p>
          <a:endParaRPr lang="en-US"/>
        </a:p>
      </dgm:t>
    </dgm:pt>
    <dgm:pt modelId="{D3513888-27CC-48FC-862E-DDC659EBCE77}" type="sibTrans" cxnId="{468F512F-5950-4B0E-8992-B54FC1A42AFC}">
      <dgm:prSet/>
      <dgm:spPr/>
      <dgm:t>
        <a:bodyPr/>
        <a:lstStyle/>
        <a:p>
          <a:endParaRPr lang="en-US"/>
        </a:p>
      </dgm:t>
    </dgm:pt>
    <dgm:pt modelId="{1FC4FFC6-6262-4558-BDAA-ED30058A4CF0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עיצוב</a:t>
          </a:r>
          <a:endParaRPr lang="en-US" dirty="0"/>
        </a:p>
      </dgm:t>
    </dgm:pt>
    <dgm:pt modelId="{D0D153C6-1731-494D-A9B8-AB0DD49FC0BB}" type="parTrans" cxnId="{896D5F58-9EAB-43DF-AF3A-4EA9CF840179}">
      <dgm:prSet/>
      <dgm:spPr/>
      <dgm:t>
        <a:bodyPr/>
        <a:lstStyle/>
        <a:p>
          <a:endParaRPr lang="en-US"/>
        </a:p>
      </dgm:t>
    </dgm:pt>
    <dgm:pt modelId="{C5C9DA77-01B6-407F-BC3F-83E130251228}" type="sibTrans" cxnId="{896D5F58-9EAB-43DF-AF3A-4EA9CF840179}">
      <dgm:prSet/>
      <dgm:spPr/>
      <dgm:t>
        <a:bodyPr/>
        <a:lstStyle/>
        <a:p>
          <a:endParaRPr lang="en-US"/>
        </a:p>
      </dgm:t>
    </dgm:pt>
    <dgm:pt modelId="{097CCBCE-83B9-4E8F-BE8C-9820FFEE7A7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סאונד ומוזיקה</a:t>
          </a:r>
          <a:endParaRPr lang="en-US" dirty="0"/>
        </a:p>
      </dgm:t>
    </dgm:pt>
    <dgm:pt modelId="{B2D10373-BE11-43C9-AA08-3BBB2C8148F7}" type="parTrans" cxnId="{57DF2ACF-791E-47D9-8C7A-9FD6B4D2A5E4}">
      <dgm:prSet/>
      <dgm:spPr/>
      <dgm:t>
        <a:bodyPr/>
        <a:lstStyle/>
        <a:p>
          <a:endParaRPr lang="en-US"/>
        </a:p>
      </dgm:t>
    </dgm:pt>
    <dgm:pt modelId="{A0EBC096-E69D-4B54-AB63-0198D2DE65A8}" type="sibTrans" cxnId="{57DF2ACF-791E-47D9-8C7A-9FD6B4D2A5E4}">
      <dgm:prSet/>
      <dgm:spPr/>
      <dgm:t>
        <a:bodyPr/>
        <a:lstStyle/>
        <a:p>
          <a:endParaRPr lang="en-US"/>
        </a:p>
      </dgm:t>
    </dgm:pt>
    <dgm:pt modelId="{7CABC200-7E4A-4CBC-8C87-46790CDE2920}" type="pres">
      <dgm:prSet presAssocID="{9ED07447-C8C2-4CF4-955D-A91A4DDEFD11}" presName="root" presStyleCnt="0">
        <dgm:presLayoutVars>
          <dgm:dir/>
          <dgm:resizeHandles val="exact"/>
        </dgm:presLayoutVars>
      </dgm:prSet>
      <dgm:spPr/>
    </dgm:pt>
    <dgm:pt modelId="{3537C5B7-929F-4810-B277-35D8D4FB860D}" type="pres">
      <dgm:prSet presAssocID="{34DF8030-7A11-4FB8-A48D-7A21A703A2FC}" presName="compNode" presStyleCnt="0"/>
      <dgm:spPr/>
    </dgm:pt>
    <dgm:pt modelId="{CF98267A-1190-455D-A3D8-E28356A6FCA7}" type="pres">
      <dgm:prSet presAssocID="{34DF8030-7A11-4FB8-A48D-7A21A703A2FC}" presName="bgRect" presStyleLbl="bgShp" presStyleIdx="0" presStyleCnt="5" custLinFactNeighborX="0" custLinFactNeighborY="-38838"/>
      <dgm:spPr/>
    </dgm:pt>
    <dgm:pt modelId="{54A4BD59-04B5-4433-A41C-237527A20ED0}" type="pres">
      <dgm:prSet presAssocID="{34DF8030-7A11-4FB8-A48D-7A21A703A2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C65B294-5F0E-47C2-AE11-F0D7A3F20CC7}" type="pres">
      <dgm:prSet presAssocID="{34DF8030-7A11-4FB8-A48D-7A21A703A2FC}" presName="spaceRect" presStyleCnt="0"/>
      <dgm:spPr/>
    </dgm:pt>
    <dgm:pt modelId="{BDE08EF1-163B-4ECF-865F-485A8A1DABD7}" type="pres">
      <dgm:prSet presAssocID="{34DF8030-7A11-4FB8-A48D-7A21A703A2FC}" presName="parTx" presStyleLbl="revTx" presStyleIdx="0" presStyleCnt="5">
        <dgm:presLayoutVars>
          <dgm:chMax val="0"/>
          <dgm:chPref val="0"/>
        </dgm:presLayoutVars>
      </dgm:prSet>
      <dgm:spPr/>
    </dgm:pt>
    <dgm:pt modelId="{54E34FDD-2CA5-4F02-923D-E79066B11149}" type="pres">
      <dgm:prSet presAssocID="{C5D2C1B3-58F0-40EA-921A-1EF298C805AB}" presName="sibTrans" presStyleCnt="0"/>
      <dgm:spPr/>
    </dgm:pt>
    <dgm:pt modelId="{DA1621B2-AC62-45E5-A3A4-617795708E6E}" type="pres">
      <dgm:prSet presAssocID="{4A73DA13-6FF5-4BB9-A6D7-E45AEA54155F}" presName="compNode" presStyleCnt="0"/>
      <dgm:spPr/>
    </dgm:pt>
    <dgm:pt modelId="{124D2EEC-2F46-4A53-8110-D3CB614F9081}" type="pres">
      <dgm:prSet presAssocID="{4A73DA13-6FF5-4BB9-A6D7-E45AEA54155F}" presName="bgRect" presStyleLbl="bgShp" presStyleIdx="1" presStyleCnt="5"/>
      <dgm:spPr/>
    </dgm:pt>
    <dgm:pt modelId="{A81C2EA5-17CC-4A27-A363-E5C38CA7964E}" type="pres">
      <dgm:prSet presAssocID="{4A73DA13-6FF5-4BB9-A6D7-E45AEA5415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8F53D3C-3836-4303-B8A5-72652E7E8341}" type="pres">
      <dgm:prSet presAssocID="{4A73DA13-6FF5-4BB9-A6D7-E45AEA54155F}" presName="spaceRect" presStyleCnt="0"/>
      <dgm:spPr/>
    </dgm:pt>
    <dgm:pt modelId="{AECEFA61-EBC1-46BC-B3CF-4E77C9080665}" type="pres">
      <dgm:prSet presAssocID="{4A73DA13-6FF5-4BB9-A6D7-E45AEA54155F}" presName="parTx" presStyleLbl="revTx" presStyleIdx="1" presStyleCnt="5">
        <dgm:presLayoutVars>
          <dgm:chMax val="0"/>
          <dgm:chPref val="0"/>
        </dgm:presLayoutVars>
      </dgm:prSet>
      <dgm:spPr/>
    </dgm:pt>
    <dgm:pt modelId="{BBEE8666-6695-4401-89F2-95417AAC53A7}" type="pres">
      <dgm:prSet presAssocID="{92F5A070-9464-43FC-BF0C-F7F2F0798562}" presName="sibTrans" presStyleCnt="0"/>
      <dgm:spPr/>
    </dgm:pt>
    <dgm:pt modelId="{40F536B6-F29D-4768-9D22-FBC857FDACA8}" type="pres">
      <dgm:prSet presAssocID="{C14317A8-904B-4D1A-8AD3-65CDC43D15CA}" presName="compNode" presStyleCnt="0"/>
      <dgm:spPr/>
    </dgm:pt>
    <dgm:pt modelId="{32CDF58A-AA08-476C-97D0-E4C87899E875}" type="pres">
      <dgm:prSet presAssocID="{C14317A8-904B-4D1A-8AD3-65CDC43D15CA}" presName="bgRect" presStyleLbl="bgShp" presStyleIdx="2" presStyleCnt="5"/>
      <dgm:spPr/>
    </dgm:pt>
    <dgm:pt modelId="{70DB3031-FAF9-4A4B-8378-BF7C66A41360}" type="pres">
      <dgm:prSet presAssocID="{C14317A8-904B-4D1A-8AD3-65CDC43D15C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CBBE5D9-5957-4CD9-8BD7-647F1BBBD11F}" type="pres">
      <dgm:prSet presAssocID="{C14317A8-904B-4D1A-8AD3-65CDC43D15CA}" presName="spaceRect" presStyleCnt="0"/>
      <dgm:spPr/>
    </dgm:pt>
    <dgm:pt modelId="{1940E2BC-8F02-48D2-8DD9-E863E05E53E0}" type="pres">
      <dgm:prSet presAssocID="{C14317A8-904B-4D1A-8AD3-65CDC43D15CA}" presName="parTx" presStyleLbl="revTx" presStyleIdx="2" presStyleCnt="5">
        <dgm:presLayoutVars>
          <dgm:chMax val="0"/>
          <dgm:chPref val="0"/>
        </dgm:presLayoutVars>
      </dgm:prSet>
      <dgm:spPr/>
    </dgm:pt>
    <dgm:pt modelId="{892FDBB0-E954-412D-AB1D-9FC47066706D}" type="pres">
      <dgm:prSet presAssocID="{D3513888-27CC-48FC-862E-DDC659EBCE77}" presName="sibTrans" presStyleCnt="0"/>
      <dgm:spPr/>
    </dgm:pt>
    <dgm:pt modelId="{ED099C04-BD74-4A76-8A3F-2E83872839DA}" type="pres">
      <dgm:prSet presAssocID="{1FC4FFC6-6262-4558-BDAA-ED30058A4CF0}" presName="compNode" presStyleCnt="0"/>
      <dgm:spPr/>
    </dgm:pt>
    <dgm:pt modelId="{50FC1E7D-D579-4595-8459-CC24E3F28325}" type="pres">
      <dgm:prSet presAssocID="{1FC4FFC6-6262-4558-BDAA-ED30058A4CF0}" presName="bgRect" presStyleLbl="bgShp" presStyleIdx="3" presStyleCnt="5"/>
      <dgm:spPr/>
    </dgm:pt>
    <dgm:pt modelId="{D61BD0DC-A149-4DAC-B7AC-1746F96548B1}" type="pres">
      <dgm:prSet presAssocID="{1FC4FFC6-6262-4558-BDAA-ED30058A4C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CC4162F8-FC31-4FC1-995E-39D918010784}" type="pres">
      <dgm:prSet presAssocID="{1FC4FFC6-6262-4558-BDAA-ED30058A4CF0}" presName="spaceRect" presStyleCnt="0"/>
      <dgm:spPr/>
    </dgm:pt>
    <dgm:pt modelId="{5097C7A9-865A-4C51-B0D4-AA3541F41F49}" type="pres">
      <dgm:prSet presAssocID="{1FC4FFC6-6262-4558-BDAA-ED30058A4CF0}" presName="parTx" presStyleLbl="revTx" presStyleIdx="3" presStyleCnt="5">
        <dgm:presLayoutVars>
          <dgm:chMax val="0"/>
          <dgm:chPref val="0"/>
        </dgm:presLayoutVars>
      </dgm:prSet>
      <dgm:spPr/>
    </dgm:pt>
    <dgm:pt modelId="{90E2AE8C-AE7D-497F-9B50-EE16B293F14D}" type="pres">
      <dgm:prSet presAssocID="{C5C9DA77-01B6-407F-BC3F-83E130251228}" presName="sibTrans" presStyleCnt="0"/>
      <dgm:spPr/>
    </dgm:pt>
    <dgm:pt modelId="{DF6B7192-17DB-4613-837D-98C33222DD06}" type="pres">
      <dgm:prSet presAssocID="{097CCBCE-83B9-4E8F-BE8C-9820FFEE7A7F}" presName="compNode" presStyleCnt="0"/>
      <dgm:spPr/>
    </dgm:pt>
    <dgm:pt modelId="{F7664AA7-337E-4F27-B551-EAC227C65B65}" type="pres">
      <dgm:prSet presAssocID="{097CCBCE-83B9-4E8F-BE8C-9820FFEE7A7F}" presName="bgRect" presStyleLbl="bgShp" presStyleIdx="4" presStyleCnt="5"/>
      <dgm:spPr/>
    </dgm:pt>
    <dgm:pt modelId="{C3029BAE-03DD-4522-AA01-AD9D60F1DF96}" type="pres">
      <dgm:prSet presAssocID="{097CCBCE-83B9-4E8F-BE8C-9820FFEE7A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B797B2A2-C084-4E98-AD7D-B511E0D20A4D}" type="pres">
      <dgm:prSet presAssocID="{097CCBCE-83B9-4E8F-BE8C-9820FFEE7A7F}" presName="spaceRect" presStyleCnt="0"/>
      <dgm:spPr/>
    </dgm:pt>
    <dgm:pt modelId="{0E1F6800-4FF5-4D71-BEB3-D3457C0B2B12}" type="pres">
      <dgm:prSet presAssocID="{097CCBCE-83B9-4E8F-BE8C-9820FFEE7A7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3427A05-AE83-4DCC-9061-35FCA4D266AC}" srcId="{9ED07447-C8C2-4CF4-955D-A91A4DDEFD11}" destId="{34DF8030-7A11-4FB8-A48D-7A21A703A2FC}" srcOrd="0" destOrd="0" parTransId="{98E9358A-C0D2-44F9-B416-0F4C23A29FE3}" sibTransId="{C5D2C1B3-58F0-40EA-921A-1EF298C805AB}"/>
    <dgm:cxn modelId="{C8424723-6740-43F2-91A8-53DF9832E9FC}" srcId="{9ED07447-C8C2-4CF4-955D-A91A4DDEFD11}" destId="{4A73DA13-6FF5-4BB9-A6D7-E45AEA54155F}" srcOrd="1" destOrd="0" parTransId="{64AE91E0-DFED-48D6-A168-7A4FD020991B}" sibTransId="{92F5A070-9464-43FC-BF0C-F7F2F0798562}"/>
    <dgm:cxn modelId="{468F512F-5950-4B0E-8992-B54FC1A42AFC}" srcId="{9ED07447-C8C2-4CF4-955D-A91A4DDEFD11}" destId="{C14317A8-904B-4D1A-8AD3-65CDC43D15CA}" srcOrd="2" destOrd="0" parTransId="{E3E462FA-7021-46A4-82AA-4310DB9F12F4}" sibTransId="{D3513888-27CC-48FC-862E-DDC659EBCE77}"/>
    <dgm:cxn modelId="{4EDBF23F-4593-4E31-A86B-BB689A4910E6}" type="presOf" srcId="{C14317A8-904B-4D1A-8AD3-65CDC43D15CA}" destId="{1940E2BC-8F02-48D2-8DD9-E863E05E53E0}" srcOrd="0" destOrd="0" presId="urn:microsoft.com/office/officeart/2018/2/layout/IconVerticalSolidList"/>
    <dgm:cxn modelId="{9E504070-6D18-4C47-94F5-FEB5C1084AF2}" type="presOf" srcId="{34DF8030-7A11-4FB8-A48D-7A21A703A2FC}" destId="{BDE08EF1-163B-4ECF-865F-485A8A1DABD7}" srcOrd="0" destOrd="0" presId="urn:microsoft.com/office/officeart/2018/2/layout/IconVerticalSolidList"/>
    <dgm:cxn modelId="{795CA772-30CD-4B31-A8A0-0FC793A38BC0}" type="presOf" srcId="{9ED07447-C8C2-4CF4-955D-A91A4DDEFD11}" destId="{7CABC200-7E4A-4CBC-8C87-46790CDE2920}" srcOrd="0" destOrd="0" presId="urn:microsoft.com/office/officeart/2018/2/layout/IconVerticalSolidList"/>
    <dgm:cxn modelId="{896D5F58-9EAB-43DF-AF3A-4EA9CF840179}" srcId="{9ED07447-C8C2-4CF4-955D-A91A4DDEFD11}" destId="{1FC4FFC6-6262-4558-BDAA-ED30058A4CF0}" srcOrd="3" destOrd="0" parTransId="{D0D153C6-1731-494D-A9B8-AB0DD49FC0BB}" sibTransId="{C5C9DA77-01B6-407F-BC3F-83E130251228}"/>
    <dgm:cxn modelId="{4BEFF3B2-6A8E-4FD6-B5A8-BEEE1B48C1E5}" type="presOf" srcId="{1FC4FFC6-6262-4558-BDAA-ED30058A4CF0}" destId="{5097C7A9-865A-4C51-B0D4-AA3541F41F49}" srcOrd="0" destOrd="0" presId="urn:microsoft.com/office/officeart/2018/2/layout/IconVerticalSolidList"/>
    <dgm:cxn modelId="{57DF2ACF-791E-47D9-8C7A-9FD6B4D2A5E4}" srcId="{9ED07447-C8C2-4CF4-955D-A91A4DDEFD11}" destId="{097CCBCE-83B9-4E8F-BE8C-9820FFEE7A7F}" srcOrd="4" destOrd="0" parTransId="{B2D10373-BE11-43C9-AA08-3BBB2C8148F7}" sibTransId="{A0EBC096-E69D-4B54-AB63-0198D2DE65A8}"/>
    <dgm:cxn modelId="{27741FD6-B237-4166-8EE4-85C704590080}" type="presOf" srcId="{097CCBCE-83B9-4E8F-BE8C-9820FFEE7A7F}" destId="{0E1F6800-4FF5-4D71-BEB3-D3457C0B2B12}" srcOrd="0" destOrd="0" presId="urn:microsoft.com/office/officeart/2018/2/layout/IconVerticalSolidList"/>
    <dgm:cxn modelId="{0D2E17EB-0B7F-4E26-83A7-A2B8EF32FB47}" type="presOf" srcId="{4A73DA13-6FF5-4BB9-A6D7-E45AEA54155F}" destId="{AECEFA61-EBC1-46BC-B3CF-4E77C9080665}" srcOrd="0" destOrd="0" presId="urn:microsoft.com/office/officeart/2018/2/layout/IconVerticalSolidList"/>
    <dgm:cxn modelId="{0223F168-35CE-41B5-B418-1B9E8C497CA4}" type="presParOf" srcId="{7CABC200-7E4A-4CBC-8C87-46790CDE2920}" destId="{3537C5B7-929F-4810-B277-35D8D4FB860D}" srcOrd="0" destOrd="0" presId="urn:microsoft.com/office/officeart/2018/2/layout/IconVerticalSolidList"/>
    <dgm:cxn modelId="{CA4FD0C7-25EE-48C2-897A-1B7E7B7195D8}" type="presParOf" srcId="{3537C5B7-929F-4810-B277-35D8D4FB860D}" destId="{CF98267A-1190-455D-A3D8-E28356A6FCA7}" srcOrd="0" destOrd="0" presId="urn:microsoft.com/office/officeart/2018/2/layout/IconVerticalSolidList"/>
    <dgm:cxn modelId="{81BC884C-DEED-4ED6-A992-301A33258DF7}" type="presParOf" srcId="{3537C5B7-929F-4810-B277-35D8D4FB860D}" destId="{54A4BD59-04B5-4433-A41C-237527A20ED0}" srcOrd="1" destOrd="0" presId="urn:microsoft.com/office/officeart/2018/2/layout/IconVerticalSolidList"/>
    <dgm:cxn modelId="{713158DC-0BFC-4503-9395-D0DBD6593C1C}" type="presParOf" srcId="{3537C5B7-929F-4810-B277-35D8D4FB860D}" destId="{EC65B294-5F0E-47C2-AE11-F0D7A3F20CC7}" srcOrd="2" destOrd="0" presId="urn:microsoft.com/office/officeart/2018/2/layout/IconVerticalSolidList"/>
    <dgm:cxn modelId="{A15BBF0B-AAC9-42A8-A614-E4BF32F84E58}" type="presParOf" srcId="{3537C5B7-929F-4810-B277-35D8D4FB860D}" destId="{BDE08EF1-163B-4ECF-865F-485A8A1DABD7}" srcOrd="3" destOrd="0" presId="urn:microsoft.com/office/officeart/2018/2/layout/IconVerticalSolidList"/>
    <dgm:cxn modelId="{83C977C3-DFBE-4855-90FA-2C8F02C0D111}" type="presParOf" srcId="{7CABC200-7E4A-4CBC-8C87-46790CDE2920}" destId="{54E34FDD-2CA5-4F02-923D-E79066B11149}" srcOrd="1" destOrd="0" presId="urn:microsoft.com/office/officeart/2018/2/layout/IconVerticalSolidList"/>
    <dgm:cxn modelId="{9A0D2BB1-52D9-43E3-954B-42AB7B6F1198}" type="presParOf" srcId="{7CABC200-7E4A-4CBC-8C87-46790CDE2920}" destId="{DA1621B2-AC62-45E5-A3A4-617795708E6E}" srcOrd="2" destOrd="0" presId="urn:microsoft.com/office/officeart/2018/2/layout/IconVerticalSolidList"/>
    <dgm:cxn modelId="{BD40F209-07B7-407E-B9E3-7881DCD4ED35}" type="presParOf" srcId="{DA1621B2-AC62-45E5-A3A4-617795708E6E}" destId="{124D2EEC-2F46-4A53-8110-D3CB614F9081}" srcOrd="0" destOrd="0" presId="urn:microsoft.com/office/officeart/2018/2/layout/IconVerticalSolidList"/>
    <dgm:cxn modelId="{060FF906-B7B3-4804-90B4-A2B36A961D45}" type="presParOf" srcId="{DA1621B2-AC62-45E5-A3A4-617795708E6E}" destId="{A81C2EA5-17CC-4A27-A363-E5C38CA7964E}" srcOrd="1" destOrd="0" presId="urn:microsoft.com/office/officeart/2018/2/layout/IconVerticalSolidList"/>
    <dgm:cxn modelId="{818566F1-3D3A-49EA-ABB1-C68EDEF30366}" type="presParOf" srcId="{DA1621B2-AC62-45E5-A3A4-617795708E6E}" destId="{98F53D3C-3836-4303-B8A5-72652E7E8341}" srcOrd="2" destOrd="0" presId="urn:microsoft.com/office/officeart/2018/2/layout/IconVerticalSolidList"/>
    <dgm:cxn modelId="{FC09F021-BD18-4403-ABEE-7E25D8DC245B}" type="presParOf" srcId="{DA1621B2-AC62-45E5-A3A4-617795708E6E}" destId="{AECEFA61-EBC1-46BC-B3CF-4E77C9080665}" srcOrd="3" destOrd="0" presId="urn:microsoft.com/office/officeart/2018/2/layout/IconVerticalSolidList"/>
    <dgm:cxn modelId="{CA901AC0-E4A2-4F68-87DB-230A3B4FFDC2}" type="presParOf" srcId="{7CABC200-7E4A-4CBC-8C87-46790CDE2920}" destId="{BBEE8666-6695-4401-89F2-95417AAC53A7}" srcOrd="3" destOrd="0" presId="urn:microsoft.com/office/officeart/2018/2/layout/IconVerticalSolidList"/>
    <dgm:cxn modelId="{9A3F3663-6890-41F1-81BA-7599E402326E}" type="presParOf" srcId="{7CABC200-7E4A-4CBC-8C87-46790CDE2920}" destId="{40F536B6-F29D-4768-9D22-FBC857FDACA8}" srcOrd="4" destOrd="0" presId="urn:microsoft.com/office/officeart/2018/2/layout/IconVerticalSolidList"/>
    <dgm:cxn modelId="{AA6959BC-1982-4042-A3BF-0A3E7FCE37A6}" type="presParOf" srcId="{40F536B6-F29D-4768-9D22-FBC857FDACA8}" destId="{32CDF58A-AA08-476C-97D0-E4C87899E875}" srcOrd="0" destOrd="0" presId="urn:microsoft.com/office/officeart/2018/2/layout/IconVerticalSolidList"/>
    <dgm:cxn modelId="{BC0AB5D9-E5E0-4393-9E14-B0E90334CF39}" type="presParOf" srcId="{40F536B6-F29D-4768-9D22-FBC857FDACA8}" destId="{70DB3031-FAF9-4A4B-8378-BF7C66A41360}" srcOrd="1" destOrd="0" presId="urn:microsoft.com/office/officeart/2018/2/layout/IconVerticalSolidList"/>
    <dgm:cxn modelId="{17DD63E9-F33B-4220-AA7D-8D73AB4ED14C}" type="presParOf" srcId="{40F536B6-F29D-4768-9D22-FBC857FDACA8}" destId="{ECBBE5D9-5957-4CD9-8BD7-647F1BBBD11F}" srcOrd="2" destOrd="0" presId="urn:microsoft.com/office/officeart/2018/2/layout/IconVerticalSolidList"/>
    <dgm:cxn modelId="{CAECD93B-A523-4E0C-925A-BE9958726E7C}" type="presParOf" srcId="{40F536B6-F29D-4768-9D22-FBC857FDACA8}" destId="{1940E2BC-8F02-48D2-8DD9-E863E05E53E0}" srcOrd="3" destOrd="0" presId="urn:microsoft.com/office/officeart/2018/2/layout/IconVerticalSolidList"/>
    <dgm:cxn modelId="{1182E5D4-1966-4CFB-AE4B-2CE957EA037B}" type="presParOf" srcId="{7CABC200-7E4A-4CBC-8C87-46790CDE2920}" destId="{892FDBB0-E954-412D-AB1D-9FC47066706D}" srcOrd="5" destOrd="0" presId="urn:microsoft.com/office/officeart/2018/2/layout/IconVerticalSolidList"/>
    <dgm:cxn modelId="{F48FA56D-F0BF-4F8A-B78A-80BBD7CED4FB}" type="presParOf" srcId="{7CABC200-7E4A-4CBC-8C87-46790CDE2920}" destId="{ED099C04-BD74-4A76-8A3F-2E83872839DA}" srcOrd="6" destOrd="0" presId="urn:microsoft.com/office/officeart/2018/2/layout/IconVerticalSolidList"/>
    <dgm:cxn modelId="{2B7EC247-775F-4BA4-A72A-3FE0A7D59FEA}" type="presParOf" srcId="{ED099C04-BD74-4A76-8A3F-2E83872839DA}" destId="{50FC1E7D-D579-4595-8459-CC24E3F28325}" srcOrd="0" destOrd="0" presId="urn:microsoft.com/office/officeart/2018/2/layout/IconVerticalSolidList"/>
    <dgm:cxn modelId="{ADB7D0D3-AC35-45EE-9F08-64AA5E6B7971}" type="presParOf" srcId="{ED099C04-BD74-4A76-8A3F-2E83872839DA}" destId="{D61BD0DC-A149-4DAC-B7AC-1746F96548B1}" srcOrd="1" destOrd="0" presId="urn:microsoft.com/office/officeart/2018/2/layout/IconVerticalSolidList"/>
    <dgm:cxn modelId="{10E2FCE8-4EE1-4C07-A09E-16B59BF0E15C}" type="presParOf" srcId="{ED099C04-BD74-4A76-8A3F-2E83872839DA}" destId="{CC4162F8-FC31-4FC1-995E-39D918010784}" srcOrd="2" destOrd="0" presId="urn:microsoft.com/office/officeart/2018/2/layout/IconVerticalSolidList"/>
    <dgm:cxn modelId="{BB5FAEA5-91D9-4238-9C70-B98FB85EFC6C}" type="presParOf" srcId="{ED099C04-BD74-4A76-8A3F-2E83872839DA}" destId="{5097C7A9-865A-4C51-B0D4-AA3541F41F49}" srcOrd="3" destOrd="0" presId="urn:microsoft.com/office/officeart/2018/2/layout/IconVerticalSolidList"/>
    <dgm:cxn modelId="{4FA48011-DB9F-4A81-895C-98BB43AD8DBE}" type="presParOf" srcId="{7CABC200-7E4A-4CBC-8C87-46790CDE2920}" destId="{90E2AE8C-AE7D-497F-9B50-EE16B293F14D}" srcOrd="7" destOrd="0" presId="urn:microsoft.com/office/officeart/2018/2/layout/IconVerticalSolidList"/>
    <dgm:cxn modelId="{B6393826-C90A-405C-A165-C39B49FA1D0A}" type="presParOf" srcId="{7CABC200-7E4A-4CBC-8C87-46790CDE2920}" destId="{DF6B7192-17DB-4613-837D-98C33222DD06}" srcOrd="8" destOrd="0" presId="urn:microsoft.com/office/officeart/2018/2/layout/IconVerticalSolidList"/>
    <dgm:cxn modelId="{34E1D76F-1605-47E4-8706-ACEFD7DE331D}" type="presParOf" srcId="{DF6B7192-17DB-4613-837D-98C33222DD06}" destId="{F7664AA7-337E-4F27-B551-EAC227C65B65}" srcOrd="0" destOrd="0" presId="urn:microsoft.com/office/officeart/2018/2/layout/IconVerticalSolidList"/>
    <dgm:cxn modelId="{6EFE2891-749B-4E85-9CFD-022B0B9A70D4}" type="presParOf" srcId="{DF6B7192-17DB-4613-837D-98C33222DD06}" destId="{C3029BAE-03DD-4522-AA01-AD9D60F1DF96}" srcOrd="1" destOrd="0" presId="urn:microsoft.com/office/officeart/2018/2/layout/IconVerticalSolidList"/>
    <dgm:cxn modelId="{9FC76DFB-4190-4564-B7FB-D5812FDBF467}" type="presParOf" srcId="{DF6B7192-17DB-4613-837D-98C33222DD06}" destId="{B797B2A2-C084-4E98-AD7D-B511E0D20A4D}" srcOrd="2" destOrd="0" presId="urn:microsoft.com/office/officeart/2018/2/layout/IconVerticalSolidList"/>
    <dgm:cxn modelId="{C84B22DA-910B-4C24-98AA-B7C68EDE3164}" type="presParOf" srcId="{DF6B7192-17DB-4613-837D-98C33222DD06}" destId="{0E1F6800-4FF5-4D71-BEB3-D3457C0B2B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662B5-D3E6-485C-9A84-F8447EA43635}">
      <dsp:nvSpPr>
        <dsp:cNvPr id="0" name=""/>
        <dsp:cNvSpPr/>
      </dsp:nvSpPr>
      <dsp:spPr>
        <a:xfrm>
          <a:off x="4967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Total War</a:t>
          </a:r>
        </a:p>
      </dsp:txBody>
      <dsp:txXfrm>
        <a:off x="63795" y="58828"/>
        <a:ext cx="1890865" cy="3420881"/>
      </dsp:txXfrm>
    </dsp:sp>
    <dsp:sp modelId="{1CE3C3C0-0BB8-4864-94CA-73F23A1E2B3E}">
      <dsp:nvSpPr>
        <dsp:cNvPr id="0" name=""/>
        <dsp:cNvSpPr/>
      </dsp:nvSpPr>
      <dsp:spPr>
        <a:xfrm>
          <a:off x="2350920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Age Of Empires</a:t>
          </a:r>
        </a:p>
      </dsp:txBody>
      <dsp:txXfrm>
        <a:off x="2409748" y="58828"/>
        <a:ext cx="1890865" cy="3420881"/>
      </dsp:txXfrm>
    </dsp:sp>
    <dsp:sp modelId="{D4F7CD2E-5C49-41EB-A197-2507E5E84824}">
      <dsp:nvSpPr>
        <dsp:cNvPr id="0" name=""/>
        <dsp:cNvSpPr/>
      </dsp:nvSpPr>
      <dsp:spPr>
        <a:xfrm>
          <a:off x="4696873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Company Of Heroes</a:t>
          </a:r>
        </a:p>
      </dsp:txBody>
      <dsp:txXfrm>
        <a:off x="4755701" y="58828"/>
        <a:ext cx="1890865" cy="342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04C2-7D5A-43C2-9D5E-E28E60E01FC7}">
      <dsp:nvSpPr>
        <dsp:cNvPr id="0" name=""/>
        <dsp:cNvSpPr/>
      </dsp:nvSpPr>
      <dsp:spPr>
        <a:xfrm>
          <a:off x="461169" y="0"/>
          <a:ext cx="5132386" cy="5132386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EECCC-87D4-44E5-816F-38018B26B31D}">
      <dsp:nvSpPr>
        <dsp:cNvPr id="0" name=""/>
        <dsp:cNvSpPr/>
      </dsp:nvSpPr>
      <dsp:spPr>
        <a:xfrm>
          <a:off x="948745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פשוט ללמידה</a:t>
          </a:r>
          <a:endParaRPr lang="en-US" sz="2400" kern="1200" dirty="0"/>
        </a:p>
      </dsp:txBody>
      <dsp:txXfrm>
        <a:off x="1046457" y="585288"/>
        <a:ext cx="1806206" cy="1806206"/>
      </dsp:txXfrm>
    </dsp:sp>
    <dsp:sp modelId="{D97DBB6E-5AA0-4C6A-874F-89C7528E685B}">
      <dsp:nvSpPr>
        <dsp:cNvPr id="0" name=""/>
        <dsp:cNvSpPr/>
      </dsp:nvSpPr>
      <dsp:spPr>
        <a:xfrm>
          <a:off x="3104348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משחק מקורי</a:t>
          </a:r>
          <a:endParaRPr lang="en-US" sz="2400" kern="1200" dirty="0"/>
        </a:p>
      </dsp:txBody>
      <dsp:txXfrm>
        <a:off x="3202060" y="585288"/>
        <a:ext cx="1806206" cy="1806206"/>
      </dsp:txXfrm>
    </dsp:sp>
    <dsp:sp modelId="{E761163C-10D9-46BE-B802-AF33E565193D}">
      <dsp:nvSpPr>
        <dsp:cNvPr id="0" name=""/>
        <dsp:cNvSpPr/>
      </dsp:nvSpPr>
      <dsp:spPr>
        <a:xfrm>
          <a:off x="948745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פיתוח חשיבה אסטרטגית לטווח הרחוק</a:t>
          </a:r>
          <a:endParaRPr lang="en-US" sz="2400" kern="1200" dirty="0"/>
        </a:p>
      </dsp:txBody>
      <dsp:txXfrm>
        <a:off x="1046457" y="2740891"/>
        <a:ext cx="1806206" cy="1806206"/>
      </dsp:txXfrm>
    </dsp:sp>
    <dsp:sp modelId="{7409A738-D0C7-4EB5-887D-1D6B4FC2BFCD}">
      <dsp:nvSpPr>
        <dsp:cNvPr id="0" name=""/>
        <dsp:cNvSpPr/>
      </dsp:nvSpPr>
      <dsp:spPr>
        <a:xfrm>
          <a:off x="3104348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דרישות חומרה לא גבוהות</a:t>
          </a:r>
          <a:endParaRPr lang="en-US" sz="2400" kern="1200" dirty="0"/>
        </a:p>
      </dsp:txBody>
      <dsp:txXfrm>
        <a:off x="3202060" y="2740891"/>
        <a:ext cx="1806206" cy="180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FAD3B-E23D-45D5-A0E2-33249FED8B44}">
      <dsp:nvSpPr>
        <dsp:cNvPr id="0" name=""/>
        <dsp:cNvSpPr/>
      </dsp:nvSpPr>
      <dsp:spPr>
        <a:xfrm>
          <a:off x="0" y="1854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54F70-0292-47C1-99CB-247A569A1F23}">
      <dsp:nvSpPr>
        <dsp:cNvPr id="0" name=""/>
        <dsp:cNvSpPr/>
      </dsp:nvSpPr>
      <dsp:spPr>
        <a:xfrm>
          <a:off x="284297" y="213315"/>
          <a:ext cx="516904" cy="516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71F1B-9FC9-413B-A6A4-D049CB2D2671}">
      <dsp:nvSpPr>
        <dsp:cNvPr id="0" name=""/>
        <dsp:cNvSpPr/>
      </dsp:nvSpPr>
      <dsp:spPr>
        <a:xfrm>
          <a:off x="1085500" y="0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בנייה</a:t>
          </a:r>
          <a:endParaRPr lang="en-US" sz="2200" kern="1200" dirty="0"/>
        </a:p>
      </dsp:txBody>
      <dsp:txXfrm>
        <a:off x="1085500" y="0"/>
        <a:ext cx="5366442" cy="939827"/>
      </dsp:txXfrm>
    </dsp:sp>
    <dsp:sp modelId="{705D7FB0-2A82-4AA1-A873-FA3E06008B4F}">
      <dsp:nvSpPr>
        <dsp:cNvPr id="0" name=""/>
        <dsp:cNvSpPr/>
      </dsp:nvSpPr>
      <dsp:spPr>
        <a:xfrm>
          <a:off x="0" y="1176638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3850C-E4AB-436C-A93C-384E7C759013}">
      <dsp:nvSpPr>
        <dsp:cNvPr id="0" name=""/>
        <dsp:cNvSpPr/>
      </dsp:nvSpPr>
      <dsp:spPr>
        <a:xfrm>
          <a:off x="284297" y="1388099"/>
          <a:ext cx="516904" cy="516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BBDDD-07AB-4527-AE42-8F3CCF5DD14B}">
      <dsp:nvSpPr>
        <dsp:cNvPr id="0" name=""/>
        <dsp:cNvSpPr/>
      </dsp:nvSpPr>
      <dsp:spPr>
        <a:xfrm>
          <a:off x="1085500" y="1176638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הכשרה</a:t>
          </a:r>
          <a:endParaRPr lang="en-US" sz="2200" kern="1200"/>
        </a:p>
      </dsp:txBody>
      <dsp:txXfrm>
        <a:off x="1085500" y="1176638"/>
        <a:ext cx="5366442" cy="939827"/>
      </dsp:txXfrm>
    </dsp:sp>
    <dsp:sp modelId="{CAC69CA1-B4E8-4B1C-9360-D9D5AE49DAA1}">
      <dsp:nvSpPr>
        <dsp:cNvPr id="0" name=""/>
        <dsp:cNvSpPr/>
      </dsp:nvSpPr>
      <dsp:spPr>
        <a:xfrm>
          <a:off x="0" y="2351421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5C7D8-B3BE-4119-90C9-9B46063AD6F6}">
      <dsp:nvSpPr>
        <dsp:cNvPr id="0" name=""/>
        <dsp:cNvSpPr/>
      </dsp:nvSpPr>
      <dsp:spPr>
        <a:xfrm>
          <a:off x="284297" y="2562882"/>
          <a:ext cx="516904" cy="516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A9413-B4D1-4E2C-ABB2-1BBD9693EC14}">
      <dsp:nvSpPr>
        <dsp:cNvPr id="0" name=""/>
        <dsp:cNvSpPr/>
      </dsp:nvSpPr>
      <dsp:spPr>
        <a:xfrm>
          <a:off x="1085500" y="2351421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טקטיקה</a:t>
          </a:r>
          <a:endParaRPr lang="en-US" sz="2200" kern="1200"/>
        </a:p>
      </dsp:txBody>
      <dsp:txXfrm>
        <a:off x="1085500" y="2351421"/>
        <a:ext cx="5366442" cy="939827"/>
      </dsp:txXfrm>
    </dsp:sp>
    <dsp:sp modelId="{9E714B00-320D-45AA-BAFD-19601724D1B2}">
      <dsp:nvSpPr>
        <dsp:cNvPr id="0" name=""/>
        <dsp:cNvSpPr/>
      </dsp:nvSpPr>
      <dsp:spPr>
        <a:xfrm>
          <a:off x="0" y="3526205"/>
          <a:ext cx="6451943" cy="9398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2E2CB-C075-4251-867F-C2EA5605D7CE}">
      <dsp:nvSpPr>
        <dsp:cNvPr id="0" name=""/>
        <dsp:cNvSpPr/>
      </dsp:nvSpPr>
      <dsp:spPr>
        <a:xfrm>
          <a:off x="284297" y="3737666"/>
          <a:ext cx="516904" cy="516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23895-5629-4130-863E-397BBE9FB3D4}">
      <dsp:nvSpPr>
        <dsp:cNvPr id="0" name=""/>
        <dsp:cNvSpPr/>
      </dsp:nvSpPr>
      <dsp:spPr>
        <a:xfrm>
          <a:off x="1085500" y="3526205"/>
          <a:ext cx="5366442" cy="939827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5" tIns="99465" rIns="99465" bIns="994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שלב מלחמה</a:t>
          </a:r>
          <a:endParaRPr lang="en-US" sz="2200" kern="1200"/>
        </a:p>
      </dsp:txBody>
      <dsp:txXfrm>
        <a:off x="1085500" y="3526205"/>
        <a:ext cx="5366442" cy="9398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AF6F7-89B8-401C-8F41-DA73F99A5F3F}">
      <dsp:nvSpPr>
        <dsp:cNvPr id="0" name=""/>
        <dsp:cNvSpPr/>
      </dsp:nvSpPr>
      <dsp:spPr>
        <a:xfrm>
          <a:off x="0" y="36027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B2074-04D4-4FB2-9B35-820742BA5A47}">
      <dsp:nvSpPr>
        <dsp:cNvPr id="0" name=""/>
        <dsp:cNvSpPr/>
      </dsp:nvSpPr>
      <dsp:spPr>
        <a:xfrm>
          <a:off x="493633" y="50314"/>
          <a:ext cx="691086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80576"/>
        <a:ext cx="6850340" cy="559396"/>
      </dsp:txXfrm>
    </dsp:sp>
    <dsp:sp modelId="{8E02D7EB-A35F-4C3A-99AE-647429153389}">
      <dsp:nvSpPr>
        <dsp:cNvPr id="0" name=""/>
        <dsp:cNvSpPr/>
      </dsp:nvSpPr>
      <dsp:spPr>
        <a:xfrm>
          <a:off x="0" y="131283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C3E1C-2440-44AD-BA7E-52AFE579A082}">
      <dsp:nvSpPr>
        <dsp:cNvPr id="0" name=""/>
        <dsp:cNvSpPr/>
      </dsp:nvSpPr>
      <dsp:spPr>
        <a:xfrm>
          <a:off x="493633" y="1002874"/>
          <a:ext cx="6910864" cy="619920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C#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למימוש מכניקת המשחק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1033136"/>
        <a:ext cx="6850340" cy="559396"/>
      </dsp:txXfrm>
    </dsp:sp>
    <dsp:sp modelId="{45AD8A02-D530-4F08-B055-BABEEDCA5712}">
      <dsp:nvSpPr>
        <dsp:cNvPr id="0" name=""/>
        <dsp:cNvSpPr/>
      </dsp:nvSpPr>
      <dsp:spPr>
        <a:xfrm>
          <a:off x="0" y="226539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8AF7A-14AE-4001-A007-96AB3A44270E}">
      <dsp:nvSpPr>
        <dsp:cNvPr id="0" name=""/>
        <dsp:cNvSpPr/>
      </dsp:nvSpPr>
      <dsp:spPr>
        <a:xfrm>
          <a:off x="493633" y="1955435"/>
          <a:ext cx="6910864" cy="619920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 באמצעות ספרייה 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Mirror</a:t>
          </a:r>
        </a:p>
      </dsp:txBody>
      <dsp:txXfrm>
        <a:off x="523895" y="1985697"/>
        <a:ext cx="6850340" cy="559396"/>
      </dsp:txXfrm>
    </dsp:sp>
    <dsp:sp modelId="{1CA029F7-6838-439D-8BB1-F6F16D0BDA5A}">
      <dsp:nvSpPr>
        <dsp:cNvPr id="0" name=""/>
        <dsp:cNvSpPr/>
      </dsp:nvSpPr>
      <dsp:spPr>
        <a:xfrm>
          <a:off x="0" y="321795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87B48-B03C-4EB5-8E2B-AD5F104393F7}">
      <dsp:nvSpPr>
        <dsp:cNvPr id="0" name=""/>
        <dsp:cNvSpPr/>
      </dsp:nvSpPr>
      <dsp:spPr>
        <a:xfrm>
          <a:off x="493633" y="2907995"/>
          <a:ext cx="6910864" cy="61992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2938257"/>
        <a:ext cx="6850340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8267A-1190-455D-A3D8-E28356A6FCA7}">
      <dsp:nvSpPr>
        <dsp:cNvPr id="0" name=""/>
        <dsp:cNvSpPr/>
      </dsp:nvSpPr>
      <dsp:spPr>
        <a:xfrm>
          <a:off x="0" y="0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4BD59-04B5-4433-A41C-237527A20ED0}">
      <dsp:nvSpPr>
        <dsp:cNvPr id="0" name=""/>
        <dsp:cNvSpPr/>
      </dsp:nvSpPr>
      <dsp:spPr>
        <a:xfrm>
          <a:off x="224904" y="170774"/>
          <a:ext cx="408916" cy="408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08EF1-163B-4ECF-865F-485A8A1DABD7}">
      <dsp:nvSpPr>
        <dsp:cNvPr id="0" name=""/>
        <dsp:cNvSpPr/>
      </dsp:nvSpPr>
      <dsp:spPr>
        <a:xfrm>
          <a:off x="858724" y="3490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פיתוח משחקים</a:t>
          </a:r>
          <a:endParaRPr lang="en-US" sz="1900" kern="1200" dirty="0"/>
        </a:p>
      </dsp:txBody>
      <dsp:txXfrm>
        <a:off x="858724" y="3490"/>
        <a:ext cx="5593218" cy="743484"/>
      </dsp:txXfrm>
    </dsp:sp>
    <dsp:sp modelId="{124D2EEC-2F46-4A53-8110-D3CB614F9081}">
      <dsp:nvSpPr>
        <dsp:cNvPr id="0" name=""/>
        <dsp:cNvSpPr/>
      </dsp:nvSpPr>
      <dsp:spPr>
        <a:xfrm>
          <a:off x="0" y="932845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C2EA5-17CC-4A27-A363-E5C38CA7964E}">
      <dsp:nvSpPr>
        <dsp:cNvPr id="0" name=""/>
        <dsp:cNvSpPr/>
      </dsp:nvSpPr>
      <dsp:spPr>
        <a:xfrm>
          <a:off x="224904" y="1100129"/>
          <a:ext cx="408916" cy="408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EFA61-EBC1-46BC-B3CF-4E77C9080665}">
      <dsp:nvSpPr>
        <dsp:cNvPr id="0" name=""/>
        <dsp:cNvSpPr/>
      </dsp:nvSpPr>
      <dsp:spPr>
        <a:xfrm>
          <a:off x="858724" y="932845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גיאומטריה חישובית</a:t>
          </a:r>
          <a:endParaRPr lang="en-US" sz="1900" kern="1200" dirty="0"/>
        </a:p>
      </dsp:txBody>
      <dsp:txXfrm>
        <a:off x="858724" y="932845"/>
        <a:ext cx="5593218" cy="743484"/>
      </dsp:txXfrm>
    </dsp:sp>
    <dsp:sp modelId="{32CDF58A-AA08-476C-97D0-E4C87899E875}">
      <dsp:nvSpPr>
        <dsp:cNvPr id="0" name=""/>
        <dsp:cNvSpPr/>
      </dsp:nvSpPr>
      <dsp:spPr>
        <a:xfrm>
          <a:off x="0" y="1862201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B3031-FAF9-4A4B-8378-BF7C66A41360}">
      <dsp:nvSpPr>
        <dsp:cNvPr id="0" name=""/>
        <dsp:cNvSpPr/>
      </dsp:nvSpPr>
      <dsp:spPr>
        <a:xfrm>
          <a:off x="224904" y="2029485"/>
          <a:ext cx="408916" cy="408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0E2BC-8F02-48D2-8DD9-E863E05E53E0}">
      <dsp:nvSpPr>
        <dsp:cNvPr id="0" name=""/>
        <dsp:cNvSpPr/>
      </dsp:nvSpPr>
      <dsp:spPr>
        <a:xfrm>
          <a:off x="858724" y="1862201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/>
            <a:t>תקשורת מחשבים</a:t>
          </a:r>
          <a:endParaRPr lang="en-US" sz="1900" kern="1200" dirty="0"/>
        </a:p>
      </dsp:txBody>
      <dsp:txXfrm>
        <a:off x="858724" y="1862201"/>
        <a:ext cx="5593218" cy="743484"/>
      </dsp:txXfrm>
    </dsp:sp>
    <dsp:sp modelId="{50FC1E7D-D579-4595-8459-CC24E3F28325}">
      <dsp:nvSpPr>
        <dsp:cNvPr id="0" name=""/>
        <dsp:cNvSpPr/>
      </dsp:nvSpPr>
      <dsp:spPr>
        <a:xfrm>
          <a:off x="0" y="2791556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BD0DC-A149-4DAC-B7AC-1746F96548B1}">
      <dsp:nvSpPr>
        <dsp:cNvPr id="0" name=""/>
        <dsp:cNvSpPr/>
      </dsp:nvSpPr>
      <dsp:spPr>
        <a:xfrm>
          <a:off x="224904" y="2958840"/>
          <a:ext cx="408916" cy="408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7C7A9-865A-4C51-B0D4-AA3541F41F49}">
      <dsp:nvSpPr>
        <dsp:cNvPr id="0" name=""/>
        <dsp:cNvSpPr/>
      </dsp:nvSpPr>
      <dsp:spPr>
        <a:xfrm>
          <a:off x="858724" y="2791556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עיצוב</a:t>
          </a:r>
          <a:endParaRPr lang="en-US" sz="1900" kern="1200" dirty="0"/>
        </a:p>
      </dsp:txBody>
      <dsp:txXfrm>
        <a:off x="858724" y="2791556"/>
        <a:ext cx="5593218" cy="743484"/>
      </dsp:txXfrm>
    </dsp:sp>
    <dsp:sp modelId="{F7664AA7-337E-4F27-B551-EAC227C65B65}">
      <dsp:nvSpPr>
        <dsp:cNvPr id="0" name=""/>
        <dsp:cNvSpPr/>
      </dsp:nvSpPr>
      <dsp:spPr>
        <a:xfrm>
          <a:off x="0" y="3720912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29BAE-03DD-4522-AA01-AD9D60F1DF96}">
      <dsp:nvSpPr>
        <dsp:cNvPr id="0" name=""/>
        <dsp:cNvSpPr/>
      </dsp:nvSpPr>
      <dsp:spPr>
        <a:xfrm>
          <a:off x="224904" y="3888196"/>
          <a:ext cx="408916" cy="4089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F6800-4FF5-4D71-BEB3-D3457C0B2B12}">
      <dsp:nvSpPr>
        <dsp:cNvPr id="0" name=""/>
        <dsp:cNvSpPr/>
      </dsp:nvSpPr>
      <dsp:spPr>
        <a:xfrm>
          <a:off x="858724" y="3720912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סאונד ומוזיקה</a:t>
          </a:r>
          <a:endParaRPr lang="en-US" sz="1900" kern="1200" dirty="0"/>
        </a:p>
      </dsp:txBody>
      <dsp:txXfrm>
        <a:off x="858724" y="3720912"/>
        <a:ext cx="5593218" cy="743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99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71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09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82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7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50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35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49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33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22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482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0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749BB8-65A2-4F80-89A1-B6548678B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3848603"/>
            <a:ext cx="8767860" cy="1388165"/>
          </a:xfrm>
        </p:spPr>
        <p:txBody>
          <a:bodyPr>
            <a:noAutofit/>
          </a:bodyPr>
          <a:lstStyle/>
          <a:p>
            <a:r>
              <a:rPr lang="he-IL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משחק אסטרטגיה מרובה משתתפים</a:t>
            </a:r>
          </a:p>
          <a:p>
            <a:endParaRPr lang="he-IL" sz="1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שמשון פולק,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אלישר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פייג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ושקד שטסל</a:t>
            </a: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מנחה: אסף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וינריב</a:t>
            </a:r>
            <a:endParaRPr lang="he-IL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02A7F-E218-4CE5-A6F0-07ED5F407769}"/>
              </a:ext>
            </a:extLst>
          </p:cNvPr>
          <p:cNvSpPr txBox="1"/>
          <p:nvPr/>
        </p:nvSpPr>
        <p:spPr>
          <a:xfrm>
            <a:off x="1086255" y="2455399"/>
            <a:ext cx="1001948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Assemble Z’ Army</a:t>
            </a:r>
            <a:endParaRPr lang="he-IL" sz="6600" b="1" dirty="0">
              <a:solidFill>
                <a:srgbClr val="FFFF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1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4221-8A02-4B58-BED5-01249FCF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517" y="742661"/>
            <a:ext cx="5018966" cy="1356360"/>
          </a:xfrm>
        </p:spPr>
        <p:txBody>
          <a:bodyPr>
            <a:normAutofit/>
          </a:bodyPr>
          <a:lstStyle/>
          <a:p>
            <a:pPr algn="ct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מפרט דרישות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3AA5A7AA-D9DB-4047-AAD9-27CD21FCABD4}"/>
              </a:ext>
            </a:extLst>
          </p:cNvPr>
          <p:cNvGrpSpPr/>
          <p:nvPr/>
        </p:nvGrpSpPr>
        <p:grpSpPr>
          <a:xfrm>
            <a:off x="2704622" y="2392286"/>
            <a:ext cx="6782755" cy="2361817"/>
            <a:chOff x="3572986" y="2977044"/>
            <a:chExt cx="6782755" cy="2361817"/>
          </a:xfrm>
        </p:grpSpPr>
        <p:sp>
          <p:nvSpPr>
            <p:cNvPr id="4" name="אליפסה 3">
              <a:extLst>
                <a:ext uri="{FF2B5EF4-FFF2-40B4-BE49-F238E27FC236}">
                  <a16:creationId xmlns:a16="http://schemas.microsoft.com/office/drawing/2014/main" id="{2ED31581-FD77-4557-AFD8-4EB5AB8332BB}"/>
                </a:ext>
              </a:extLst>
            </p:cNvPr>
            <p:cNvSpPr/>
            <p:nvPr/>
          </p:nvSpPr>
          <p:spPr>
            <a:xfrm>
              <a:off x="3973179" y="2977044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מלבן 4" descr="Game controller">
              <a:extLst>
                <a:ext uri="{FF2B5EF4-FFF2-40B4-BE49-F238E27FC236}">
                  <a16:creationId xmlns:a16="http://schemas.microsoft.com/office/drawing/2014/main" id="{20345FE7-6B7B-4BA9-BE4E-8D7120165776}"/>
                </a:ext>
              </a:extLst>
            </p:cNvPr>
            <p:cNvSpPr/>
            <p:nvPr/>
          </p:nvSpPr>
          <p:spPr>
            <a:xfrm>
              <a:off x="4239974" y="3243839"/>
              <a:ext cx="718294" cy="718294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צורה חופשית: צורה 5">
              <a:extLst>
                <a:ext uri="{FF2B5EF4-FFF2-40B4-BE49-F238E27FC236}">
                  <a16:creationId xmlns:a16="http://schemas.microsoft.com/office/drawing/2014/main" id="{1F2FDF52-0BAE-4BF0-8BA8-24094E9CEC0F}"/>
                </a:ext>
              </a:extLst>
            </p:cNvPr>
            <p:cNvSpPr/>
            <p:nvPr/>
          </p:nvSpPr>
          <p:spPr>
            <a:xfrm>
              <a:off x="3572986" y="4618861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kern="1200"/>
                <a:t>פיתוח מכניקת המשחק</a:t>
              </a:r>
              <a:endParaRPr lang="en-US" sz="2300" kern="1200"/>
            </a:p>
          </p:txBody>
        </p:sp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32AC6F7D-A29A-4804-9F54-117A33FEA45A}"/>
                </a:ext>
              </a:extLst>
            </p:cNvPr>
            <p:cNvSpPr/>
            <p:nvPr/>
          </p:nvSpPr>
          <p:spPr>
            <a:xfrm>
              <a:off x="6384597" y="2977044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מלבן 8" descr="צ'אט">
              <a:extLst>
                <a:ext uri="{FF2B5EF4-FFF2-40B4-BE49-F238E27FC236}">
                  <a16:creationId xmlns:a16="http://schemas.microsoft.com/office/drawing/2014/main" id="{729129C0-09F4-4732-A3B5-92F9A4CE108E}"/>
                </a:ext>
              </a:extLst>
            </p:cNvPr>
            <p:cNvSpPr/>
            <p:nvPr/>
          </p:nvSpPr>
          <p:spPr>
            <a:xfrm>
              <a:off x="6651393" y="3243839"/>
              <a:ext cx="718294" cy="71829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צורה חופשית: צורה 9">
              <a:extLst>
                <a:ext uri="{FF2B5EF4-FFF2-40B4-BE49-F238E27FC236}">
                  <a16:creationId xmlns:a16="http://schemas.microsoft.com/office/drawing/2014/main" id="{7C93BBA5-EB17-4962-9654-125F70033E84}"/>
                </a:ext>
              </a:extLst>
            </p:cNvPr>
            <p:cNvSpPr/>
            <p:nvPr/>
          </p:nvSpPr>
          <p:spPr>
            <a:xfrm>
              <a:off x="5984405" y="4618861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kern="1200"/>
                <a:t>תקשורת בין השחקנים</a:t>
              </a:r>
              <a:endParaRPr lang="en-US" sz="2300" kern="1200"/>
            </a:p>
          </p:txBody>
        </p:sp>
        <p:sp>
          <p:nvSpPr>
            <p:cNvPr id="13" name="צורה חופשית: צורה 12">
              <a:extLst>
                <a:ext uri="{FF2B5EF4-FFF2-40B4-BE49-F238E27FC236}">
                  <a16:creationId xmlns:a16="http://schemas.microsoft.com/office/drawing/2014/main" id="{8FFE6532-E753-4629-A868-34BB67394327}"/>
                </a:ext>
              </a:extLst>
            </p:cNvPr>
            <p:cNvSpPr/>
            <p:nvPr/>
          </p:nvSpPr>
          <p:spPr>
            <a:xfrm>
              <a:off x="8303471" y="4618861"/>
              <a:ext cx="2052270" cy="720000"/>
            </a:xfrm>
            <a:custGeom>
              <a:avLst/>
              <a:gdLst>
                <a:gd name="connsiteX0" fmla="*/ 0 w 2052270"/>
                <a:gd name="connsiteY0" fmla="*/ 0 h 720000"/>
                <a:gd name="connsiteX1" fmla="*/ 2052270 w 2052270"/>
                <a:gd name="connsiteY1" fmla="*/ 0 h 720000"/>
                <a:gd name="connsiteX2" fmla="*/ 2052270 w 2052270"/>
                <a:gd name="connsiteY2" fmla="*/ 720000 h 720000"/>
                <a:gd name="connsiteX3" fmla="*/ 0 w 2052270"/>
                <a:gd name="connsiteY3" fmla="*/ 720000 h 720000"/>
                <a:gd name="connsiteX4" fmla="*/ 0 w 205227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2270" h="720000">
                  <a:moveTo>
                    <a:pt x="0" y="0"/>
                  </a:moveTo>
                  <a:lnTo>
                    <a:pt x="2052270" y="0"/>
                  </a:lnTo>
                  <a:lnTo>
                    <a:pt x="205227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he-IL" sz="2300" dirty="0"/>
                <a:t>משחקיות חלקה</a:t>
              </a:r>
              <a:endParaRPr lang="en-US" sz="2300" kern="1200" dirty="0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E10B09FE-EB58-40FD-8D92-1F498A5B589F}"/>
                </a:ext>
              </a:extLst>
            </p:cNvPr>
            <p:cNvSpPr/>
            <p:nvPr/>
          </p:nvSpPr>
          <p:spPr>
            <a:xfrm>
              <a:off x="8703664" y="2977044"/>
              <a:ext cx="1251885" cy="12518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מלבן 11" descr="גלגיליות עם מילוי מלא">
              <a:extLst>
                <a:ext uri="{FF2B5EF4-FFF2-40B4-BE49-F238E27FC236}">
                  <a16:creationId xmlns:a16="http://schemas.microsoft.com/office/drawing/2014/main" id="{1172C043-7CA3-48FA-B1D4-65E109EF7012}"/>
                </a:ext>
              </a:extLst>
            </p:cNvPr>
            <p:cNvSpPr/>
            <p:nvPr/>
          </p:nvSpPr>
          <p:spPr>
            <a:xfrm>
              <a:off x="8970459" y="3217370"/>
              <a:ext cx="718294" cy="718294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79134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3603-0887-4492-AF23-DB9492F8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320" y="619760"/>
            <a:ext cx="9875520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תכנון כללי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08182D-FE56-4110-BB94-4AF191F54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943479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51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3E86-CF56-456B-908A-4017426A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28669"/>
            <a:ext cx="9875520" cy="1356360"/>
          </a:xfrm>
        </p:spPr>
        <p:txBody>
          <a:bodyPr/>
          <a:lstStyle/>
          <a:p>
            <a:pPr algn="ctr"/>
            <a:r>
              <a:rPr lang="he-IL"/>
              <a:t>קצת על </a:t>
            </a:r>
            <a:r>
              <a:rPr lang="en-US"/>
              <a:t>Unity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D7F8-0C6E-4752-914D-4C2C8EEE2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0328"/>
            <a:ext cx="9906000" cy="5078776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he-IL" sz="2400" b="1" dirty="0"/>
              <a:t>למה דווקא </a:t>
            </a:r>
            <a:r>
              <a:rPr lang="en-US" sz="2400" b="1" dirty="0"/>
              <a:t>Unity</a:t>
            </a:r>
            <a:r>
              <a:rPr lang="he-IL" sz="2400" b="1" dirty="0"/>
              <a:t> ?</a:t>
            </a:r>
          </a:p>
          <a:p>
            <a:r>
              <a:rPr lang="he-IL" sz="2400" dirty="0"/>
              <a:t>תמיכה שוטפת במנוע משחקים (דוקומנטציה</a:t>
            </a:r>
            <a:r>
              <a:rPr lang="en-US" sz="2400" dirty="0"/>
              <a:t>,</a:t>
            </a:r>
            <a:r>
              <a:rPr lang="he-IL" sz="2400" dirty="0"/>
              <a:t> באגים </a:t>
            </a:r>
            <a:r>
              <a:rPr lang="he-IL" sz="2400" dirty="0" err="1"/>
              <a:t>וכו</a:t>
            </a:r>
            <a:r>
              <a:rPr lang="en-US" sz="2400" dirty="0"/>
              <a:t>'</a:t>
            </a:r>
            <a:r>
              <a:rPr lang="he-IL" sz="2400" dirty="0"/>
              <a:t>)</a:t>
            </a:r>
          </a:p>
          <a:p>
            <a:r>
              <a:rPr lang="he-IL" sz="2400" dirty="0"/>
              <a:t>מאוד נוח עבור פיתוח משחקים בדו </a:t>
            </a:r>
            <a:r>
              <a:rPr lang="he-IL" sz="2400" dirty="0" err="1"/>
              <a:t>מימד</a:t>
            </a:r>
            <a:r>
              <a:rPr lang="he-IL" sz="2400" dirty="0"/>
              <a:t>(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2d</a:t>
            </a:r>
            <a:r>
              <a:rPr lang="he-IL" sz="2400" dirty="0"/>
              <a:t>)</a:t>
            </a:r>
            <a:endParaRPr lang="en-US" sz="2400" dirty="0"/>
          </a:p>
          <a:p>
            <a:r>
              <a:rPr lang="he-IL" sz="2400" dirty="0"/>
              <a:t>מגוון אפשרויות רחב למימושים שונים</a:t>
            </a:r>
          </a:p>
          <a:p>
            <a:r>
              <a:rPr lang="he-IL" sz="2400" dirty="0"/>
              <a:t>מאפשר שליטה טוטלית באובייקטים השונים </a:t>
            </a:r>
          </a:p>
          <a:p>
            <a:pPr marL="45720" indent="0">
              <a:buNone/>
            </a:pPr>
            <a:endParaRPr lang="he-IL" sz="2400" dirty="0"/>
          </a:p>
          <a:p>
            <a:pPr marL="45720" indent="0">
              <a:buNone/>
            </a:pPr>
            <a:r>
              <a:rPr lang="he-IL" sz="2400" b="1" dirty="0"/>
              <a:t>משחקים פופולריים שפותחו ב</a:t>
            </a:r>
            <a:r>
              <a:rPr lang="en-US" sz="2400" b="1" dirty="0"/>
              <a:t>Unity</a:t>
            </a:r>
            <a:r>
              <a:rPr lang="he-IL" sz="2400" dirty="0"/>
              <a:t>:</a:t>
            </a:r>
          </a:p>
          <a:p>
            <a:r>
              <a:rPr lang="en-US" sz="2400" dirty="0"/>
              <a:t>Ori The Blind Forest</a:t>
            </a:r>
          </a:p>
          <a:p>
            <a:r>
              <a:rPr lang="en-US" sz="2400" dirty="0"/>
              <a:t>Temple Run</a:t>
            </a:r>
          </a:p>
          <a:p>
            <a:r>
              <a:rPr lang="en-US" sz="2400" dirty="0"/>
              <a:t>Rust</a:t>
            </a:r>
          </a:p>
          <a:p>
            <a:r>
              <a:rPr lang="en-US" sz="2400" dirty="0"/>
              <a:t>Pillars of Eternity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FADE50D-5EBC-42B5-8D5E-3C81B1B4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09" y="4723385"/>
            <a:ext cx="4705350" cy="171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1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9385-8123-4F84-9FEC-A3DBF0E0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קצת על </a:t>
            </a:r>
            <a:r>
              <a:rPr lang="en-US" dirty="0"/>
              <a:t>Mirror</a:t>
            </a:r>
            <a:endParaRPr lang="LID4096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021147-72C2-4152-90D5-B2D32EDE8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1" r="38559"/>
          <a:stretch/>
        </p:blipFill>
        <p:spPr>
          <a:xfrm>
            <a:off x="1071419" y="2093789"/>
            <a:ext cx="3141772" cy="35199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033E-B6E4-4E4C-BEF5-D261785E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77" y="2057400"/>
            <a:ext cx="652489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he-IL" b="1" dirty="0"/>
              <a:t>למה דווקא </a:t>
            </a:r>
            <a:r>
              <a:rPr lang="en-US" b="1" dirty="0"/>
              <a:t>Mirror</a:t>
            </a:r>
            <a:r>
              <a:rPr lang="he-IL" b="1" dirty="0"/>
              <a:t> ?</a:t>
            </a:r>
            <a:endParaRPr lang="en-US" b="1" dirty="0"/>
          </a:p>
          <a:p>
            <a:r>
              <a:rPr lang="he-IL" dirty="0"/>
              <a:t>תמיכה שוטפת (דוקומנטציה</a:t>
            </a:r>
            <a:r>
              <a:rPr lang="en-US" dirty="0"/>
              <a:t>,</a:t>
            </a:r>
            <a:r>
              <a:rPr lang="he-IL" dirty="0"/>
              <a:t> באגים</a:t>
            </a:r>
            <a:r>
              <a:rPr lang="en-US" dirty="0"/>
              <a:t>,</a:t>
            </a:r>
            <a:r>
              <a:rPr lang="he-IL" dirty="0"/>
              <a:t> </a:t>
            </a:r>
            <a:r>
              <a:rPr lang="he-IL" dirty="0" err="1"/>
              <a:t>וכו</a:t>
            </a:r>
            <a:r>
              <a:rPr lang="en-US" dirty="0"/>
              <a:t>'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תומך בצד שרת וצד לקוח וגם </a:t>
            </a:r>
            <a:r>
              <a:rPr lang="en-US" dirty="0"/>
              <a:t>P2P</a:t>
            </a:r>
          </a:p>
          <a:p>
            <a:r>
              <a:rPr lang="he-IL" dirty="0"/>
              <a:t>מקל על ההתעסקות עם השכבות הנמוכות של מודל התקשורת</a:t>
            </a:r>
          </a:p>
          <a:p>
            <a:r>
              <a:rPr lang="he-IL" dirty="0"/>
              <a:t>קל לשימוש</a:t>
            </a:r>
          </a:p>
          <a:p>
            <a:r>
              <a:rPr lang="he-IL" dirty="0"/>
              <a:t>תומך עד 480 שחקנים במקביל</a:t>
            </a:r>
          </a:p>
          <a:p>
            <a:pPr marL="4572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2097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DC09-5BF1-48D8-B3A4-2D635AD4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341" y="-1427750"/>
            <a:ext cx="3364378" cy="5606143"/>
          </a:xfrm>
        </p:spPr>
        <p:txBody>
          <a:bodyPr>
            <a:normAutofit/>
          </a:bodyPr>
          <a:lstStyle/>
          <a:p>
            <a:pPr algn="ctr">
              <a:buClr>
                <a:schemeClr val="accent1"/>
              </a:buClr>
              <a:buSzPct val="80000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b="1">
                <a:latin typeface="Arial" panose="020B0604020202020204" pitchFamily="34" charset="0"/>
                <a:cs typeface="Arial" panose="020B0604020202020204" pitchFamily="34" charset="0"/>
              </a:rPr>
              <a:t>תחומי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FE1E37-84BE-47A4-AF76-33BAEB265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696088"/>
              </p:ext>
            </p:extLst>
          </p:nvPr>
        </p:nvGraphicFramePr>
        <p:xfrm>
          <a:off x="837281" y="1195056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תמונה 3" descr="תמונה שמכילה טקסט, דשא&#10;&#10;התיאור נוצר באופן אוטומטי">
            <a:extLst>
              <a:ext uri="{FF2B5EF4-FFF2-40B4-BE49-F238E27FC236}">
                <a16:creationId xmlns:a16="http://schemas.microsoft.com/office/drawing/2014/main" id="{67AB2FE7-65C5-4E96-8566-0D606DADA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801" y="2446263"/>
            <a:ext cx="3938104" cy="295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0DA0-32BB-4D4C-9272-14E0DCA6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53" y="340093"/>
            <a:ext cx="9875520" cy="1356360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מורכבות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D1B5-000F-4FA9-B881-F88CD25F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69" y="1576805"/>
            <a:ext cx="10755612" cy="4315691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מערכת משחק מלאה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מכניקת משחק מאוזנת ומהנה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פיתוח מערכת תקשורת בין שחקנים במחשבים שונים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10000"/>
              </a:lnSpc>
              <a:spcBef>
                <a:spcPts val="0"/>
              </a:spcBef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פיסיקה וגיאומטריה חישובית</a:t>
            </a:r>
            <a:endParaRPr lang="he-IL" sz="3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endParaRPr lang="LID4096" dirty="0"/>
          </a:p>
        </p:txBody>
      </p:sp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352E32C-653F-4AC0-ACCA-057C5071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7" y="489150"/>
            <a:ext cx="6289195" cy="18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95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41A9-9B08-4001-8283-D0EAE5BF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הצלחת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D0DC1ED5-D0F1-4A95-8E99-E822A556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707583"/>
            <a:ext cx="4593715" cy="34408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15CF-5519-4BCA-83F0-AF537BB4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907" y="1920240"/>
            <a:ext cx="5693834" cy="403860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חווית משחק מלאה ואיכותית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משחקיות חלקה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מכניקה מאוזנת ומגוונת </a:t>
            </a:r>
          </a:p>
          <a:p>
            <a:pPr marL="0" indent="0">
              <a:spcBef>
                <a:spcPts val="0"/>
              </a:spcBef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אסתטיקה צבעונית ובעלת נושא עקבי</a:t>
            </a:r>
          </a:p>
          <a:p>
            <a:endParaRPr lang="he-I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75544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1B61-03E2-4EE7-8C78-9099F23A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ניתוח בעיות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BA36-C30E-4D0A-BC56-CEC8D2E4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he-IL" dirty="0"/>
              <a:t>מערכת ה-</a:t>
            </a:r>
            <a:r>
              <a:rPr lang="en-US" dirty="0" err="1"/>
              <a:t>NavMesh</a:t>
            </a:r>
            <a:r>
              <a:rPr lang="he-IL" dirty="0"/>
              <a:t> (לניתוב הדמויות) יוצרת בעיות שונות שכל הזמן לעקוף נובע מכך שהיא אינה נתמכת רשמית ע"י המנוע </a:t>
            </a:r>
            <a:r>
              <a:rPr lang="en-US" dirty="0"/>
              <a:t>Unity</a:t>
            </a:r>
            <a:r>
              <a:rPr lang="he-IL" dirty="0"/>
              <a:t> </a:t>
            </a:r>
            <a:r>
              <a:rPr lang="en-US" dirty="0"/>
              <a:t>,</a:t>
            </a:r>
            <a:r>
              <a:rPr lang="he-IL" dirty="0"/>
              <a:t>כמו כן המערכת די כבידה.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מורכב לאסוף </a:t>
            </a:r>
            <a:r>
              <a:rPr lang="en-US" dirty="0"/>
              <a:t>Assets</a:t>
            </a:r>
            <a:r>
              <a:rPr lang="he-IL" dirty="0"/>
              <a:t> שונים לא כחבילה אחת כך שנוצרת בעיה של חוסר עקביות מבחינת העיצוב</a:t>
            </a:r>
            <a:r>
              <a:rPr lang="en-US" dirty="0"/>
              <a:t>,</a:t>
            </a:r>
            <a:r>
              <a:rPr lang="he-IL" dirty="0"/>
              <a:t>הגדלים וסגנון.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בעיית איחוד </a:t>
            </a:r>
            <a:r>
              <a:rPr lang="he-IL" dirty="0" err="1"/>
              <a:t>בגיטאב</a:t>
            </a:r>
            <a:r>
              <a:rPr lang="he-IL" dirty="0"/>
              <a:t> במקרה של התנגשויות (בא לידי ביטוי ב</a:t>
            </a:r>
            <a:r>
              <a:rPr lang="en-US" dirty="0"/>
              <a:t>Prefab</a:t>
            </a:r>
            <a:r>
              <a:rPr lang="he-IL" dirty="0"/>
              <a:t>)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קשיים עם המנוע בחלוקת הקוד למחלקות שונות</a:t>
            </a:r>
          </a:p>
          <a:p>
            <a:pPr marL="457200" indent="-457200" algn="r" rtl="1">
              <a:buFont typeface="+mj-lt"/>
              <a:buAutoNum type="arabicPeriod"/>
            </a:pPr>
            <a:endParaRPr lang="he-IL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חלוקת תפקידים שגוייה למטלות גדולות מדי שגם חופפות אחת לשנייה.</a:t>
            </a:r>
          </a:p>
          <a:p>
            <a:pPr marL="0" indent="0" algn="r" rtl="1">
              <a:buNone/>
            </a:pPr>
            <a:endParaRPr lang="he-IL" dirty="0"/>
          </a:p>
          <a:p>
            <a:pPr marL="4572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5771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A4BE-3A08-4354-8BB4-F32DF7B4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פתרונות עדכניים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282E-FB11-4D4D-8D93-3D5BB62A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he-IL" dirty="0"/>
              <a:t>ב-</a:t>
            </a:r>
            <a:r>
              <a:rPr lang="en-US" dirty="0" err="1"/>
              <a:t>NavMesh</a:t>
            </a:r>
            <a:r>
              <a:rPr lang="he-IL" dirty="0"/>
              <a:t> אנחנו מתגברים על הבעיות באופן הדרגתי.</a:t>
            </a:r>
            <a:r>
              <a:rPr lang="en-US" dirty="0"/>
              <a:t> </a:t>
            </a:r>
            <a:r>
              <a:rPr lang="he-IL" dirty="0"/>
              <a:t>ועל הכובד של המערכת נתגבר בעזרת צמצום הלוח(מבחינת פיקסלים).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מבחינת ה</a:t>
            </a:r>
            <a:r>
              <a:rPr lang="en-US" dirty="0"/>
              <a:t>Assets</a:t>
            </a:r>
            <a:r>
              <a:rPr lang="he-IL" dirty="0"/>
              <a:t> אנחנו מתמקדים בלמצוא חבילות אחידות . כרגע מצאנו חבילה לייצור דמויות</a:t>
            </a:r>
            <a:r>
              <a:rPr lang="en-US" dirty="0"/>
              <a:t>,</a:t>
            </a:r>
            <a:r>
              <a:rPr lang="he-IL" dirty="0"/>
              <a:t> שבעזרתה אנחנו ניצור את כל היחידות שתכננו</a:t>
            </a:r>
            <a:r>
              <a:rPr lang="en-US" dirty="0"/>
              <a:t>.</a:t>
            </a:r>
            <a:endParaRPr lang="he-IL" dirty="0"/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בעניין </a:t>
            </a:r>
            <a:r>
              <a:rPr lang="he-IL" dirty="0" err="1"/>
              <a:t>הגיטאב</a:t>
            </a:r>
            <a:r>
              <a:rPr lang="en-US" dirty="0"/>
              <a:t>,</a:t>
            </a:r>
            <a:r>
              <a:rPr lang="he-IL" dirty="0"/>
              <a:t> העבודה נעשית בצורה משותפת בחלק מהדברים החופפים</a:t>
            </a:r>
            <a:r>
              <a:rPr lang="en-US" dirty="0"/>
              <a:t>,</a:t>
            </a:r>
            <a:r>
              <a:rPr lang="he-IL" dirty="0"/>
              <a:t> תזמון העלאות ועדכון לעיתים קרובות יותר של ה-</a:t>
            </a:r>
            <a:r>
              <a:rPr lang="en-US" dirty="0"/>
              <a:t>repository</a:t>
            </a:r>
            <a:r>
              <a:rPr lang="he-IL" dirty="0"/>
              <a:t>.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חלוקת הקוד נעשית באופן פונקציונאלי בהתאם לפעולות הנדרשות עבור אובייקט מסוים.</a:t>
            </a:r>
          </a:p>
          <a:p>
            <a:pPr marL="502920" indent="-457200">
              <a:buFont typeface="+mj-lt"/>
              <a:buAutoNum type="arabicPeriod"/>
            </a:pPr>
            <a:endParaRPr lang="he-IL" dirty="0"/>
          </a:p>
          <a:p>
            <a:pPr marL="502920" indent="-457200">
              <a:buFont typeface="+mj-lt"/>
              <a:buAutoNum type="arabicPeriod"/>
            </a:pPr>
            <a:r>
              <a:rPr lang="he-IL" dirty="0"/>
              <a:t>פיצול עבודה בצורה קטנה ומפורטת יותר של הדברים.</a:t>
            </a:r>
          </a:p>
          <a:p>
            <a:pPr marL="45720" indent="0">
              <a:buNone/>
            </a:pPr>
            <a:endParaRPr lang="he-IL" dirty="0"/>
          </a:p>
          <a:p>
            <a:pPr marL="45720" indent="0">
              <a:buNone/>
            </a:pPr>
            <a:endParaRPr lang="he-IL" dirty="0"/>
          </a:p>
          <a:p>
            <a:pPr marL="4572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56618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F535-E61F-4B56-9587-CCC5B013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תכנון עדכני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EB37-B6A7-400E-B7E7-D01B136A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סיום בניית האינטראקציות הבסיסיות בין האובייקטים השונים</a:t>
            </a:r>
          </a:p>
          <a:p>
            <a:r>
              <a:rPr lang="he-IL" dirty="0"/>
              <a:t>התחלת בניית התקשורת בין השחקנים</a:t>
            </a:r>
          </a:p>
          <a:p>
            <a:r>
              <a:rPr lang="he-IL" dirty="0"/>
              <a:t>בניית השלבים השונים</a:t>
            </a:r>
          </a:p>
          <a:p>
            <a:r>
              <a:rPr lang="he-IL" dirty="0"/>
              <a:t>מציאת </a:t>
            </a:r>
            <a:r>
              <a:rPr lang="en-US" dirty="0"/>
              <a:t>Assets</a:t>
            </a:r>
            <a:r>
              <a:rPr lang="he-IL"/>
              <a:t> חסרים למפה ולבניינים</a:t>
            </a:r>
          </a:p>
          <a:p>
            <a:pPr marL="4572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5429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1034B51-D3B1-4C80-B6BF-4A9281E64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0765F-0E06-4094-9026-F8F361DE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63" y="386080"/>
            <a:ext cx="6693061" cy="1356360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מבוא</a:t>
            </a:r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8B45008-BF56-4DA2-AAA4-38E09035FC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1" r="28706"/>
          <a:stretch/>
        </p:blipFill>
        <p:spPr>
          <a:xfrm>
            <a:off x="232861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1E56-BA92-4222-B624-566097AE1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9938" y="1742440"/>
            <a:ext cx="6693061" cy="4038600"/>
          </a:xfrm>
        </p:spPr>
        <p:txBody>
          <a:bodyPr>
            <a:normAutofit lnSpcReduction="10000"/>
          </a:bodyPr>
          <a:lstStyle/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משחק מחשב הוא תכנת מחשב המהווה משחק, ובה מתקיימת אינטראקציה תמידית עם המשתמש (השחקן).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אסטרטגיה בזמן אמת הוא ז'אנר של משחקים בהם השחקן מקבל הדמיה של מפת שדה קרב, ועליו לנהל את חייליו בקרב.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מוכר בכינוי </a:t>
            </a: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RTS</a:t>
            </a: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Strategy</a:t>
            </a: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rtl="1"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he-I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82C82-5CD1-4F5F-9401-9B1BAE32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98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26AD450-FC45-46CB-B7A8-D8BB2456F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09869"/>
            <a:ext cx="9872663" cy="374196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E4326F-8C60-4322-9D2E-72102C211226}"/>
              </a:ext>
            </a:extLst>
          </p:cNvPr>
          <p:cNvSpPr txBox="1"/>
          <p:nvPr/>
        </p:nvSpPr>
        <p:spPr>
          <a:xfrm>
            <a:off x="1025236" y="755302"/>
            <a:ext cx="1014152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rtl="1">
              <a:lnSpc>
                <a:spcPct val="90000"/>
              </a:lnSpc>
              <a:spcBef>
                <a:spcPct val="0"/>
              </a:spcBef>
            </a:pPr>
            <a:r>
              <a:rPr lang="he-IL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מבנה כללי</a:t>
            </a:r>
            <a:endParaRPr lang="LID4096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445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6C0DD7BF-8F3D-4D34-A37A-85563D3D6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2C64D9-D855-4343-BB40-3E465EFFA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6D061A-80BB-4A08-8350-176FFFDC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3E92BB3-3613-4DC5-97E0-299B04C46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C0EB93-0684-4A04-B04C-05DB518D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777" y="296827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6600" b="1" cap="all" dirty="0" err="1">
                <a:solidFill>
                  <a:srgbClr val="FFFFFF"/>
                </a:solidFill>
              </a:rPr>
              <a:t>לוח</a:t>
            </a:r>
            <a:r>
              <a:rPr lang="en-US" sz="6600" b="1" cap="all" dirty="0">
                <a:solidFill>
                  <a:srgbClr val="FFFFFF"/>
                </a:solidFill>
              </a:rPr>
              <a:t> </a:t>
            </a:r>
            <a:r>
              <a:rPr lang="en-US" sz="6600" b="1" cap="all" dirty="0" err="1">
                <a:solidFill>
                  <a:srgbClr val="FFFFFF"/>
                </a:solidFill>
              </a:rPr>
              <a:t>זמנים</a:t>
            </a:r>
            <a:endParaRPr lang="en-US" sz="6600" b="1" cap="all" dirty="0">
              <a:solidFill>
                <a:srgbClr val="FFFFFF"/>
              </a:solidFill>
            </a:endParaRPr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EFFEE7FF-23D7-412C-97A9-00ED21D468D7}"/>
              </a:ext>
            </a:extLst>
          </p:cNvPr>
          <p:cNvCxnSpPr>
            <a:cxnSpLocks/>
          </p:cNvCxnSpPr>
          <p:nvPr/>
        </p:nvCxnSpPr>
        <p:spPr>
          <a:xfrm>
            <a:off x="2186758" y="1622707"/>
            <a:ext cx="78134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מציין מיקום תוכן 15">
            <a:extLst>
              <a:ext uri="{FF2B5EF4-FFF2-40B4-BE49-F238E27FC236}">
                <a16:creationId xmlns:a16="http://schemas.microsoft.com/office/drawing/2014/main" id="{CBB03B1A-AA9C-4425-AF7C-134865F16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7" y="1943644"/>
            <a:ext cx="11407266" cy="3505197"/>
          </a:xfrm>
        </p:spPr>
      </p:pic>
    </p:spTree>
    <p:extLst>
      <p:ext uri="{BB962C8B-B14F-4D97-AF65-F5344CB8AC3E}">
        <p14:creationId xmlns:p14="http://schemas.microsoft.com/office/powerpoint/2010/main" val="275358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B70D5-9A97-48EA-972C-3E0DA64A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5400" b="1" cap="all" dirty="0">
                <a:solidFill>
                  <a:srgbClr val="FFFFFF"/>
                </a:solidFill>
              </a:rPr>
              <a:t>משחקי RTS פופולריים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07B0E6-4691-47AC-93D5-71EB387301D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73617243"/>
              </p:ext>
            </p:extLst>
          </p:nvPr>
        </p:nvGraphicFramePr>
        <p:xfrm>
          <a:off x="535591" y="1659731"/>
          <a:ext cx="6710362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30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121F-35FB-431E-82B1-4EC97860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חסרונות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0197-62AB-4D4C-8CC5-197D0BA9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מותאם לקהל עם ניסיון רב במשחקים (גיימרים)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דרישות חומרה גבוהות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שעות רבות של משחק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מורכב</a:t>
            </a:r>
          </a:p>
          <a:p>
            <a:endParaRPr lang="he-IL" sz="2400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LID4096" dirty="0"/>
          </a:p>
        </p:txBody>
      </p:sp>
      <p:pic>
        <p:nvPicPr>
          <p:cNvPr id="5" name="תמונה 4" descr="תמונה שמכילה טבע&#10;&#10;התיאור נוצר באופן אוטומטי">
            <a:extLst>
              <a:ext uri="{FF2B5EF4-FFF2-40B4-BE49-F238E27FC236}">
                <a16:creationId xmlns:a16="http://schemas.microsoft.com/office/drawing/2014/main" id="{988B00AD-6816-4CF6-9740-A083B53A0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" y="3037840"/>
            <a:ext cx="5442776" cy="30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0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6C169-5ADF-4007-B094-85E49410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935" y="610177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אז מה אנחנו רוצים לחדש?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39CCB-B209-4A39-903D-0A5608E1A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85658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65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2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6E90A-5BE2-4D36-8C90-22724456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821" y="522972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רעיון המשחק בשלבים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4B7D8515-6C34-4AD4-991D-CDB29FA79F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333748"/>
              </p:ext>
            </p:extLst>
          </p:nvPr>
        </p:nvGraphicFramePr>
        <p:xfrm>
          <a:off x="559533" y="1194325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חץ: למטה 3">
            <a:extLst>
              <a:ext uri="{FF2B5EF4-FFF2-40B4-BE49-F238E27FC236}">
                <a16:creationId xmlns:a16="http://schemas.microsoft.com/office/drawing/2014/main" id="{04DFF4C0-0C0A-48CC-ACC4-400DAEDDF024}"/>
              </a:ext>
            </a:extLst>
          </p:cNvPr>
          <p:cNvSpPr/>
          <p:nvPr/>
        </p:nvSpPr>
        <p:spPr>
          <a:xfrm>
            <a:off x="3574402" y="1799925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17AC24A0-5EB6-451E-90B9-A497C2868556}"/>
              </a:ext>
            </a:extLst>
          </p:cNvPr>
          <p:cNvSpPr/>
          <p:nvPr/>
        </p:nvSpPr>
        <p:spPr>
          <a:xfrm>
            <a:off x="3574402" y="2938914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C45C840B-D60D-4353-BAB1-41C0DDE7E0D6}"/>
              </a:ext>
            </a:extLst>
          </p:cNvPr>
          <p:cNvSpPr/>
          <p:nvPr/>
        </p:nvSpPr>
        <p:spPr>
          <a:xfrm>
            <a:off x="3574402" y="4126030"/>
            <a:ext cx="654518" cy="7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05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59BF-213E-4A7F-B5A0-502FE136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תכנון משאבים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CEE88-ECF9-4609-A08B-6BD4F59AE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he-IL" dirty="0"/>
              <a:t>עלויות בניינים :			          עלויות יחידות בסיסיות:</a:t>
            </a:r>
            <a:endParaRPr lang="LID4096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EC564C-6A0A-42E9-B9EA-1F2B1F43F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44082"/>
              </p:ext>
            </p:extLst>
          </p:nvPr>
        </p:nvGraphicFramePr>
        <p:xfrm>
          <a:off x="7063731" y="2586181"/>
          <a:ext cx="3952140" cy="2576947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317380">
                  <a:extLst>
                    <a:ext uri="{9D8B030D-6E8A-4147-A177-3AD203B41FA5}">
                      <a16:colId xmlns:a16="http://schemas.microsoft.com/office/drawing/2014/main" val="618924478"/>
                    </a:ext>
                  </a:extLst>
                </a:gridCol>
                <a:gridCol w="1317380">
                  <a:extLst>
                    <a:ext uri="{9D8B030D-6E8A-4147-A177-3AD203B41FA5}">
                      <a16:colId xmlns:a16="http://schemas.microsoft.com/office/drawing/2014/main" val="404414898"/>
                    </a:ext>
                  </a:extLst>
                </a:gridCol>
                <a:gridCol w="1317380">
                  <a:extLst>
                    <a:ext uri="{9D8B030D-6E8A-4147-A177-3AD203B41FA5}">
                      <a16:colId xmlns:a16="http://schemas.microsoft.com/office/drawing/2014/main" val="398279872"/>
                    </a:ext>
                  </a:extLst>
                </a:gridCol>
              </a:tblGrid>
              <a:tr h="25425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בנינים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עץ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מתכת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5668856"/>
                  </a:ext>
                </a:extLst>
              </a:tr>
              <a:tr h="25807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Archery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438101"/>
                  </a:ext>
                </a:extLst>
              </a:tr>
              <a:tr h="25807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4821597"/>
                  </a:ext>
                </a:extLst>
              </a:tr>
              <a:tr h="25807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Swords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613241"/>
                  </a:ext>
                </a:extLst>
              </a:tr>
              <a:tr h="25807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Armory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575660"/>
                  </a:ext>
                </a:extLst>
              </a:tr>
              <a:tr h="25807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067278"/>
                  </a:ext>
                </a:extLst>
              </a:tr>
              <a:tr h="25807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Camp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2814711"/>
                  </a:ext>
                </a:extLst>
              </a:tr>
              <a:tr h="25807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Spearery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7332242"/>
                  </a:ext>
                </a:extLst>
              </a:tr>
              <a:tr h="25807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Crossberry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802026"/>
                  </a:ext>
                </a:extLst>
              </a:tr>
              <a:tr h="25807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Temple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72055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D957B7-51A7-4620-9680-63A64C9F2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09870"/>
              </p:ext>
            </p:extLst>
          </p:nvPr>
        </p:nvGraphicFramePr>
        <p:xfrm>
          <a:off x="1176129" y="2573550"/>
          <a:ext cx="5267325" cy="2576945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344068713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750834325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111862115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409032804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1861688370"/>
                    </a:ext>
                  </a:extLst>
                </a:gridCol>
              </a:tblGrid>
              <a:tr h="25340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יחידות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עץ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מתכת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זהב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יהלום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5514106"/>
                  </a:ext>
                </a:extLst>
              </a:tr>
              <a:tr h="38725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חייל חרב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15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3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9488119"/>
                  </a:ext>
                </a:extLst>
              </a:tr>
              <a:tr h="38725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איש חנית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5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3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283972"/>
                  </a:ext>
                </a:extLst>
              </a:tr>
              <a:tr h="38725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קשת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4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1382259"/>
                  </a:ext>
                </a:extLst>
              </a:tr>
              <a:tr h="38725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רובה קשת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8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6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3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2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91499"/>
                  </a:ext>
                </a:extLst>
              </a:tr>
              <a:tr h="38725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פרש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15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8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3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0673047"/>
                  </a:ext>
                </a:extLst>
              </a:tr>
              <a:tr h="38725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קטפולטה 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40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10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>
                          <a:effectLst/>
                        </a:rPr>
                        <a:t>2</a:t>
                      </a:r>
                      <a:endParaRPr lang="he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dirty="0">
                          <a:effectLst/>
                        </a:rPr>
                        <a:t>1</a:t>
                      </a:r>
                      <a:endParaRPr lang="he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770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04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F14E4-2BDC-4BF1-9ED6-C5964287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5400" b="1" cap="all">
                <a:solidFill>
                  <a:srgbClr val="FFFFFF"/>
                </a:solidFill>
              </a:rPr>
              <a:t>הכשרת היחידות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B021E29-3A5F-46DB-AB4C-17BCB9C8A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1" y="240792"/>
            <a:ext cx="7310231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2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B77A-6695-434C-9991-E6498D02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930" y="181010"/>
            <a:ext cx="5595419" cy="1356360"/>
          </a:xfrm>
        </p:spPr>
        <p:txBody>
          <a:bodyPr>
            <a:normAutofit/>
          </a:bodyPr>
          <a:lstStyle/>
          <a:p>
            <a:pPr algn="ctr"/>
            <a:r>
              <a:rPr lang="he-IL" sz="4000" dirty="0"/>
              <a:t>נתונים של היחידות</a:t>
            </a:r>
            <a:endParaRPr lang="LID4096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5969-FF87-4477-9E92-24A390336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40" y="2057400"/>
            <a:ext cx="4553508" cy="4038600"/>
          </a:xfrm>
        </p:spPr>
        <p:txBody>
          <a:bodyPr>
            <a:normAutofit/>
          </a:bodyPr>
          <a:lstStyle/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נקודות בריאות(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HP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)-כשהיא מגיעה ל-0, היחידה מתה </a:t>
            </a:r>
          </a:p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התקפה - כמה נקודות פוגעת בסיסית לוקחת מה-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hp 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 היריב.</a:t>
            </a:r>
          </a:p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הגנה - כמה נקודות יורדות מהתקפה של תנועת היריב.</a:t>
            </a:r>
          </a:p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מהירות - כמה בלוקים לשנייה.</a:t>
            </a:r>
          </a:p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מהירות התקפה - כמה תקתוקים יש בין כל התקפה של היחידה.</a:t>
            </a:r>
          </a:p>
          <a:p>
            <a:pPr marL="0" marR="0" rtl="1"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טווח – מכמה בלוקים/מה שהוא יכול לתקוף.</a:t>
            </a:r>
          </a:p>
          <a:p>
            <a:endParaRPr lang="LID4096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0324EC-0246-403C-98F6-6DE1D23BD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10238"/>
              </p:ext>
            </p:extLst>
          </p:nvPr>
        </p:nvGraphicFramePr>
        <p:xfrm>
          <a:off x="872061" y="1710713"/>
          <a:ext cx="6045579" cy="4731973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995683">
                  <a:extLst>
                    <a:ext uri="{9D8B030D-6E8A-4147-A177-3AD203B41FA5}">
                      <a16:colId xmlns:a16="http://schemas.microsoft.com/office/drawing/2014/main" val="1344603942"/>
                    </a:ext>
                  </a:extLst>
                </a:gridCol>
                <a:gridCol w="867438">
                  <a:extLst>
                    <a:ext uri="{9D8B030D-6E8A-4147-A177-3AD203B41FA5}">
                      <a16:colId xmlns:a16="http://schemas.microsoft.com/office/drawing/2014/main" val="3128149915"/>
                    </a:ext>
                  </a:extLst>
                </a:gridCol>
                <a:gridCol w="684532">
                  <a:extLst>
                    <a:ext uri="{9D8B030D-6E8A-4147-A177-3AD203B41FA5}">
                      <a16:colId xmlns:a16="http://schemas.microsoft.com/office/drawing/2014/main" val="2016365796"/>
                    </a:ext>
                  </a:extLst>
                </a:gridCol>
                <a:gridCol w="1582244">
                  <a:extLst>
                    <a:ext uri="{9D8B030D-6E8A-4147-A177-3AD203B41FA5}">
                      <a16:colId xmlns:a16="http://schemas.microsoft.com/office/drawing/2014/main" val="2143592864"/>
                    </a:ext>
                  </a:extLst>
                </a:gridCol>
                <a:gridCol w="1033527">
                  <a:extLst>
                    <a:ext uri="{9D8B030D-6E8A-4147-A177-3AD203B41FA5}">
                      <a16:colId xmlns:a16="http://schemas.microsoft.com/office/drawing/2014/main" val="805026256"/>
                    </a:ext>
                  </a:extLst>
                </a:gridCol>
                <a:gridCol w="882155">
                  <a:extLst>
                    <a:ext uri="{9D8B030D-6E8A-4147-A177-3AD203B41FA5}">
                      <a16:colId xmlns:a16="http://schemas.microsoft.com/office/drawing/2014/main" val="3687247069"/>
                    </a:ext>
                  </a:extLst>
                </a:gridCol>
              </a:tblGrid>
              <a:tr h="98147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יחידות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התקפה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הגנה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מרחק התקפה(בבלוקים)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זמן טעינה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(שניות)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מהירות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(מספר בלוקים בשנייה)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2464300619"/>
                  </a:ext>
                </a:extLst>
              </a:tr>
              <a:tr h="2687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מגויס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0.8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2198896645"/>
                  </a:ext>
                </a:extLst>
              </a:tr>
              <a:tr h="2687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חייל חרב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3927373953"/>
                  </a:ext>
                </a:extLst>
              </a:tr>
              <a:tr h="50633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חייל חרב - אביר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20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1.8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3774068275"/>
                  </a:ext>
                </a:extLst>
              </a:tr>
              <a:tr h="98147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איש חנית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10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נגד פרשים-25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2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1.5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1962640108"/>
                  </a:ext>
                </a:extLst>
              </a:tr>
              <a:tr h="98147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איש חנית -אביר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15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נגד פרשים -30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2.5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2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2375275282"/>
                  </a:ext>
                </a:extLst>
              </a:tr>
              <a:tr h="2687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קשת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8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0.5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3149171798"/>
                  </a:ext>
                </a:extLst>
              </a:tr>
              <a:tr h="2687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רובה קשת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20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5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4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>
                          <a:effectLst/>
                        </a:rPr>
                        <a:t>1.2</a:t>
                      </a:r>
                      <a:endParaRPr lang="he-I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500" dirty="0">
                          <a:effectLst/>
                        </a:rPr>
                        <a:t>1.5</a:t>
                      </a:r>
                      <a:endParaRPr lang="he-I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0822" marR="90822" marT="0" marB="0"/>
                </a:tc>
                <a:extLst>
                  <a:ext uri="{0D108BD9-81ED-4DB2-BD59-A6C34878D82A}">
                    <a16:rowId xmlns:a16="http://schemas.microsoft.com/office/drawing/2014/main" val="1303321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24871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586</TotalTime>
  <Words>726</Words>
  <Application>Microsoft Office PowerPoint</Application>
  <PresentationFormat>מסך רחב</PresentationFormat>
  <Paragraphs>243</Paragraphs>
  <Slides>21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8" baseType="lpstr">
      <vt:lpstr>Arial</vt:lpstr>
      <vt:lpstr>Calibri</vt:lpstr>
      <vt:lpstr>Corbel</vt:lpstr>
      <vt:lpstr>Gisha</vt:lpstr>
      <vt:lpstr>Symbol</vt:lpstr>
      <vt:lpstr>Times New Roman</vt:lpstr>
      <vt:lpstr>Basis</vt:lpstr>
      <vt:lpstr>מצגת של PowerPoint‏</vt:lpstr>
      <vt:lpstr>מבוא</vt:lpstr>
      <vt:lpstr>משחקי RTS פופולריים </vt:lpstr>
      <vt:lpstr>חסרונות</vt:lpstr>
      <vt:lpstr>אז מה אנחנו רוצים לחדש?</vt:lpstr>
      <vt:lpstr>רעיון המשחק בשלבים</vt:lpstr>
      <vt:lpstr>תכנון משאבים</vt:lpstr>
      <vt:lpstr>הכשרת היחידות</vt:lpstr>
      <vt:lpstr>נתונים של היחידות</vt:lpstr>
      <vt:lpstr>מפרט דרישות</vt:lpstr>
      <vt:lpstr>תכנון כללי</vt:lpstr>
      <vt:lpstr>קצת על Unity</vt:lpstr>
      <vt:lpstr>קצת על Mirror</vt:lpstr>
      <vt:lpstr>תחומי הפרויקט</vt:lpstr>
      <vt:lpstr>מורכבות הפרויקט</vt:lpstr>
      <vt:lpstr>הצלחת הפרויקט</vt:lpstr>
      <vt:lpstr>ניתוח בעיות</vt:lpstr>
      <vt:lpstr>פתרונות עדכניים</vt:lpstr>
      <vt:lpstr>תכנון עדכני</vt:lpstr>
      <vt:lpstr>מצגת של PowerPoint‏</vt:lpstr>
      <vt:lpstr>לוח זמנים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Shaked Stossel</dc:creator>
  <cp:lastModifiedBy>אלישר פייג</cp:lastModifiedBy>
  <cp:revision>27</cp:revision>
  <dcterms:created xsi:type="dcterms:W3CDTF">2021-11-03T18:39:08Z</dcterms:created>
  <dcterms:modified xsi:type="dcterms:W3CDTF">2022-01-03T17:45:37Z</dcterms:modified>
</cp:coreProperties>
</file>