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0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חיצונית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חיצונית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ב'/כסלו/תשפ"ב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אלגוריתמים, בין היתר פיתוח בינה מלאכותית למשחק נגד המחשב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אפשרות לשחק נגד מחשב מתוחכם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245" y="861653"/>
            <a:ext cx="5018966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1436068" y="3016356"/>
            <a:ext cx="9286525" cy="2392485"/>
            <a:chOff x="1436068" y="3016356"/>
            <a:chExt cx="9286525" cy="23924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1836261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2103056" y="3283151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1436068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4247679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4514475" y="3283151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3847487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16F83667-9CA2-4C21-B08C-C1C05D077033}"/>
                </a:ext>
              </a:extLst>
            </p:cNvPr>
            <p:cNvSpPr/>
            <p:nvPr/>
          </p:nvSpPr>
          <p:spPr>
            <a:xfrm>
              <a:off x="6659097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670323" y="4658173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9070516" y="3016356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מלבן 14" descr="רובוט">
              <a:extLst>
                <a:ext uri="{FF2B5EF4-FFF2-40B4-BE49-F238E27FC236}">
                  <a16:creationId xmlns:a16="http://schemas.microsoft.com/office/drawing/2014/main" id="{808C66D4-D149-4090-B73F-9F8D39806031}"/>
                </a:ext>
              </a:extLst>
            </p:cNvPr>
            <p:cNvSpPr/>
            <p:nvPr/>
          </p:nvSpPr>
          <p:spPr>
            <a:xfrm>
              <a:off x="6925892" y="3283151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צורה חופשית: צורה 15">
              <a:extLst>
                <a:ext uri="{FF2B5EF4-FFF2-40B4-BE49-F238E27FC236}">
                  <a16:creationId xmlns:a16="http://schemas.microsoft.com/office/drawing/2014/main" id="{C4658C75-7C9F-4407-9FBA-A5F827F86DE8}"/>
                </a:ext>
              </a:extLst>
            </p:cNvPr>
            <p:cNvSpPr/>
            <p:nvPr/>
          </p:nvSpPr>
          <p:spPr>
            <a:xfrm>
              <a:off x="6292245" y="468884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 dirty="0"/>
                <a:t>בינה מלאכותית </a:t>
              </a:r>
              <a:r>
                <a:rPr lang="en-US" sz="2300" kern="1200" dirty="0"/>
                <a:t>(AI)</a:t>
              </a:r>
            </a:p>
          </p:txBody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9337311" y="3256682"/>
              <a:ext cx="718294" cy="71829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9840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6316"/>
              </p:ext>
            </p:extLst>
          </p:nvPr>
        </p:nvGraphicFramePr>
        <p:xfrm>
          <a:off x="1077913" y="764839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3F06EBA-AF13-4D12-BD36-63841E682330}"/>
              </a:ext>
            </a:extLst>
          </p:cNvPr>
          <p:cNvSpPr/>
          <p:nvPr/>
        </p:nvSpPr>
        <p:spPr>
          <a:xfrm>
            <a:off x="1077913" y="5399841"/>
            <a:ext cx="6451943" cy="74348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מלבן 6" descr="בינה מלאכותית עם מילוי מלא">
            <a:extLst>
              <a:ext uri="{FF2B5EF4-FFF2-40B4-BE49-F238E27FC236}">
                <a16:creationId xmlns:a16="http://schemas.microsoft.com/office/drawing/2014/main" id="{E4FA5792-BEB1-414A-B646-8F7A0097B0E3}"/>
              </a:ext>
            </a:extLst>
          </p:cNvPr>
          <p:cNvSpPr/>
          <p:nvPr/>
        </p:nvSpPr>
        <p:spPr>
          <a:xfrm>
            <a:off x="1281042" y="5567125"/>
            <a:ext cx="408916" cy="40891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E01AD5-DA9C-42DB-9C9A-0105B9CB3D63}"/>
              </a:ext>
            </a:extLst>
          </p:cNvPr>
          <p:cNvSpPr txBox="1"/>
          <p:nvPr/>
        </p:nvSpPr>
        <p:spPr>
          <a:xfrm>
            <a:off x="1893087" y="5586917"/>
            <a:ext cx="53256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302</TotalTime>
  <Words>239</Words>
  <Application>Microsoft Office PowerPoint</Application>
  <PresentationFormat>מסך רחב</PresentationFormat>
  <Paragraphs>76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Eliachar Feig</cp:lastModifiedBy>
  <cp:revision>20</cp:revision>
  <dcterms:created xsi:type="dcterms:W3CDTF">2021-11-03T18:39:08Z</dcterms:created>
  <dcterms:modified xsi:type="dcterms:W3CDTF">2021-11-06T19:45:21Z</dcterms:modified>
</cp:coreProperties>
</file>