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910B6-DA7F-4359-9BBC-1B6B68DDF857}" v="2" dt="2021-09-14T12:28:32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 Garzi" userId="d9c41486e16d5cb2" providerId="LiveId" clId="{212910B6-DA7F-4359-9BBC-1B6B68DDF857}"/>
    <pc:docChg chg="addSld modSld">
      <pc:chgData name="Elia Garzi" userId="d9c41486e16d5cb2" providerId="LiveId" clId="{212910B6-DA7F-4359-9BBC-1B6B68DDF857}" dt="2021-09-25T16:55:17.595" v="177" actId="20577"/>
      <pc:docMkLst>
        <pc:docMk/>
      </pc:docMkLst>
      <pc:sldChg chg="modSp new mod">
        <pc:chgData name="Elia Garzi" userId="d9c41486e16d5cb2" providerId="LiveId" clId="{212910B6-DA7F-4359-9BBC-1B6B68DDF857}" dt="2021-09-14T12:28:38.081" v="66" actId="20577"/>
        <pc:sldMkLst>
          <pc:docMk/>
          <pc:sldMk cId="1831748754" sldId="256"/>
        </pc:sldMkLst>
        <pc:spChg chg="mod">
          <ac:chgData name="Elia Garzi" userId="d9c41486e16d5cb2" providerId="LiveId" clId="{212910B6-DA7F-4359-9BBC-1B6B68DDF857}" dt="2021-09-14T12:28:38.081" v="66" actId="20577"/>
          <ac:spMkLst>
            <pc:docMk/>
            <pc:sldMk cId="1831748754" sldId="256"/>
            <ac:spMk id="2" creationId="{74D18A24-8C99-4894-A981-B49ED4D60BA7}"/>
          </ac:spMkLst>
        </pc:spChg>
        <pc:spChg chg="mod">
          <ac:chgData name="Elia Garzi" userId="d9c41486e16d5cb2" providerId="LiveId" clId="{212910B6-DA7F-4359-9BBC-1B6B68DDF857}" dt="2021-09-14T12:28:09.996" v="47" actId="20577"/>
          <ac:spMkLst>
            <pc:docMk/>
            <pc:sldMk cId="1831748754" sldId="256"/>
            <ac:spMk id="3" creationId="{9F8F0F8F-F5E3-4989-9DEA-B69DF5E05488}"/>
          </ac:spMkLst>
        </pc:spChg>
      </pc:sldChg>
      <pc:sldChg chg="modSp new mod">
        <pc:chgData name="Elia Garzi" userId="d9c41486e16d5cb2" providerId="LiveId" clId="{212910B6-DA7F-4359-9BBC-1B6B68DDF857}" dt="2021-09-25T16:54:29.707" v="128" actId="20577"/>
        <pc:sldMkLst>
          <pc:docMk/>
          <pc:sldMk cId="4101988453" sldId="257"/>
        </pc:sldMkLst>
        <pc:spChg chg="mod">
          <ac:chgData name="Elia Garzi" userId="d9c41486e16d5cb2" providerId="LiveId" clId="{212910B6-DA7F-4359-9BBC-1B6B68DDF857}" dt="2021-09-14T12:29:34.220" v="75" actId="20577"/>
          <ac:spMkLst>
            <pc:docMk/>
            <pc:sldMk cId="4101988453" sldId="257"/>
            <ac:spMk id="2" creationId="{364127A3-838C-4C42-93BA-50C055C5257D}"/>
          </ac:spMkLst>
        </pc:spChg>
        <pc:spChg chg="mod">
          <ac:chgData name="Elia Garzi" userId="d9c41486e16d5cb2" providerId="LiveId" clId="{212910B6-DA7F-4359-9BBC-1B6B68DDF857}" dt="2021-09-25T16:54:29.707" v="128" actId="20577"/>
          <ac:spMkLst>
            <pc:docMk/>
            <pc:sldMk cId="4101988453" sldId="257"/>
            <ac:spMk id="3" creationId="{ED03CBC1-3D9D-459F-BDFD-61B66B14D0A6}"/>
          </ac:spMkLst>
        </pc:spChg>
      </pc:sldChg>
      <pc:sldChg chg="modSp new mod">
        <pc:chgData name="Elia Garzi" userId="d9c41486e16d5cb2" providerId="LiveId" clId="{212910B6-DA7F-4359-9BBC-1B6B68DDF857}" dt="2021-09-25T16:55:02.354" v="158" actId="20577"/>
        <pc:sldMkLst>
          <pc:docMk/>
          <pc:sldMk cId="333536582" sldId="258"/>
        </pc:sldMkLst>
        <pc:spChg chg="mod">
          <ac:chgData name="Elia Garzi" userId="d9c41486e16d5cb2" providerId="LiveId" clId="{212910B6-DA7F-4359-9BBC-1B6B68DDF857}" dt="2021-09-25T16:55:02.354" v="158" actId="20577"/>
          <ac:spMkLst>
            <pc:docMk/>
            <pc:sldMk cId="333536582" sldId="258"/>
            <ac:spMk id="2" creationId="{BB1EE29B-9719-44F3-9815-02DE85DD351C}"/>
          </ac:spMkLst>
        </pc:spChg>
      </pc:sldChg>
      <pc:sldChg chg="modSp new mod">
        <pc:chgData name="Elia Garzi" userId="d9c41486e16d5cb2" providerId="LiveId" clId="{212910B6-DA7F-4359-9BBC-1B6B68DDF857}" dt="2021-09-25T16:55:17.595" v="177" actId="20577"/>
        <pc:sldMkLst>
          <pc:docMk/>
          <pc:sldMk cId="3027600942" sldId="259"/>
        </pc:sldMkLst>
        <pc:spChg chg="mod">
          <ac:chgData name="Elia Garzi" userId="d9c41486e16d5cb2" providerId="LiveId" clId="{212910B6-DA7F-4359-9BBC-1B6B68DDF857}" dt="2021-09-25T16:55:17.595" v="177" actId="20577"/>
          <ac:spMkLst>
            <pc:docMk/>
            <pc:sldMk cId="3027600942" sldId="259"/>
            <ac:spMk id="2" creationId="{1485E834-C2F9-494F-B008-AB71F20A5D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52F8-9BA7-415E-A97C-5BA66CB8DD52}" type="datetimeFigureOut">
              <a:rPr lang="en-CH" smtClean="0"/>
              <a:t>25/09/2021</a:t>
            </a:fld>
            <a:endParaRPr lang="en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25B32-4F92-4065-882F-EE72F20FE6C1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571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7BE41-4086-4072-BAAE-B547FE37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12BDF5-604B-4F3C-90E1-114A5FB66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F58710-AFB0-49C8-9612-FAC8789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4311-6654-4535-A806-A6D683391B80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6CA4FE-9F05-45F8-909B-1E94861E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356F39-F85F-4415-9E16-CBE173F0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404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D697A-1F63-42CB-862C-4DF650EB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C29B42-405C-4DC6-B3E3-5C5ECAE4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CC672-8235-4230-82A1-B991CB90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8757-6431-4DFA-94AD-50B0D69BB98B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480C2-238A-432C-B2A0-CC05856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4AA24-8384-4ED3-862E-A60751A0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90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54A3BE-26AD-4424-BE7A-7BEA52DA7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D11A77-7D0C-4869-AD80-21E8097FA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68D53-E3C0-4153-9B90-8D1FFCA6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3B21-6C7C-441E-90C7-32B588444E03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402F-2E6A-4F8A-92FB-EF3BE05F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E6FFBD-8F4E-485D-B2EB-E7DDDCAB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03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65BF6-9687-407F-834A-9C3D0C0A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30ECF-B106-4E13-BF07-241C1B36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8B412-2F90-4368-A27C-3CCA7C2B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6DA7-DF58-4801-9B41-AC3E8F5C2B04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1F5CA-D0F3-4DF2-BE46-B299114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8FAADD-DCE3-47BE-A847-6CF19889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497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D0C01-9393-40D4-8D5B-64C59005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6459D2-E1D1-4ADB-BD61-431276AD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4AFA7-9DDF-4D9F-9ABF-181766F7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ECD-9C5F-49F1-80B9-877C21231BEF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65350-5000-41D6-8A18-A0A21CB9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ACA68-5D16-4D51-896E-1ED7F7E1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34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E03F8-97BA-4D15-95D9-06685E50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90DC-E5B7-47B0-822E-F17BA21D3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31112F-473A-4115-A6EF-9475A0C5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B10CED-1FC2-4A8F-9CD0-69B19242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7120-7C4E-40B9-8CAF-71B43CD8E862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76A874-E72F-4661-B544-1263FEB2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239367-77C1-4299-A7EF-89DE6BEE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887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50DD5-C7F1-400A-95BD-537A95DB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9B09D2-88E8-444E-B838-AACE272D9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7D1765-60BA-48FD-AD91-EB61E9941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01E350-1304-45C6-83D1-074799644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ADA4FC-F2F8-43D6-A276-3DE8BEB05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5F169-72CF-483A-BFAB-37B19586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8D39-0DB0-4753-91DD-9C0686E505CE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2E9C3E-EA34-4351-9C2D-7639F9DC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D1574B-6E01-4C29-85B1-F398EECF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89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C0DB4-B4A8-40A5-B357-768B5CB4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63CC6F-B220-44B8-8372-993D95E3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BC85-0C2B-4DA8-8515-2ADF681364BE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53F0C5-70D6-41C7-A8EF-753FCC26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20A4E5-775C-4174-AB0F-19EBEBE4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485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13C378-E376-419E-96F1-8B79092F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EB-BADB-47D8-8143-A0CE7E5737FD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9E9AD1-9B32-4F09-8013-2030B0E4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A00D42-FC49-4B6A-9732-304F1C27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964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4DA14-2B8B-4182-82D5-E62D5EF7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4B902-160A-475E-9B71-0C4F7C4D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450A5B-4718-4CF5-8A54-3F741958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2579F7-9B67-4FEF-84F1-FA5970AE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D32-EDE2-454E-92F5-E2C145504F85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245D72-1A35-4D29-A58A-76AE483C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31C169-EC86-47F8-B597-BC525B60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298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03071-EA9F-4ABD-9FE5-23610D2F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290190-EA9F-43DA-A2F0-5B3655ACE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AA919-8A72-4ECC-8874-2FF7FE9B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B1A350-CB82-4A37-9364-C88769A0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C50-1BCC-4C37-B73F-25F2B2508266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0DE1B4-6550-409A-AD1F-0A419F5F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59A91A-2A2F-4AFC-A1D6-85B94D95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140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9B6528-0FF2-49DA-AAC9-0DDCC01A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416E38-23AD-4327-A356-E19875E2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4B066D-6D2F-4519-94BE-601E34363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1C3B-3041-4F62-9B3C-FC4510BAD9F0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4956F-4239-4FE0-90A9-B9B61EC2E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E1B573-4295-46C7-8ACF-8A671957B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337B-798A-4854-B12F-9A771EAB003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092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18A24-8C99-4894-A981-B49ED4D60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Sicherheit im WAN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8F0F8F-F5E3-4989-9DEA-B69DF5E05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Gruber, Garzi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3174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127A3-838C-4C42-93BA-50C055C5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3CBC1-3D9D-459F-BDFD-61B66B14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Erfahrungsbericht</a:t>
            </a:r>
          </a:p>
          <a:p>
            <a:r>
              <a:rPr lang="de-CH" dirty="0"/>
              <a:t>Sicherheit im WAN </a:t>
            </a:r>
            <a:endParaRPr lang="en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B95D2-C76C-4080-9B4E-20F07DE1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6DA7-DF58-4801-9B41-AC3E8F5C2B04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1928EA-1915-4B18-B51C-0D6D3649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19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EE29B-9719-44F3-9815-02DE85DD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Erfahrungsbericht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41A09-ABF9-451D-8FCA-227CD487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436BC-D181-4506-BB54-B54DF4C5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6DA7-DF58-4801-9B41-AC3E8F5C2B04}" type="datetime8">
              <a:rPr lang="en-CH" smtClean="0"/>
              <a:t>25/09/2021 18:54</a:t>
            </a:fld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1A2A9F-D783-4CE3-8A7D-CEF4AF57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53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5E834-C2F9-494F-B008-AB71F20A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Sicherheit im WAN	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4B307-FBFD-441F-9E91-4476C87A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A40A2-B77C-4E8F-B34A-AA3DCC3D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6DA7-DF58-4801-9B41-AC3E8F5C2B04}" type="datetime8">
              <a:rPr lang="en-CH" smtClean="0"/>
              <a:t>25/09/2021 18:55</a:t>
            </a:fld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F8EB0-7B6C-4789-B602-DAA530BC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337B-798A-4854-B12F-9A771EAB003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760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Sicherheit im WAN</vt:lpstr>
      <vt:lpstr>Inhalt</vt:lpstr>
      <vt:lpstr>Erfahrungsbericht</vt:lpstr>
      <vt:lpstr>Sicherheit im WAN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im WAN</dc:title>
  <dc:creator>Elia Garzi</dc:creator>
  <cp:lastModifiedBy>Elia Garzi</cp:lastModifiedBy>
  <cp:revision>1</cp:revision>
  <dcterms:created xsi:type="dcterms:W3CDTF">2021-09-14T12:27:42Z</dcterms:created>
  <dcterms:modified xsi:type="dcterms:W3CDTF">2021-09-25T16:55:35Z</dcterms:modified>
</cp:coreProperties>
</file>