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4" r:id="rId1"/>
  </p:sldMasterIdLst>
  <p:notesMasterIdLst>
    <p:notesMasterId r:id="rId16"/>
  </p:notesMasterIdLst>
  <p:sldIdLst>
    <p:sldId id="256" r:id="rId2"/>
    <p:sldId id="258" r:id="rId3"/>
    <p:sldId id="260" r:id="rId4"/>
    <p:sldId id="259" r:id="rId5"/>
    <p:sldId id="271" r:id="rId6"/>
    <p:sldId id="281" r:id="rId7"/>
    <p:sldId id="277" r:id="rId8"/>
    <p:sldId id="261" r:id="rId9"/>
    <p:sldId id="263" r:id="rId10"/>
    <p:sldId id="311" r:id="rId11"/>
    <p:sldId id="264" r:id="rId12"/>
    <p:sldId id="275" r:id="rId13"/>
    <p:sldId id="289" r:id="rId14"/>
    <p:sldId id="293"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7E11"/>
    <a:srgbClr val="92E9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94524A-5AE5-42ED-89C3-D126A461B3A3}" v="3" dt="2021-09-27T20:50:07.145"/>
  </p1510:revLst>
</p1510:revInfo>
</file>

<file path=ppt/tableStyles.xml><?xml version="1.0" encoding="utf-8"?>
<a:tblStyleLst xmlns:a="http://schemas.openxmlformats.org/drawingml/2006/main" def="{5252EB42-A72F-4098-9560-680D34C95454}">
  <a:tblStyle styleId="{5252EB42-A72F-4098-9560-680D34C954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0" autoAdjust="0"/>
  </p:normalViewPr>
  <p:slideViewPr>
    <p:cSldViewPr snapToGrid="0">
      <p:cViewPr varScale="1">
        <p:scale>
          <a:sx n="109" d="100"/>
          <a:sy n="109" d="100"/>
        </p:scale>
        <p:origin x="571" y="41"/>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Gruber" userId="42ee8e4d293f210e" providerId="LiveId" clId="{EF94524A-5AE5-42ED-89C3-D126A461B3A3}"/>
    <pc:docChg chg="undo custSel modSld">
      <pc:chgData name="Sebastian Gruber" userId="42ee8e4d293f210e" providerId="LiveId" clId="{EF94524A-5AE5-42ED-89C3-D126A461B3A3}" dt="2021-09-27T20:51:32.796" v="63" actId="1035"/>
      <pc:docMkLst>
        <pc:docMk/>
      </pc:docMkLst>
      <pc:sldChg chg="modSp mod">
        <pc:chgData name="Sebastian Gruber" userId="42ee8e4d293f210e" providerId="LiveId" clId="{EF94524A-5AE5-42ED-89C3-D126A461B3A3}" dt="2021-09-27T20:51:32.796" v="63" actId="1035"/>
        <pc:sldMkLst>
          <pc:docMk/>
          <pc:sldMk cId="0" sldId="260"/>
        </pc:sldMkLst>
        <pc:spChg chg="mod">
          <ac:chgData name="Sebastian Gruber" userId="42ee8e4d293f210e" providerId="LiveId" clId="{EF94524A-5AE5-42ED-89C3-D126A461B3A3}" dt="2021-09-27T20:51:32.796" v="63" actId="1035"/>
          <ac:spMkLst>
            <pc:docMk/>
            <pc:sldMk cId="0" sldId="260"/>
            <ac:spMk id="519" creationId="{00000000-0000-0000-0000-000000000000}"/>
          </ac:spMkLst>
        </pc:spChg>
      </pc:sldChg>
      <pc:sldChg chg="modSp mod">
        <pc:chgData name="Sebastian Gruber" userId="42ee8e4d293f210e" providerId="LiveId" clId="{EF94524A-5AE5-42ED-89C3-D126A461B3A3}" dt="2021-09-27T20:50:43.436" v="47" actId="1076"/>
        <pc:sldMkLst>
          <pc:docMk/>
          <pc:sldMk cId="0" sldId="263"/>
        </pc:sldMkLst>
        <pc:spChg chg="mod">
          <ac:chgData name="Sebastian Gruber" userId="42ee8e4d293f210e" providerId="LiveId" clId="{EF94524A-5AE5-42ED-89C3-D126A461B3A3}" dt="2021-09-27T20:50:43.436" v="47" actId="1076"/>
          <ac:spMkLst>
            <pc:docMk/>
            <pc:sldMk cId="0" sldId="263"/>
            <ac:spMk id="626" creationId="{00000000-0000-0000-0000-000000000000}"/>
          </ac:spMkLst>
        </pc:spChg>
      </pc:sldChg>
      <pc:sldChg chg="modSp mod">
        <pc:chgData name="Sebastian Gruber" userId="42ee8e4d293f210e" providerId="LiveId" clId="{EF94524A-5AE5-42ED-89C3-D126A461B3A3}" dt="2021-09-27T20:51:06.675" v="51" actId="1076"/>
        <pc:sldMkLst>
          <pc:docMk/>
          <pc:sldMk cId="0" sldId="264"/>
        </pc:sldMkLst>
        <pc:spChg chg="mod">
          <ac:chgData name="Sebastian Gruber" userId="42ee8e4d293f210e" providerId="LiveId" clId="{EF94524A-5AE5-42ED-89C3-D126A461B3A3}" dt="2021-09-27T20:51:06.675" v="51" actId="1076"/>
          <ac:spMkLst>
            <pc:docMk/>
            <pc:sldMk cId="0" sldId="264"/>
            <ac:spMk id="874" creationId="{00000000-0000-0000-0000-000000000000}"/>
          </ac:spMkLst>
        </pc:spChg>
      </pc:sldChg>
      <pc:sldChg chg="addSp modSp mod">
        <pc:chgData name="Sebastian Gruber" userId="42ee8e4d293f210e" providerId="LiveId" clId="{EF94524A-5AE5-42ED-89C3-D126A461B3A3}" dt="2021-09-27T20:51:20.309" v="55" actId="1035"/>
        <pc:sldMkLst>
          <pc:docMk/>
          <pc:sldMk cId="0" sldId="275"/>
        </pc:sldMkLst>
        <pc:spChg chg="add mod">
          <ac:chgData name="Sebastian Gruber" userId="42ee8e4d293f210e" providerId="LiveId" clId="{EF94524A-5AE5-42ED-89C3-D126A461B3A3}" dt="2021-09-27T20:49:37.661" v="33" actId="1076"/>
          <ac:spMkLst>
            <pc:docMk/>
            <pc:sldMk cId="0" sldId="275"/>
            <ac:spMk id="2" creationId="{1A35F293-C4B6-4AFB-9E38-11192B625679}"/>
          </ac:spMkLst>
        </pc:spChg>
        <pc:spChg chg="add mod">
          <ac:chgData name="Sebastian Gruber" userId="42ee8e4d293f210e" providerId="LiveId" clId="{EF94524A-5AE5-42ED-89C3-D126A461B3A3}" dt="2021-09-27T20:50:03.708" v="42" actId="1076"/>
          <ac:spMkLst>
            <pc:docMk/>
            <pc:sldMk cId="0" sldId="275"/>
            <ac:spMk id="9" creationId="{2410125B-7292-471B-AA99-9A16B90BDDC4}"/>
          </ac:spMkLst>
        </pc:spChg>
        <pc:spChg chg="add mod">
          <ac:chgData name="Sebastian Gruber" userId="42ee8e4d293f210e" providerId="LiveId" clId="{EF94524A-5AE5-42ED-89C3-D126A461B3A3}" dt="2021-09-27T20:50:16.852" v="46" actId="1076"/>
          <ac:spMkLst>
            <pc:docMk/>
            <pc:sldMk cId="0" sldId="275"/>
            <ac:spMk id="10" creationId="{A37E4EF2-A573-48D9-86E3-1B7C4FEC3632}"/>
          </ac:spMkLst>
        </pc:spChg>
        <pc:spChg chg="mod">
          <ac:chgData name="Sebastian Gruber" userId="42ee8e4d293f210e" providerId="LiveId" clId="{EF94524A-5AE5-42ED-89C3-D126A461B3A3}" dt="2021-09-27T20:51:20.309" v="55" actId="1035"/>
          <ac:spMkLst>
            <pc:docMk/>
            <pc:sldMk cId="0" sldId="275"/>
            <ac:spMk id="1929" creationId="{00000000-0000-0000-0000-000000000000}"/>
          </ac:spMkLst>
        </pc:spChg>
        <pc:picChg chg="mod modCrop">
          <ac:chgData name="Sebastian Gruber" userId="42ee8e4d293f210e" providerId="LiveId" clId="{EF94524A-5AE5-42ED-89C3-D126A461B3A3}" dt="2021-09-27T20:49:01.988" v="22" actId="1076"/>
          <ac:picMkLst>
            <pc:docMk/>
            <pc:sldMk cId="0" sldId="275"/>
            <ac:picMk id="3" creationId="{DC65FA93-FC7B-407D-95B1-F829C80E576B}"/>
          </ac:picMkLst>
        </pc:picChg>
        <pc:picChg chg="add mod ord modCrop">
          <ac:chgData name="Sebastian Gruber" userId="42ee8e4d293f210e" providerId="LiveId" clId="{EF94524A-5AE5-42ED-89C3-D126A461B3A3}" dt="2021-09-27T20:50:10.509" v="45" actId="1076"/>
          <ac:picMkLst>
            <pc:docMk/>
            <pc:sldMk cId="0" sldId="275"/>
            <ac:picMk id="8" creationId="{886B2FCB-6785-40F0-8EEE-878E244DBC95}"/>
          </ac:picMkLst>
        </pc:picChg>
      </pc:sldChg>
      <pc:sldChg chg="modSp mod">
        <pc:chgData name="Sebastian Gruber" userId="42ee8e4d293f210e" providerId="LiveId" clId="{EF94524A-5AE5-42ED-89C3-D126A461B3A3}" dt="2021-09-27T20:50:49.369" v="48" actId="1076"/>
        <pc:sldMkLst>
          <pc:docMk/>
          <pc:sldMk cId="4059264078" sldId="311"/>
        </pc:sldMkLst>
        <pc:spChg chg="mod">
          <ac:chgData name="Sebastian Gruber" userId="42ee8e4d293f210e" providerId="LiveId" clId="{EF94524A-5AE5-42ED-89C3-D126A461B3A3}" dt="2021-09-27T20:50:49.369" v="48" actId="1076"/>
          <ac:spMkLst>
            <pc:docMk/>
            <pc:sldMk cId="4059264078" sldId="311"/>
            <ac:spMk id="3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187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6bf9e5999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6bf9e599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484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0" i="0" dirty="0">
                <a:solidFill>
                  <a:srgbClr val="CCCCCC"/>
                </a:solidFill>
                <a:effectLst/>
                <a:latin typeface="DDG_ProximaNova"/>
              </a:rPr>
              <a:t>Projekt das </a:t>
            </a:r>
            <a:r>
              <a:rPr lang="de-DE" b="0" i="0" dirty="0" err="1">
                <a:solidFill>
                  <a:srgbClr val="CCCCCC"/>
                </a:solidFill>
                <a:effectLst/>
                <a:latin typeface="DDG_ProximaNova"/>
              </a:rPr>
              <a:t>Info</a:t>
            </a:r>
            <a:r>
              <a:rPr lang="de-DE" b="0" i="0" dirty="0" err="1">
                <a:solidFill>
                  <a:srgbClr val="303030"/>
                </a:solidFill>
                <a:effectLst/>
                <a:latin typeface="Merriweather" panose="020B0604020202020204" pitchFamily="2" charset="0"/>
              </a:rPr>
              <a:t>Linux</a:t>
            </a:r>
            <a:r>
              <a:rPr lang="de-DE" b="0" i="0" dirty="0">
                <a:solidFill>
                  <a:srgbClr val="303030"/>
                </a:solidFill>
                <a:effectLst/>
                <a:latin typeface="Merriweather" panose="020B0604020202020204" pitchFamily="2" charset="0"/>
              </a:rPr>
              <a:t>- und Unix-Versionen, </a:t>
            </a:r>
            <a:r>
              <a:rPr lang="de-DE" b="0" i="0" dirty="0" err="1">
                <a:solidFill>
                  <a:srgbClr val="303030"/>
                </a:solidFill>
                <a:effectLst/>
                <a:latin typeface="Merriweather" panose="020B0604020202020204" pitchFamily="2" charset="0"/>
              </a:rPr>
              <a:t>macOS</a:t>
            </a:r>
            <a:r>
              <a:rPr lang="de-DE" b="0" i="0" dirty="0">
                <a:solidFill>
                  <a:srgbClr val="303030"/>
                </a:solidFill>
                <a:effectLst/>
                <a:latin typeface="Merriweather" panose="020B0604020202020204" pitchFamily="2" charset="0"/>
              </a:rPr>
              <a:t> und </a:t>
            </a:r>
            <a:r>
              <a:rPr lang="de-DE" b="0" i="0" dirty="0" err="1">
                <a:solidFill>
                  <a:srgbClr val="303030"/>
                </a:solidFill>
                <a:effectLst/>
                <a:latin typeface="Merriweather" panose="020B0604020202020204" pitchFamily="2" charset="0"/>
              </a:rPr>
              <a:t>Windows</a:t>
            </a:r>
            <a:r>
              <a:rPr lang="de-DE" b="0" i="0" dirty="0" err="1">
                <a:solidFill>
                  <a:srgbClr val="CCCCCC"/>
                </a:solidFill>
                <a:effectLst/>
                <a:latin typeface="DDG_ProximaNova"/>
              </a:rPr>
              <a:t>rmationen</a:t>
            </a:r>
            <a:r>
              <a:rPr lang="de-DE" b="0" i="0" dirty="0">
                <a:solidFill>
                  <a:srgbClr val="CCCCCC"/>
                </a:solidFill>
                <a:effectLst/>
                <a:latin typeface="DDG_ProximaNova"/>
              </a:rPr>
              <a:t> über Sicherheitslücken bietet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0" i="0" dirty="0">
                <a:solidFill>
                  <a:srgbClr val="CCCCCC"/>
                </a:solidFill>
                <a:effectLst/>
                <a:latin typeface="DDG_ProximaNova"/>
              </a:rPr>
              <a:t>Ein Exploit ist in der elektronischen Datenverarbeitung eine systematische Möglichkeit, Schwachstellen auszunutzen, die bei der Entwicklung eines Programms entstanden sind. Dabei werden mit Hilfe von Programmcodes Sicherheitslücken und Fehlfunktionen von Programmen ausgenutzt, meist, um sich Zugang zu Ressourcen zu verschaffen oder in Computersysteme einzudringen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Google Shape;2051;g6bdca54fc3_0_26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2" name="Google Shape;2052;g6bdca54fc3_0_26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a:t>
            </a:r>
            <a:r>
              <a:rPr lang="de-DE" dirty="0" err="1"/>
              <a:t>msfconsole</a:t>
            </a:r>
            <a:r>
              <a:rPr lang="de-DE" dirty="0"/>
              <a:t> ist wahrscheinlich die beliebteste Schnittstelle zum Metasploit Framework (MSF). Sie bietet eine zentrale "All-in-</a:t>
            </a:r>
            <a:r>
              <a:rPr lang="de-DE" dirty="0" err="1"/>
              <a:t>One</a:t>
            </a:r>
            <a:r>
              <a:rPr lang="de-DE" dirty="0"/>
              <a:t>"-Konsole und ermöglicht Ihnen einen effizienten Zugriff auf praktisch alle im MSF verfügbaren Optionen.</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2390028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936983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3873674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2">
  <p:cSld name="Section 2">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379681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7" r:id="rId5"/>
    <p:sldLayoutId id="2147483658" r:id="rId6"/>
    <p:sldLayoutId id="2147483659" r:id="rId7"/>
    <p:sldLayoutId id="2147483660" r:id="rId8"/>
    <p:sldLayoutId id="2147483662" r:id="rId9"/>
    <p:sldLayoutId id="2147483663" r:id="rId10"/>
    <p:sldLayoutId id="2147483676" r:id="rId11"/>
    <p:sldLayoutId id="2147483677" r:id="rId12"/>
    <p:sldLayoutId id="2147483678" r:id="rId13"/>
    <p:sldLayoutId id="2147483679" r:id="rId14"/>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hyperlink" Target="https://www.27000.org/" TargetMode="External"/><Relationship Id="rId3" Type="http://schemas.openxmlformats.org/officeDocument/2006/relationships/hyperlink" Target="https://bit.ly/39AVB0O" TargetMode="External"/><Relationship Id="rId7" Type="http://schemas.openxmlformats.org/officeDocument/2006/relationships/hyperlink" Target="https://docs.microsoft.com/de-de/microsoft-365/security/defender-endpoint/enable-exploit-protection?view=o365-worldwide"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hyperlink" Target="https://de.wikipedia.org/wiki/Metasploit" TargetMode="External"/><Relationship Id="rId5" Type="http://schemas.openxmlformats.org/officeDocument/2006/relationships/hyperlink" Target="https://bit.ly/3zTPgIF" TargetMode="External"/><Relationship Id="rId4" Type="http://schemas.openxmlformats.org/officeDocument/2006/relationships/hyperlink" Target="https://bit.ly/2XPkqmW"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74350" y="1054889"/>
            <a:ext cx="3769500" cy="16539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CH" dirty="0"/>
              <a:t>Exploits &amp; IT-Standards</a:t>
            </a:r>
            <a:endParaRPr dirty="0">
              <a:solidFill>
                <a:schemeClr val="lt2"/>
              </a:solidFill>
            </a:endParaRPr>
          </a:p>
        </p:txBody>
      </p:sp>
      <p:sp>
        <p:nvSpPr>
          <p:cNvPr id="160" name="Google Shape;160;p29"/>
          <p:cNvSpPr txBox="1">
            <a:spLocks noGrp="1"/>
          </p:cNvSpPr>
          <p:nvPr>
            <p:ph type="subTitle" idx="1"/>
          </p:nvPr>
        </p:nvSpPr>
        <p:spPr>
          <a:xfrm>
            <a:off x="5043815" y="2615992"/>
            <a:ext cx="3876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dirty="0">
                <a:solidFill>
                  <a:schemeClr val="lt2"/>
                </a:solidFill>
              </a:rPr>
              <a:t>Elia </a:t>
            </a:r>
            <a:r>
              <a:rPr lang="de-CH" dirty="0" err="1">
                <a:solidFill>
                  <a:schemeClr val="lt2"/>
                </a:solidFill>
              </a:rPr>
              <a:t>Garzi</a:t>
            </a:r>
            <a:r>
              <a:rPr lang="de-CH" dirty="0">
                <a:solidFill>
                  <a:schemeClr val="lt2"/>
                </a:solidFill>
              </a:rPr>
              <a:t>, </a:t>
            </a:r>
            <a:r>
              <a:rPr lang="de-CH">
                <a:solidFill>
                  <a:schemeClr val="lt2"/>
                </a:solidFill>
              </a:rPr>
              <a:t>Sebastian Gruber 29.9.2021</a:t>
            </a:r>
            <a:endParaRPr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29211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sz="2800" dirty="0"/>
              <a:t>5 ISO 27000</a:t>
            </a:r>
            <a:endParaRPr sz="2800" dirty="0"/>
          </a:p>
        </p:txBody>
      </p:sp>
      <p:sp>
        <p:nvSpPr>
          <p:cNvPr id="329" name="Google Shape;329;p32"/>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de-CH" dirty="0"/>
              <a:t>Reihe Standards </a:t>
            </a:r>
          </a:p>
          <a:p>
            <a:pPr marL="285750" indent="-285750">
              <a:buClr>
                <a:schemeClr val="dk1"/>
              </a:buClr>
              <a:buSzPts val="1100"/>
            </a:pPr>
            <a:r>
              <a:rPr lang="de-CH" dirty="0"/>
              <a:t>Informationssicherheit </a:t>
            </a:r>
          </a:p>
          <a:p>
            <a:pPr marL="285750" indent="-285750">
              <a:buClr>
                <a:schemeClr val="dk1"/>
              </a:buClr>
              <a:buSzPts val="1100"/>
            </a:pPr>
            <a:r>
              <a:rPr lang="de-CH" sz="1800" dirty="0">
                <a:effectLst/>
                <a:latin typeface="Calibri" panose="020F0502020204030204" pitchFamily="34" charset="0"/>
                <a:ea typeface="Calibri" panose="020F0502020204030204" pitchFamily="34" charset="0"/>
                <a:cs typeface="Times New Roman" panose="02020603050405020304" pitchFamily="18" charset="0"/>
              </a:rPr>
              <a:t>Information Security Management System </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rafik 5" descr="ISO 27001 Certification - Data Security - QFS">
            <a:extLst>
              <a:ext uri="{FF2B5EF4-FFF2-40B4-BE49-F238E27FC236}">
                <a16:creationId xmlns:a16="http://schemas.microsoft.com/office/drawing/2014/main" id="{A7B60763-1527-4CDE-B33C-763E6528C3C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9290" y="1256003"/>
            <a:ext cx="3729038" cy="2754983"/>
          </a:xfrm>
          <a:prstGeom prst="rect">
            <a:avLst/>
          </a:prstGeom>
          <a:noFill/>
          <a:ln>
            <a:noFill/>
          </a:ln>
        </p:spPr>
      </p:pic>
      <p:grpSp>
        <p:nvGrpSpPr>
          <p:cNvPr id="15" name="Google Shape;3133;p64">
            <a:extLst>
              <a:ext uri="{FF2B5EF4-FFF2-40B4-BE49-F238E27FC236}">
                <a16:creationId xmlns:a16="http://schemas.microsoft.com/office/drawing/2014/main" id="{4407CFE6-80D8-44DB-BFFC-42745B735CEF}"/>
              </a:ext>
            </a:extLst>
          </p:cNvPr>
          <p:cNvGrpSpPr/>
          <p:nvPr/>
        </p:nvGrpSpPr>
        <p:grpSpPr>
          <a:xfrm>
            <a:off x="1105152" y="2784695"/>
            <a:ext cx="2246448" cy="2026819"/>
            <a:chOff x="1252700" y="238400"/>
            <a:chExt cx="5219700" cy="5237775"/>
          </a:xfrm>
        </p:grpSpPr>
        <p:sp>
          <p:nvSpPr>
            <p:cNvPr id="16" name="Google Shape;3134;p64">
              <a:extLst>
                <a:ext uri="{FF2B5EF4-FFF2-40B4-BE49-F238E27FC236}">
                  <a16:creationId xmlns:a16="http://schemas.microsoft.com/office/drawing/2014/main" id="{9FD170C9-C281-4391-920E-398EA9822A49}"/>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35;p64">
              <a:extLst>
                <a:ext uri="{FF2B5EF4-FFF2-40B4-BE49-F238E27FC236}">
                  <a16:creationId xmlns:a16="http://schemas.microsoft.com/office/drawing/2014/main" id="{DF10F5BE-9C9D-47A3-B102-1D1000138CCA}"/>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36;p64">
              <a:extLst>
                <a:ext uri="{FF2B5EF4-FFF2-40B4-BE49-F238E27FC236}">
                  <a16:creationId xmlns:a16="http://schemas.microsoft.com/office/drawing/2014/main" id="{CC2C0E39-1C7F-4A09-BA75-6284BB8FCA6A}"/>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37;p64">
              <a:extLst>
                <a:ext uri="{FF2B5EF4-FFF2-40B4-BE49-F238E27FC236}">
                  <a16:creationId xmlns:a16="http://schemas.microsoft.com/office/drawing/2014/main" id="{5EF78F76-8ED9-40F9-B303-EB5CC08FF2B9}"/>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38;p64">
              <a:extLst>
                <a:ext uri="{FF2B5EF4-FFF2-40B4-BE49-F238E27FC236}">
                  <a16:creationId xmlns:a16="http://schemas.microsoft.com/office/drawing/2014/main" id="{5E4FD59B-DFED-4E55-922A-9442E7DD91C6}"/>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39;p64">
              <a:extLst>
                <a:ext uri="{FF2B5EF4-FFF2-40B4-BE49-F238E27FC236}">
                  <a16:creationId xmlns:a16="http://schemas.microsoft.com/office/drawing/2014/main" id="{5A97A737-295A-4087-9841-148F546E1052}"/>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40;p64">
              <a:extLst>
                <a:ext uri="{FF2B5EF4-FFF2-40B4-BE49-F238E27FC236}">
                  <a16:creationId xmlns:a16="http://schemas.microsoft.com/office/drawing/2014/main" id="{59E3F215-13E5-44BD-B0FD-41407E5386F3}"/>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41;p64">
              <a:extLst>
                <a:ext uri="{FF2B5EF4-FFF2-40B4-BE49-F238E27FC236}">
                  <a16:creationId xmlns:a16="http://schemas.microsoft.com/office/drawing/2014/main" id="{C7E43B69-7E81-4509-A790-80B97D604836}"/>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2;p64">
              <a:extLst>
                <a:ext uri="{FF2B5EF4-FFF2-40B4-BE49-F238E27FC236}">
                  <a16:creationId xmlns:a16="http://schemas.microsoft.com/office/drawing/2014/main" id="{DF94B568-73ED-4454-8242-328AF435CEA3}"/>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43;p64">
              <a:extLst>
                <a:ext uri="{FF2B5EF4-FFF2-40B4-BE49-F238E27FC236}">
                  <a16:creationId xmlns:a16="http://schemas.microsoft.com/office/drawing/2014/main" id="{C0FF5202-3F7E-4B5E-99A2-B447D0A11218}"/>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44;p64">
              <a:extLst>
                <a:ext uri="{FF2B5EF4-FFF2-40B4-BE49-F238E27FC236}">
                  <a16:creationId xmlns:a16="http://schemas.microsoft.com/office/drawing/2014/main" id="{2FFA18E1-1A62-4998-A756-44D175811B94}"/>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45;p64">
              <a:extLst>
                <a:ext uri="{FF2B5EF4-FFF2-40B4-BE49-F238E27FC236}">
                  <a16:creationId xmlns:a16="http://schemas.microsoft.com/office/drawing/2014/main" id="{65680FAB-8BC0-41AC-B204-A9D2ADD4F392}"/>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46;p64">
              <a:extLst>
                <a:ext uri="{FF2B5EF4-FFF2-40B4-BE49-F238E27FC236}">
                  <a16:creationId xmlns:a16="http://schemas.microsoft.com/office/drawing/2014/main" id="{2D909AA3-F48E-47EB-8634-378544D107AC}"/>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47;p64">
              <a:extLst>
                <a:ext uri="{FF2B5EF4-FFF2-40B4-BE49-F238E27FC236}">
                  <a16:creationId xmlns:a16="http://schemas.microsoft.com/office/drawing/2014/main" id="{A5D215A3-AF6E-4C6E-874E-A584971DC9D1}"/>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48;p64">
              <a:extLst>
                <a:ext uri="{FF2B5EF4-FFF2-40B4-BE49-F238E27FC236}">
                  <a16:creationId xmlns:a16="http://schemas.microsoft.com/office/drawing/2014/main" id="{73E4DE30-C584-410D-8133-D285179ECA6A}"/>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49;p64">
              <a:extLst>
                <a:ext uri="{FF2B5EF4-FFF2-40B4-BE49-F238E27FC236}">
                  <a16:creationId xmlns:a16="http://schemas.microsoft.com/office/drawing/2014/main" id="{D61FF23E-59CC-4975-A15F-40579E976111}"/>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50;p64">
              <a:extLst>
                <a:ext uri="{FF2B5EF4-FFF2-40B4-BE49-F238E27FC236}">
                  <a16:creationId xmlns:a16="http://schemas.microsoft.com/office/drawing/2014/main" id="{2DF2B3ED-4ACA-4EA8-9B04-0556EFAF0D54}"/>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51;p64">
              <a:extLst>
                <a:ext uri="{FF2B5EF4-FFF2-40B4-BE49-F238E27FC236}">
                  <a16:creationId xmlns:a16="http://schemas.microsoft.com/office/drawing/2014/main" id="{BCD5A444-A4B2-4AFF-951A-A9B77068F514}"/>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52;p64">
              <a:extLst>
                <a:ext uri="{FF2B5EF4-FFF2-40B4-BE49-F238E27FC236}">
                  <a16:creationId xmlns:a16="http://schemas.microsoft.com/office/drawing/2014/main" id="{60319795-992B-472C-BC3B-BC9685EA1B56}"/>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53;p64">
              <a:extLst>
                <a:ext uri="{FF2B5EF4-FFF2-40B4-BE49-F238E27FC236}">
                  <a16:creationId xmlns:a16="http://schemas.microsoft.com/office/drawing/2014/main" id="{8A32224A-06B6-4170-A5C1-F26A7BE83E9E}"/>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54;p64">
              <a:extLst>
                <a:ext uri="{FF2B5EF4-FFF2-40B4-BE49-F238E27FC236}">
                  <a16:creationId xmlns:a16="http://schemas.microsoft.com/office/drawing/2014/main" id="{10AE8904-65AD-4B75-A8F5-6FABC86BFF24}"/>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55;p64">
              <a:extLst>
                <a:ext uri="{FF2B5EF4-FFF2-40B4-BE49-F238E27FC236}">
                  <a16:creationId xmlns:a16="http://schemas.microsoft.com/office/drawing/2014/main" id="{8D042B71-5694-45CC-A1AB-09237F4949A2}"/>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56;p64">
              <a:extLst>
                <a:ext uri="{FF2B5EF4-FFF2-40B4-BE49-F238E27FC236}">
                  <a16:creationId xmlns:a16="http://schemas.microsoft.com/office/drawing/2014/main" id="{5FBD005E-4ADA-46E4-8304-0BA821F1525B}"/>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57;p64">
              <a:extLst>
                <a:ext uri="{FF2B5EF4-FFF2-40B4-BE49-F238E27FC236}">
                  <a16:creationId xmlns:a16="http://schemas.microsoft.com/office/drawing/2014/main" id="{ABC8B553-977F-4301-A302-C70E95B005E2}"/>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58;p64">
              <a:extLst>
                <a:ext uri="{FF2B5EF4-FFF2-40B4-BE49-F238E27FC236}">
                  <a16:creationId xmlns:a16="http://schemas.microsoft.com/office/drawing/2014/main" id="{10D13258-E40A-4CA1-A063-130711F8739F}"/>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59;p64">
              <a:extLst>
                <a:ext uri="{FF2B5EF4-FFF2-40B4-BE49-F238E27FC236}">
                  <a16:creationId xmlns:a16="http://schemas.microsoft.com/office/drawing/2014/main" id="{FDBC6A65-6B9D-44DB-97D8-F11607541D86}"/>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60;p64">
              <a:extLst>
                <a:ext uri="{FF2B5EF4-FFF2-40B4-BE49-F238E27FC236}">
                  <a16:creationId xmlns:a16="http://schemas.microsoft.com/office/drawing/2014/main" id="{5A5A12A9-C295-4D76-91D5-8002A02AE8FB}"/>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61;p64">
              <a:extLst>
                <a:ext uri="{FF2B5EF4-FFF2-40B4-BE49-F238E27FC236}">
                  <a16:creationId xmlns:a16="http://schemas.microsoft.com/office/drawing/2014/main" id="{986C1365-BFEE-4E8C-8573-C227652E4B25}"/>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62;p64">
              <a:extLst>
                <a:ext uri="{FF2B5EF4-FFF2-40B4-BE49-F238E27FC236}">
                  <a16:creationId xmlns:a16="http://schemas.microsoft.com/office/drawing/2014/main" id="{721DE6BA-FCB0-4460-B0C9-FBFACD915E10}"/>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63;p64">
              <a:extLst>
                <a:ext uri="{FF2B5EF4-FFF2-40B4-BE49-F238E27FC236}">
                  <a16:creationId xmlns:a16="http://schemas.microsoft.com/office/drawing/2014/main" id="{15D685B1-4A0C-44E2-AEEC-B2F11DD47EC8}"/>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64;p64">
              <a:extLst>
                <a:ext uri="{FF2B5EF4-FFF2-40B4-BE49-F238E27FC236}">
                  <a16:creationId xmlns:a16="http://schemas.microsoft.com/office/drawing/2014/main" id="{E4F4EC3E-3FFB-41A6-BB38-1B0EBFB79659}"/>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65;p64">
              <a:extLst>
                <a:ext uri="{FF2B5EF4-FFF2-40B4-BE49-F238E27FC236}">
                  <a16:creationId xmlns:a16="http://schemas.microsoft.com/office/drawing/2014/main" id="{1A927AFA-4045-426C-B896-A74F9EBBF2F8}"/>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66;p64">
              <a:extLst>
                <a:ext uri="{FF2B5EF4-FFF2-40B4-BE49-F238E27FC236}">
                  <a16:creationId xmlns:a16="http://schemas.microsoft.com/office/drawing/2014/main" id="{2BFE1B2E-8F21-40A0-AC3C-4C568B184DD5}"/>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67;p64">
              <a:extLst>
                <a:ext uri="{FF2B5EF4-FFF2-40B4-BE49-F238E27FC236}">
                  <a16:creationId xmlns:a16="http://schemas.microsoft.com/office/drawing/2014/main" id="{9351F971-CF01-4BC9-B42F-E09EA5DFB21E}"/>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68;p64">
              <a:extLst>
                <a:ext uri="{FF2B5EF4-FFF2-40B4-BE49-F238E27FC236}">
                  <a16:creationId xmlns:a16="http://schemas.microsoft.com/office/drawing/2014/main" id="{BB1A1687-0DD3-4B62-A314-1A757462CDB5}"/>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69;p64">
              <a:extLst>
                <a:ext uri="{FF2B5EF4-FFF2-40B4-BE49-F238E27FC236}">
                  <a16:creationId xmlns:a16="http://schemas.microsoft.com/office/drawing/2014/main" id="{1178EB74-4AEC-4C5B-A023-E6E3B535E4E8}"/>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70;p64">
              <a:extLst>
                <a:ext uri="{FF2B5EF4-FFF2-40B4-BE49-F238E27FC236}">
                  <a16:creationId xmlns:a16="http://schemas.microsoft.com/office/drawing/2014/main" id="{7980E4BE-46CE-4481-BFD0-8D9D088E08D0}"/>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71;p64">
              <a:extLst>
                <a:ext uri="{FF2B5EF4-FFF2-40B4-BE49-F238E27FC236}">
                  <a16:creationId xmlns:a16="http://schemas.microsoft.com/office/drawing/2014/main" id="{D444DE78-05EA-44CA-B6CF-05E168494F69}"/>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72;p64">
              <a:extLst>
                <a:ext uri="{FF2B5EF4-FFF2-40B4-BE49-F238E27FC236}">
                  <a16:creationId xmlns:a16="http://schemas.microsoft.com/office/drawing/2014/main" id="{B613C752-8305-4F51-BACF-2C2D5A8AFFCB}"/>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73;p64">
              <a:extLst>
                <a:ext uri="{FF2B5EF4-FFF2-40B4-BE49-F238E27FC236}">
                  <a16:creationId xmlns:a16="http://schemas.microsoft.com/office/drawing/2014/main" id="{F1A49DF9-79F9-4915-BC9F-2003A1A3AC2E}"/>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74;p64">
              <a:extLst>
                <a:ext uri="{FF2B5EF4-FFF2-40B4-BE49-F238E27FC236}">
                  <a16:creationId xmlns:a16="http://schemas.microsoft.com/office/drawing/2014/main" id="{E2739BD1-7074-41AA-99F6-D6F699E21B9F}"/>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75;p64">
              <a:extLst>
                <a:ext uri="{FF2B5EF4-FFF2-40B4-BE49-F238E27FC236}">
                  <a16:creationId xmlns:a16="http://schemas.microsoft.com/office/drawing/2014/main" id="{BE4A62BC-6A9F-403C-BB61-3FBD121784A9}"/>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76;p64">
              <a:extLst>
                <a:ext uri="{FF2B5EF4-FFF2-40B4-BE49-F238E27FC236}">
                  <a16:creationId xmlns:a16="http://schemas.microsoft.com/office/drawing/2014/main" id="{8B709F99-B9A4-427B-8741-75B6485C8AEC}"/>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77;p64">
              <a:extLst>
                <a:ext uri="{FF2B5EF4-FFF2-40B4-BE49-F238E27FC236}">
                  <a16:creationId xmlns:a16="http://schemas.microsoft.com/office/drawing/2014/main" id="{5A9DF6E4-EC50-43C0-8AB1-34CD7077D8E9}"/>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78;p64">
              <a:extLst>
                <a:ext uri="{FF2B5EF4-FFF2-40B4-BE49-F238E27FC236}">
                  <a16:creationId xmlns:a16="http://schemas.microsoft.com/office/drawing/2014/main" id="{EEA69E17-9420-4F3A-B9C5-F3A8CC32D51E}"/>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79;p64">
              <a:extLst>
                <a:ext uri="{FF2B5EF4-FFF2-40B4-BE49-F238E27FC236}">
                  <a16:creationId xmlns:a16="http://schemas.microsoft.com/office/drawing/2014/main" id="{B76AE06C-2911-4FBA-BB0A-7241A2CDA105}"/>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80;p64">
              <a:extLst>
                <a:ext uri="{FF2B5EF4-FFF2-40B4-BE49-F238E27FC236}">
                  <a16:creationId xmlns:a16="http://schemas.microsoft.com/office/drawing/2014/main" id="{38EB638E-41A2-4B7F-BC54-CD9CA9485151}"/>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81;p64">
              <a:extLst>
                <a:ext uri="{FF2B5EF4-FFF2-40B4-BE49-F238E27FC236}">
                  <a16:creationId xmlns:a16="http://schemas.microsoft.com/office/drawing/2014/main" id="{5AFEF82C-659E-4892-8FD3-DD450C1CAC43}"/>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82;p64">
              <a:extLst>
                <a:ext uri="{FF2B5EF4-FFF2-40B4-BE49-F238E27FC236}">
                  <a16:creationId xmlns:a16="http://schemas.microsoft.com/office/drawing/2014/main" id="{5D6D8352-599B-4FFA-9A4E-E7B082F91109}"/>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83;p64">
              <a:extLst>
                <a:ext uri="{FF2B5EF4-FFF2-40B4-BE49-F238E27FC236}">
                  <a16:creationId xmlns:a16="http://schemas.microsoft.com/office/drawing/2014/main" id="{3E1FA8F4-8322-4A94-85EA-211B1C623C9A}"/>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84;p64">
              <a:extLst>
                <a:ext uri="{FF2B5EF4-FFF2-40B4-BE49-F238E27FC236}">
                  <a16:creationId xmlns:a16="http://schemas.microsoft.com/office/drawing/2014/main" id="{44502DBF-C282-42B3-A940-F9704467779F}"/>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85;p64">
              <a:extLst>
                <a:ext uri="{FF2B5EF4-FFF2-40B4-BE49-F238E27FC236}">
                  <a16:creationId xmlns:a16="http://schemas.microsoft.com/office/drawing/2014/main" id="{89F1DC9D-C8F8-4BE8-B991-9531D6CDF70D}"/>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86;p64">
              <a:extLst>
                <a:ext uri="{FF2B5EF4-FFF2-40B4-BE49-F238E27FC236}">
                  <a16:creationId xmlns:a16="http://schemas.microsoft.com/office/drawing/2014/main" id="{2300B6D5-CB7C-46B0-91E7-CB11EF67EED8}"/>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87;p64">
              <a:extLst>
                <a:ext uri="{FF2B5EF4-FFF2-40B4-BE49-F238E27FC236}">
                  <a16:creationId xmlns:a16="http://schemas.microsoft.com/office/drawing/2014/main" id="{60CCF3A6-DA7E-44BF-82CB-709EF76B5C50}"/>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88;p64">
              <a:extLst>
                <a:ext uri="{FF2B5EF4-FFF2-40B4-BE49-F238E27FC236}">
                  <a16:creationId xmlns:a16="http://schemas.microsoft.com/office/drawing/2014/main" id="{B3DC4595-8E5B-4214-BF35-103E389D2F89}"/>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89;p64">
              <a:extLst>
                <a:ext uri="{FF2B5EF4-FFF2-40B4-BE49-F238E27FC236}">
                  <a16:creationId xmlns:a16="http://schemas.microsoft.com/office/drawing/2014/main" id="{8DAEB000-164E-4071-81C6-472CEE4BFDC0}"/>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90;p64">
              <a:extLst>
                <a:ext uri="{FF2B5EF4-FFF2-40B4-BE49-F238E27FC236}">
                  <a16:creationId xmlns:a16="http://schemas.microsoft.com/office/drawing/2014/main" id="{5D7A43A3-CFA5-49B9-BCDC-F98379909138}"/>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91;p64">
              <a:extLst>
                <a:ext uri="{FF2B5EF4-FFF2-40B4-BE49-F238E27FC236}">
                  <a16:creationId xmlns:a16="http://schemas.microsoft.com/office/drawing/2014/main" id="{AC0F12BC-61BE-45D2-A557-9A4FD263656F}"/>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92;p64">
              <a:extLst>
                <a:ext uri="{FF2B5EF4-FFF2-40B4-BE49-F238E27FC236}">
                  <a16:creationId xmlns:a16="http://schemas.microsoft.com/office/drawing/2014/main" id="{91958977-A0B0-4FC6-A220-EAF82575E8A0}"/>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93;p64">
              <a:extLst>
                <a:ext uri="{FF2B5EF4-FFF2-40B4-BE49-F238E27FC236}">
                  <a16:creationId xmlns:a16="http://schemas.microsoft.com/office/drawing/2014/main" id="{886C442B-9373-4BF2-8C3A-B3FB9CC59C10}"/>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94;p64">
              <a:extLst>
                <a:ext uri="{FF2B5EF4-FFF2-40B4-BE49-F238E27FC236}">
                  <a16:creationId xmlns:a16="http://schemas.microsoft.com/office/drawing/2014/main" id="{978F1443-ADA9-418C-837F-92DEDAFD78FB}"/>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95;p64">
              <a:extLst>
                <a:ext uri="{FF2B5EF4-FFF2-40B4-BE49-F238E27FC236}">
                  <a16:creationId xmlns:a16="http://schemas.microsoft.com/office/drawing/2014/main" id="{99760A8D-5959-4B33-AB54-46BB5DF93B3D}"/>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96;p64">
              <a:extLst>
                <a:ext uri="{FF2B5EF4-FFF2-40B4-BE49-F238E27FC236}">
                  <a16:creationId xmlns:a16="http://schemas.microsoft.com/office/drawing/2014/main" id="{86CE4E2D-6ED9-4B28-944F-4264A0D1E49B}"/>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197;p64">
              <a:extLst>
                <a:ext uri="{FF2B5EF4-FFF2-40B4-BE49-F238E27FC236}">
                  <a16:creationId xmlns:a16="http://schemas.microsoft.com/office/drawing/2014/main" id="{2B5EABD0-1C69-4E07-9B71-69D7850151D0}"/>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198;p64">
              <a:extLst>
                <a:ext uri="{FF2B5EF4-FFF2-40B4-BE49-F238E27FC236}">
                  <a16:creationId xmlns:a16="http://schemas.microsoft.com/office/drawing/2014/main" id="{5A64ED61-0258-4313-B998-799B71F4D16E}"/>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199;p64">
              <a:extLst>
                <a:ext uri="{FF2B5EF4-FFF2-40B4-BE49-F238E27FC236}">
                  <a16:creationId xmlns:a16="http://schemas.microsoft.com/office/drawing/2014/main" id="{00729AE7-5B47-448D-A017-52B5D46D802C}"/>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00;p64">
              <a:extLst>
                <a:ext uri="{FF2B5EF4-FFF2-40B4-BE49-F238E27FC236}">
                  <a16:creationId xmlns:a16="http://schemas.microsoft.com/office/drawing/2014/main" id="{ECEC8066-7F16-429E-9B9E-26068ECA8EA4}"/>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01;p64">
              <a:extLst>
                <a:ext uri="{FF2B5EF4-FFF2-40B4-BE49-F238E27FC236}">
                  <a16:creationId xmlns:a16="http://schemas.microsoft.com/office/drawing/2014/main" id="{913EE6CF-BCF0-42FC-ABDE-A0E2C802D628}"/>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2;p64">
              <a:extLst>
                <a:ext uri="{FF2B5EF4-FFF2-40B4-BE49-F238E27FC236}">
                  <a16:creationId xmlns:a16="http://schemas.microsoft.com/office/drawing/2014/main" id="{39699C8C-9194-4458-AF70-A6A057152EAA}"/>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03;p64">
              <a:extLst>
                <a:ext uri="{FF2B5EF4-FFF2-40B4-BE49-F238E27FC236}">
                  <a16:creationId xmlns:a16="http://schemas.microsoft.com/office/drawing/2014/main" id="{4CD63437-E4AF-4797-8181-FB3BD97B1468}"/>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04;p64">
              <a:extLst>
                <a:ext uri="{FF2B5EF4-FFF2-40B4-BE49-F238E27FC236}">
                  <a16:creationId xmlns:a16="http://schemas.microsoft.com/office/drawing/2014/main" id="{11D4CDF2-BD62-4C01-9EB2-CDD1ACA67365}"/>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05;p64">
              <a:extLst>
                <a:ext uri="{FF2B5EF4-FFF2-40B4-BE49-F238E27FC236}">
                  <a16:creationId xmlns:a16="http://schemas.microsoft.com/office/drawing/2014/main" id="{DAF4D812-EE84-4954-848B-367860F8EC55}"/>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06;p64">
              <a:extLst>
                <a:ext uri="{FF2B5EF4-FFF2-40B4-BE49-F238E27FC236}">
                  <a16:creationId xmlns:a16="http://schemas.microsoft.com/office/drawing/2014/main" id="{04F98514-EBA2-4257-A8E7-D66F8D4C6262}"/>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07;p64">
              <a:extLst>
                <a:ext uri="{FF2B5EF4-FFF2-40B4-BE49-F238E27FC236}">
                  <a16:creationId xmlns:a16="http://schemas.microsoft.com/office/drawing/2014/main" id="{FBCE35E4-2990-4B46-B35F-B26C1C675948}"/>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08;p64">
              <a:extLst>
                <a:ext uri="{FF2B5EF4-FFF2-40B4-BE49-F238E27FC236}">
                  <a16:creationId xmlns:a16="http://schemas.microsoft.com/office/drawing/2014/main" id="{FFA28D90-2C5A-4BB4-B7B0-2F94407EDDEB}"/>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09;p64">
              <a:extLst>
                <a:ext uri="{FF2B5EF4-FFF2-40B4-BE49-F238E27FC236}">
                  <a16:creationId xmlns:a16="http://schemas.microsoft.com/office/drawing/2014/main" id="{E36BF45F-14B3-4648-8329-909E7FED9022}"/>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10;p64">
              <a:extLst>
                <a:ext uri="{FF2B5EF4-FFF2-40B4-BE49-F238E27FC236}">
                  <a16:creationId xmlns:a16="http://schemas.microsoft.com/office/drawing/2014/main" id="{591E4911-603D-4F2F-A8B4-D8909D62D93B}"/>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11;p64">
              <a:extLst>
                <a:ext uri="{FF2B5EF4-FFF2-40B4-BE49-F238E27FC236}">
                  <a16:creationId xmlns:a16="http://schemas.microsoft.com/office/drawing/2014/main" id="{E4D82C2D-344D-4E09-B8EF-27D93355AB79}"/>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12;p64">
              <a:extLst>
                <a:ext uri="{FF2B5EF4-FFF2-40B4-BE49-F238E27FC236}">
                  <a16:creationId xmlns:a16="http://schemas.microsoft.com/office/drawing/2014/main" id="{CD57F7EB-FD82-44B7-903F-8776123CCB18}"/>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13;p64">
              <a:extLst>
                <a:ext uri="{FF2B5EF4-FFF2-40B4-BE49-F238E27FC236}">
                  <a16:creationId xmlns:a16="http://schemas.microsoft.com/office/drawing/2014/main" id="{8FD24376-45FC-4901-AE85-62AE9AC15105}"/>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14;p64">
              <a:extLst>
                <a:ext uri="{FF2B5EF4-FFF2-40B4-BE49-F238E27FC236}">
                  <a16:creationId xmlns:a16="http://schemas.microsoft.com/office/drawing/2014/main" id="{BFFE835C-426C-4A00-B870-1431FB8176BD}"/>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15;p64">
              <a:extLst>
                <a:ext uri="{FF2B5EF4-FFF2-40B4-BE49-F238E27FC236}">
                  <a16:creationId xmlns:a16="http://schemas.microsoft.com/office/drawing/2014/main" id="{D1CA751C-B16C-460D-9C5B-C640A15842B6}"/>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16;p64">
              <a:extLst>
                <a:ext uri="{FF2B5EF4-FFF2-40B4-BE49-F238E27FC236}">
                  <a16:creationId xmlns:a16="http://schemas.microsoft.com/office/drawing/2014/main" id="{B655BFBA-B54A-4094-8B8B-5C0C127D6515}"/>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17;p64">
              <a:extLst>
                <a:ext uri="{FF2B5EF4-FFF2-40B4-BE49-F238E27FC236}">
                  <a16:creationId xmlns:a16="http://schemas.microsoft.com/office/drawing/2014/main" id="{40D335DB-0B3D-4D9C-AA64-3F13E01A2796}"/>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218;p64">
              <a:extLst>
                <a:ext uri="{FF2B5EF4-FFF2-40B4-BE49-F238E27FC236}">
                  <a16:creationId xmlns:a16="http://schemas.microsoft.com/office/drawing/2014/main" id="{E6748B34-3AEC-406D-B7FF-C0AED534A367}"/>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219;p64">
              <a:extLst>
                <a:ext uri="{FF2B5EF4-FFF2-40B4-BE49-F238E27FC236}">
                  <a16:creationId xmlns:a16="http://schemas.microsoft.com/office/drawing/2014/main" id="{0F69D46B-F835-4BC7-89FA-E6B73A659C17}"/>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220;p64">
              <a:extLst>
                <a:ext uri="{FF2B5EF4-FFF2-40B4-BE49-F238E27FC236}">
                  <a16:creationId xmlns:a16="http://schemas.microsoft.com/office/drawing/2014/main" id="{59CA9D0B-560A-4957-BEA1-B27E48CD0B54}"/>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21;p64">
              <a:extLst>
                <a:ext uri="{FF2B5EF4-FFF2-40B4-BE49-F238E27FC236}">
                  <a16:creationId xmlns:a16="http://schemas.microsoft.com/office/drawing/2014/main" id="{501BF808-3F61-4647-988D-E997F6E8949F}"/>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222;p64">
              <a:extLst>
                <a:ext uri="{FF2B5EF4-FFF2-40B4-BE49-F238E27FC236}">
                  <a16:creationId xmlns:a16="http://schemas.microsoft.com/office/drawing/2014/main" id="{41C8DA2B-3CA5-4F64-83E1-66F55B47C8B3}"/>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23;p64">
              <a:extLst>
                <a:ext uri="{FF2B5EF4-FFF2-40B4-BE49-F238E27FC236}">
                  <a16:creationId xmlns:a16="http://schemas.microsoft.com/office/drawing/2014/main" id="{814511FF-7F8E-4409-BB46-EC5F40ABB0CF}"/>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224;p64">
              <a:extLst>
                <a:ext uri="{FF2B5EF4-FFF2-40B4-BE49-F238E27FC236}">
                  <a16:creationId xmlns:a16="http://schemas.microsoft.com/office/drawing/2014/main" id="{F191DE60-8F41-488F-9F3B-E0EA26EFF2E8}"/>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225;p64">
              <a:extLst>
                <a:ext uri="{FF2B5EF4-FFF2-40B4-BE49-F238E27FC236}">
                  <a16:creationId xmlns:a16="http://schemas.microsoft.com/office/drawing/2014/main" id="{DE0E8BE6-A204-4B9A-AA39-4C916BF7B48C}"/>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226;p64">
              <a:extLst>
                <a:ext uri="{FF2B5EF4-FFF2-40B4-BE49-F238E27FC236}">
                  <a16:creationId xmlns:a16="http://schemas.microsoft.com/office/drawing/2014/main" id="{0D65E0C4-8491-4D1D-A2B1-3B46718B4C5C}"/>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227;p64">
              <a:extLst>
                <a:ext uri="{FF2B5EF4-FFF2-40B4-BE49-F238E27FC236}">
                  <a16:creationId xmlns:a16="http://schemas.microsoft.com/office/drawing/2014/main" id="{75FCE21B-CFA1-4EFE-9EB9-2171B12485EE}"/>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228;p64">
              <a:extLst>
                <a:ext uri="{FF2B5EF4-FFF2-40B4-BE49-F238E27FC236}">
                  <a16:creationId xmlns:a16="http://schemas.microsoft.com/office/drawing/2014/main" id="{29D8D894-41DC-4DFE-B304-5B307FDEEDA0}"/>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229;p64">
              <a:extLst>
                <a:ext uri="{FF2B5EF4-FFF2-40B4-BE49-F238E27FC236}">
                  <a16:creationId xmlns:a16="http://schemas.microsoft.com/office/drawing/2014/main" id="{D99D233E-1973-44B7-84DA-BADEFA49D043}"/>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230;p64">
              <a:extLst>
                <a:ext uri="{FF2B5EF4-FFF2-40B4-BE49-F238E27FC236}">
                  <a16:creationId xmlns:a16="http://schemas.microsoft.com/office/drawing/2014/main" id="{2D67737F-8121-4940-B0FA-BAC13871CB14}"/>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231;p64">
              <a:extLst>
                <a:ext uri="{FF2B5EF4-FFF2-40B4-BE49-F238E27FC236}">
                  <a16:creationId xmlns:a16="http://schemas.microsoft.com/office/drawing/2014/main" id="{78F985FB-8C52-4CFA-AF6B-C32A3A01864E}"/>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232;p64">
              <a:extLst>
                <a:ext uri="{FF2B5EF4-FFF2-40B4-BE49-F238E27FC236}">
                  <a16:creationId xmlns:a16="http://schemas.microsoft.com/office/drawing/2014/main" id="{7CFBE1BA-BCD7-4A1F-A2B7-B0D2EBDAF501}"/>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233;p64">
              <a:extLst>
                <a:ext uri="{FF2B5EF4-FFF2-40B4-BE49-F238E27FC236}">
                  <a16:creationId xmlns:a16="http://schemas.microsoft.com/office/drawing/2014/main" id="{DBD2C774-9DA0-49BC-BFF6-B4B7CBBA846D}"/>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34;p64">
              <a:extLst>
                <a:ext uri="{FF2B5EF4-FFF2-40B4-BE49-F238E27FC236}">
                  <a16:creationId xmlns:a16="http://schemas.microsoft.com/office/drawing/2014/main" id="{2D6AC31E-0114-46BF-8D1B-D716C5EB78B8}"/>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35;p64">
              <a:extLst>
                <a:ext uri="{FF2B5EF4-FFF2-40B4-BE49-F238E27FC236}">
                  <a16:creationId xmlns:a16="http://schemas.microsoft.com/office/drawing/2014/main" id="{0CAF90C2-9EA8-4089-90C5-2C35B83C9190}"/>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236;p64">
              <a:extLst>
                <a:ext uri="{FF2B5EF4-FFF2-40B4-BE49-F238E27FC236}">
                  <a16:creationId xmlns:a16="http://schemas.microsoft.com/office/drawing/2014/main" id="{04AA17AE-78E5-48C1-A5B0-D7176F0FAE55}"/>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37;p64">
              <a:extLst>
                <a:ext uri="{FF2B5EF4-FFF2-40B4-BE49-F238E27FC236}">
                  <a16:creationId xmlns:a16="http://schemas.microsoft.com/office/drawing/2014/main" id="{634B2B69-A35A-4797-AE2C-3F3EB5193270}"/>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238;p64">
              <a:extLst>
                <a:ext uri="{FF2B5EF4-FFF2-40B4-BE49-F238E27FC236}">
                  <a16:creationId xmlns:a16="http://schemas.microsoft.com/office/drawing/2014/main" id="{4C0F1FA1-CE33-4C2F-9136-4E6D44E7E040}"/>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239;p64">
              <a:extLst>
                <a:ext uri="{FF2B5EF4-FFF2-40B4-BE49-F238E27FC236}">
                  <a16:creationId xmlns:a16="http://schemas.microsoft.com/office/drawing/2014/main" id="{B83F0EA9-0501-45FD-8D01-D4AE1052B1DE}"/>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240;p64">
              <a:extLst>
                <a:ext uri="{FF2B5EF4-FFF2-40B4-BE49-F238E27FC236}">
                  <a16:creationId xmlns:a16="http://schemas.microsoft.com/office/drawing/2014/main" id="{84AFDCFA-EA1B-400A-8556-887575ED45E8}"/>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241;p64">
              <a:extLst>
                <a:ext uri="{FF2B5EF4-FFF2-40B4-BE49-F238E27FC236}">
                  <a16:creationId xmlns:a16="http://schemas.microsoft.com/office/drawing/2014/main" id="{51D2BD20-160D-4022-8210-0DF9E6893C1E}"/>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242;p64">
              <a:extLst>
                <a:ext uri="{FF2B5EF4-FFF2-40B4-BE49-F238E27FC236}">
                  <a16:creationId xmlns:a16="http://schemas.microsoft.com/office/drawing/2014/main" id="{2D72843F-8999-41B7-A25C-69F1F42DFAC8}"/>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43;p64">
              <a:extLst>
                <a:ext uri="{FF2B5EF4-FFF2-40B4-BE49-F238E27FC236}">
                  <a16:creationId xmlns:a16="http://schemas.microsoft.com/office/drawing/2014/main" id="{EDD09F0E-58F9-4EE2-ACFB-661E918E805A}"/>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44;p64">
              <a:extLst>
                <a:ext uri="{FF2B5EF4-FFF2-40B4-BE49-F238E27FC236}">
                  <a16:creationId xmlns:a16="http://schemas.microsoft.com/office/drawing/2014/main" id="{57D98986-7028-4AD2-9FF5-8F4C8A748394}"/>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45;p64">
              <a:extLst>
                <a:ext uri="{FF2B5EF4-FFF2-40B4-BE49-F238E27FC236}">
                  <a16:creationId xmlns:a16="http://schemas.microsoft.com/office/drawing/2014/main" id="{0E542915-0507-4CDD-8129-29F92AC39F66}"/>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46;p64">
              <a:extLst>
                <a:ext uri="{FF2B5EF4-FFF2-40B4-BE49-F238E27FC236}">
                  <a16:creationId xmlns:a16="http://schemas.microsoft.com/office/drawing/2014/main" id="{24570E3C-2F9E-4009-B1A0-A9F1555869D9}"/>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247;p64">
              <a:extLst>
                <a:ext uri="{FF2B5EF4-FFF2-40B4-BE49-F238E27FC236}">
                  <a16:creationId xmlns:a16="http://schemas.microsoft.com/office/drawing/2014/main" id="{B8986B9C-F6FE-4C6D-8175-F603F28E263E}"/>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248;p64">
              <a:extLst>
                <a:ext uri="{FF2B5EF4-FFF2-40B4-BE49-F238E27FC236}">
                  <a16:creationId xmlns:a16="http://schemas.microsoft.com/office/drawing/2014/main" id="{466B2F1F-5CA6-4F3A-A3CA-E32038F06652}"/>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249;p64">
              <a:extLst>
                <a:ext uri="{FF2B5EF4-FFF2-40B4-BE49-F238E27FC236}">
                  <a16:creationId xmlns:a16="http://schemas.microsoft.com/office/drawing/2014/main" id="{21E320F2-A2FF-484C-810B-12B9E22A29BC}"/>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250;p64">
              <a:extLst>
                <a:ext uri="{FF2B5EF4-FFF2-40B4-BE49-F238E27FC236}">
                  <a16:creationId xmlns:a16="http://schemas.microsoft.com/office/drawing/2014/main" id="{866FB9A5-733B-440C-91E2-99C92EF500D4}"/>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251;p64">
              <a:extLst>
                <a:ext uri="{FF2B5EF4-FFF2-40B4-BE49-F238E27FC236}">
                  <a16:creationId xmlns:a16="http://schemas.microsoft.com/office/drawing/2014/main" id="{E6B32175-D9CE-4C95-8798-416DE057EA92}"/>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252;p64">
              <a:extLst>
                <a:ext uri="{FF2B5EF4-FFF2-40B4-BE49-F238E27FC236}">
                  <a16:creationId xmlns:a16="http://schemas.microsoft.com/office/drawing/2014/main" id="{5CCB289E-386E-4350-9B58-2C73957C20FC}"/>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253;p64">
              <a:extLst>
                <a:ext uri="{FF2B5EF4-FFF2-40B4-BE49-F238E27FC236}">
                  <a16:creationId xmlns:a16="http://schemas.microsoft.com/office/drawing/2014/main" id="{3AC2B7C4-D331-443C-980C-3AFF7912BEA3}"/>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254;p64">
              <a:extLst>
                <a:ext uri="{FF2B5EF4-FFF2-40B4-BE49-F238E27FC236}">
                  <a16:creationId xmlns:a16="http://schemas.microsoft.com/office/drawing/2014/main" id="{3C039629-58EB-45B0-8073-EFC8151B68A9}"/>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255;p64">
              <a:extLst>
                <a:ext uri="{FF2B5EF4-FFF2-40B4-BE49-F238E27FC236}">
                  <a16:creationId xmlns:a16="http://schemas.microsoft.com/office/drawing/2014/main" id="{DC68A374-5315-4A39-BE55-C56D2D146026}"/>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256;p64">
              <a:extLst>
                <a:ext uri="{FF2B5EF4-FFF2-40B4-BE49-F238E27FC236}">
                  <a16:creationId xmlns:a16="http://schemas.microsoft.com/office/drawing/2014/main" id="{3395C73D-A665-4B6F-BE5B-1FFFF8A29FCE}"/>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257;p64">
              <a:extLst>
                <a:ext uri="{FF2B5EF4-FFF2-40B4-BE49-F238E27FC236}">
                  <a16:creationId xmlns:a16="http://schemas.microsoft.com/office/drawing/2014/main" id="{8126BB82-6933-42F0-81CA-82037475E50A}"/>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258;p64">
              <a:extLst>
                <a:ext uri="{FF2B5EF4-FFF2-40B4-BE49-F238E27FC236}">
                  <a16:creationId xmlns:a16="http://schemas.microsoft.com/office/drawing/2014/main" id="{9B90FAAF-5A4F-4E58-9D0F-70C18DDC8E21}"/>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259;p64">
              <a:extLst>
                <a:ext uri="{FF2B5EF4-FFF2-40B4-BE49-F238E27FC236}">
                  <a16:creationId xmlns:a16="http://schemas.microsoft.com/office/drawing/2014/main" id="{6C4E7F37-7FA3-4676-A3CF-E8AFA2C2AE75}"/>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260;p64">
              <a:extLst>
                <a:ext uri="{FF2B5EF4-FFF2-40B4-BE49-F238E27FC236}">
                  <a16:creationId xmlns:a16="http://schemas.microsoft.com/office/drawing/2014/main" id="{8DE958F7-9561-422A-9223-BD92175DF9B6}"/>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261;p64">
              <a:extLst>
                <a:ext uri="{FF2B5EF4-FFF2-40B4-BE49-F238E27FC236}">
                  <a16:creationId xmlns:a16="http://schemas.microsoft.com/office/drawing/2014/main" id="{BAD6E49D-140A-4E82-993F-5708907394DD}"/>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262;p64">
              <a:extLst>
                <a:ext uri="{FF2B5EF4-FFF2-40B4-BE49-F238E27FC236}">
                  <a16:creationId xmlns:a16="http://schemas.microsoft.com/office/drawing/2014/main" id="{8C3E6770-A1B7-4011-BB4C-743CB381F7DF}"/>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263;p64">
              <a:extLst>
                <a:ext uri="{FF2B5EF4-FFF2-40B4-BE49-F238E27FC236}">
                  <a16:creationId xmlns:a16="http://schemas.microsoft.com/office/drawing/2014/main" id="{D053FF45-D303-4060-95BB-FA6D0995B096}"/>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264;p64">
              <a:extLst>
                <a:ext uri="{FF2B5EF4-FFF2-40B4-BE49-F238E27FC236}">
                  <a16:creationId xmlns:a16="http://schemas.microsoft.com/office/drawing/2014/main" id="{05EC4EC4-D49D-46C7-A209-1BC9C53C155F}"/>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265;p64">
              <a:extLst>
                <a:ext uri="{FF2B5EF4-FFF2-40B4-BE49-F238E27FC236}">
                  <a16:creationId xmlns:a16="http://schemas.microsoft.com/office/drawing/2014/main" id="{FDEA1390-FF0D-41AC-BC0A-730A009DE454}"/>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266;p64">
              <a:extLst>
                <a:ext uri="{FF2B5EF4-FFF2-40B4-BE49-F238E27FC236}">
                  <a16:creationId xmlns:a16="http://schemas.microsoft.com/office/drawing/2014/main" id="{39B9E8D5-74CD-4A73-A32D-D54143CACC37}"/>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267;p64">
              <a:extLst>
                <a:ext uri="{FF2B5EF4-FFF2-40B4-BE49-F238E27FC236}">
                  <a16:creationId xmlns:a16="http://schemas.microsoft.com/office/drawing/2014/main" id="{D4D5B036-F464-46D2-9C1C-75BC35C1FDAA}"/>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268;p64">
              <a:extLst>
                <a:ext uri="{FF2B5EF4-FFF2-40B4-BE49-F238E27FC236}">
                  <a16:creationId xmlns:a16="http://schemas.microsoft.com/office/drawing/2014/main" id="{447621DB-8425-4224-A881-344A786F214D}"/>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269;p64">
              <a:extLst>
                <a:ext uri="{FF2B5EF4-FFF2-40B4-BE49-F238E27FC236}">
                  <a16:creationId xmlns:a16="http://schemas.microsoft.com/office/drawing/2014/main" id="{DC63B1BD-6725-4F8F-A6A2-F3217F329B82}"/>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270;p64">
              <a:extLst>
                <a:ext uri="{FF2B5EF4-FFF2-40B4-BE49-F238E27FC236}">
                  <a16:creationId xmlns:a16="http://schemas.microsoft.com/office/drawing/2014/main" id="{99B416E6-31B1-4EAB-8EA6-57133AB2317C}"/>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271;p64">
              <a:extLst>
                <a:ext uri="{FF2B5EF4-FFF2-40B4-BE49-F238E27FC236}">
                  <a16:creationId xmlns:a16="http://schemas.microsoft.com/office/drawing/2014/main" id="{28D09555-EAFE-4D64-8CCF-C26D9361C4F7}"/>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272;p64">
              <a:extLst>
                <a:ext uri="{FF2B5EF4-FFF2-40B4-BE49-F238E27FC236}">
                  <a16:creationId xmlns:a16="http://schemas.microsoft.com/office/drawing/2014/main" id="{089AEF8C-279D-4AFA-AC97-31432ADCD3B9}"/>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273;p64">
              <a:extLst>
                <a:ext uri="{FF2B5EF4-FFF2-40B4-BE49-F238E27FC236}">
                  <a16:creationId xmlns:a16="http://schemas.microsoft.com/office/drawing/2014/main" id="{99631A69-9D9C-4E71-9F11-24375B292013}"/>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274;p64">
              <a:extLst>
                <a:ext uri="{FF2B5EF4-FFF2-40B4-BE49-F238E27FC236}">
                  <a16:creationId xmlns:a16="http://schemas.microsoft.com/office/drawing/2014/main" id="{1011522B-4568-4BB7-ACE8-C2A4165D5CF3}"/>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275;p64">
              <a:extLst>
                <a:ext uri="{FF2B5EF4-FFF2-40B4-BE49-F238E27FC236}">
                  <a16:creationId xmlns:a16="http://schemas.microsoft.com/office/drawing/2014/main" id="{48B2ADD4-5218-4C3F-8B6D-3D41E3A04970}"/>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276;p64">
              <a:extLst>
                <a:ext uri="{FF2B5EF4-FFF2-40B4-BE49-F238E27FC236}">
                  <a16:creationId xmlns:a16="http://schemas.microsoft.com/office/drawing/2014/main" id="{EC8D85C7-3E69-4E02-AD8C-E458466ACB97}"/>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277;p64">
              <a:extLst>
                <a:ext uri="{FF2B5EF4-FFF2-40B4-BE49-F238E27FC236}">
                  <a16:creationId xmlns:a16="http://schemas.microsoft.com/office/drawing/2014/main" id="{074882D9-AE63-4F45-9638-0C0BC701AD7A}"/>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278;p64">
              <a:extLst>
                <a:ext uri="{FF2B5EF4-FFF2-40B4-BE49-F238E27FC236}">
                  <a16:creationId xmlns:a16="http://schemas.microsoft.com/office/drawing/2014/main" id="{057A6E8A-6D81-4BD7-A130-02E86DB63787}"/>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279;p64">
              <a:extLst>
                <a:ext uri="{FF2B5EF4-FFF2-40B4-BE49-F238E27FC236}">
                  <a16:creationId xmlns:a16="http://schemas.microsoft.com/office/drawing/2014/main" id="{941D51C9-80A1-4724-930C-58E5235B7C7C}"/>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280;p64">
              <a:extLst>
                <a:ext uri="{FF2B5EF4-FFF2-40B4-BE49-F238E27FC236}">
                  <a16:creationId xmlns:a16="http://schemas.microsoft.com/office/drawing/2014/main" id="{E93EEC6E-265F-49B3-8226-6B946A39F037}"/>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281;p64">
              <a:extLst>
                <a:ext uri="{FF2B5EF4-FFF2-40B4-BE49-F238E27FC236}">
                  <a16:creationId xmlns:a16="http://schemas.microsoft.com/office/drawing/2014/main" id="{7DA6EE6E-EDF5-46F4-9DA7-47B1C1101186}"/>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282;p64">
              <a:extLst>
                <a:ext uri="{FF2B5EF4-FFF2-40B4-BE49-F238E27FC236}">
                  <a16:creationId xmlns:a16="http://schemas.microsoft.com/office/drawing/2014/main" id="{9B08DDAA-996A-468C-A3B8-CABD14E3C45F}"/>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283;p64">
              <a:extLst>
                <a:ext uri="{FF2B5EF4-FFF2-40B4-BE49-F238E27FC236}">
                  <a16:creationId xmlns:a16="http://schemas.microsoft.com/office/drawing/2014/main" id="{D8C99C76-AED5-47F8-BF3F-1BABC37F750F}"/>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284;p64">
              <a:extLst>
                <a:ext uri="{FF2B5EF4-FFF2-40B4-BE49-F238E27FC236}">
                  <a16:creationId xmlns:a16="http://schemas.microsoft.com/office/drawing/2014/main" id="{83764AC7-AA43-4653-8536-1FB78FE64009}"/>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285;p64">
              <a:extLst>
                <a:ext uri="{FF2B5EF4-FFF2-40B4-BE49-F238E27FC236}">
                  <a16:creationId xmlns:a16="http://schemas.microsoft.com/office/drawing/2014/main" id="{BE34DEC3-4E8D-40B7-B938-16DAB29B071D}"/>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286;p64">
              <a:extLst>
                <a:ext uri="{FF2B5EF4-FFF2-40B4-BE49-F238E27FC236}">
                  <a16:creationId xmlns:a16="http://schemas.microsoft.com/office/drawing/2014/main" id="{7CD6CB10-A0D0-4CAB-8B91-33B1604A4A95}"/>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287;p64">
              <a:extLst>
                <a:ext uri="{FF2B5EF4-FFF2-40B4-BE49-F238E27FC236}">
                  <a16:creationId xmlns:a16="http://schemas.microsoft.com/office/drawing/2014/main" id="{12B811B7-5E29-4A31-966E-317A21CE7524}"/>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288;p64">
              <a:extLst>
                <a:ext uri="{FF2B5EF4-FFF2-40B4-BE49-F238E27FC236}">
                  <a16:creationId xmlns:a16="http://schemas.microsoft.com/office/drawing/2014/main" id="{995E7807-B670-4A7A-984E-9B49EF3DFF7D}"/>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289;p64">
              <a:extLst>
                <a:ext uri="{FF2B5EF4-FFF2-40B4-BE49-F238E27FC236}">
                  <a16:creationId xmlns:a16="http://schemas.microsoft.com/office/drawing/2014/main" id="{BCB138E1-2AE8-4FED-9A39-15278E3C029E}"/>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290;p64">
              <a:extLst>
                <a:ext uri="{FF2B5EF4-FFF2-40B4-BE49-F238E27FC236}">
                  <a16:creationId xmlns:a16="http://schemas.microsoft.com/office/drawing/2014/main" id="{7F810FEE-16C5-4691-9F15-100AD63840FB}"/>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291;p64">
              <a:extLst>
                <a:ext uri="{FF2B5EF4-FFF2-40B4-BE49-F238E27FC236}">
                  <a16:creationId xmlns:a16="http://schemas.microsoft.com/office/drawing/2014/main" id="{6C626BF3-8759-4A3C-80F7-4E2DC1D2DC75}"/>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292;p64">
              <a:extLst>
                <a:ext uri="{FF2B5EF4-FFF2-40B4-BE49-F238E27FC236}">
                  <a16:creationId xmlns:a16="http://schemas.microsoft.com/office/drawing/2014/main" id="{A1CF151B-24DB-43A3-A39E-C1777CCD8507}"/>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293;p64">
              <a:extLst>
                <a:ext uri="{FF2B5EF4-FFF2-40B4-BE49-F238E27FC236}">
                  <a16:creationId xmlns:a16="http://schemas.microsoft.com/office/drawing/2014/main" id="{A861857E-23AD-4D88-AB83-25F6DB7C0197}"/>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294;p64">
              <a:extLst>
                <a:ext uri="{FF2B5EF4-FFF2-40B4-BE49-F238E27FC236}">
                  <a16:creationId xmlns:a16="http://schemas.microsoft.com/office/drawing/2014/main" id="{199E41BC-FEB3-4CA6-B771-C92BC91B91E1}"/>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295;p64">
              <a:extLst>
                <a:ext uri="{FF2B5EF4-FFF2-40B4-BE49-F238E27FC236}">
                  <a16:creationId xmlns:a16="http://schemas.microsoft.com/office/drawing/2014/main" id="{E57638B6-410A-4388-BA06-DCD98A44AEE5}"/>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296;p64">
              <a:extLst>
                <a:ext uri="{FF2B5EF4-FFF2-40B4-BE49-F238E27FC236}">
                  <a16:creationId xmlns:a16="http://schemas.microsoft.com/office/drawing/2014/main" id="{708745C6-72F0-495C-87E5-2699921E3338}"/>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297;p64">
              <a:extLst>
                <a:ext uri="{FF2B5EF4-FFF2-40B4-BE49-F238E27FC236}">
                  <a16:creationId xmlns:a16="http://schemas.microsoft.com/office/drawing/2014/main" id="{F298C93D-EE19-4717-9CDD-CCA29F36B4C0}"/>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298;p64">
              <a:extLst>
                <a:ext uri="{FF2B5EF4-FFF2-40B4-BE49-F238E27FC236}">
                  <a16:creationId xmlns:a16="http://schemas.microsoft.com/office/drawing/2014/main" id="{7B9082ED-920A-4204-B53B-8E8477F0164F}"/>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299;p64">
              <a:extLst>
                <a:ext uri="{FF2B5EF4-FFF2-40B4-BE49-F238E27FC236}">
                  <a16:creationId xmlns:a16="http://schemas.microsoft.com/office/drawing/2014/main" id="{4D342DD2-397F-4C4C-BFBD-0922DD07CBB0}"/>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300;p64">
              <a:extLst>
                <a:ext uri="{FF2B5EF4-FFF2-40B4-BE49-F238E27FC236}">
                  <a16:creationId xmlns:a16="http://schemas.microsoft.com/office/drawing/2014/main" id="{F50E0FCE-F8AA-4062-B39E-FD91BEA5FBC0}"/>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301;p64">
              <a:extLst>
                <a:ext uri="{FF2B5EF4-FFF2-40B4-BE49-F238E27FC236}">
                  <a16:creationId xmlns:a16="http://schemas.microsoft.com/office/drawing/2014/main" id="{F13426A1-57AE-42F9-B914-F5B1CF6FA5C9}"/>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302;p64">
              <a:extLst>
                <a:ext uri="{FF2B5EF4-FFF2-40B4-BE49-F238E27FC236}">
                  <a16:creationId xmlns:a16="http://schemas.microsoft.com/office/drawing/2014/main" id="{9EF19311-1CDB-4103-A609-5B99D63A39BC}"/>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303;p64">
              <a:extLst>
                <a:ext uri="{FF2B5EF4-FFF2-40B4-BE49-F238E27FC236}">
                  <a16:creationId xmlns:a16="http://schemas.microsoft.com/office/drawing/2014/main" id="{4FE8160B-A4DD-412B-B0D9-D87166934DC8}"/>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304;p64">
              <a:extLst>
                <a:ext uri="{FF2B5EF4-FFF2-40B4-BE49-F238E27FC236}">
                  <a16:creationId xmlns:a16="http://schemas.microsoft.com/office/drawing/2014/main" id="{235B7A9B-2118-46AB-AC77-F7CBD1194E49}"/>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305;p64">
              <a:extLst>
                <a:ext uri="{FF2B5EF4-FFF2-40B4-BE49-F238E27FC236}">
                  <a16:creationId xmlns:a16="http://schemas.microsoft.com/office/drawing/2014/main" id="{7B4A3790-E204-4F7F-A06A-5D5E7D7097A7}"/>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306;p64">
              <a:extLst>
                <a:ext uri="{FF2B5EF4-FFF2-40B4-BE49-F238E27FC236}">
                  <a16:creationId xmlns:a16="http://schemas.microsoft.com/office/drawing/2014/main" id="{70EC8265-4037-4AE6-A85D-04C7C4B46118}"/>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307;p64">
              <a:extLst>
                <a:ext uri="{FF2B5EF4-FFF2-40B4-BE49-F238E27FC236}">
                  <a16:creationId xmlns:a16="http://schemas.microsoft.com/office/drawing/2014/main" id="{202FAFEA-0ED9-4847-8CAB-358DB2F8EACB}"/>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308;p64">
              <a:extLst>
                <a:ext uri="{FF2B5EF4-FFF2-40B4-BE49-F238E27FC236}">
                  <a16:creationId xmlns:a16="http://schemas.microsoft.com/office/drawing/2014/main" id="{966B762E-5AE0-4959-9FEA-F521B183BEE4}"/>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309;p64">
              <a:extLst>
                <a:ext uri="{FF2B5EF4-FFF2-40B4-BE49-F238E27FC236}">
                  <a16:creationId xmlns:a16="http://schemas.microsoft.com/office/drawing/2014/main" id="{1CAC1E8F-6684-446B-9CBD-885CFC29D2C1}"/>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310;p64">
              <a:extLst>
                <a:ext uri="{FF2B5EF4-FFF2-40B4-BE49-F238E27FC236}">
                  <a16:creationId xmlns:a16="http://schemas.microsoft.com/office/drawing/2014/main" id="{D9427B67-7915-4132-B050-46D3AA874CE6}"/>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311;p64">
              <a:extLst>
                <a:ext uri="{FF2B5EF4-FFF2-40B4-BE49-F238E27FC236}">
                  <a16:creationId xmlns:a16="http://schemas.microsoft.com/office/drawing/2014/main" id="{BEE3B150-9AF9-4860-B2B0-8E82D34231BB}"/>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312;p64">
              <a:extLst>
                <a:ext uri="{FF2B5EF4-FFF2-40B4-BE49-F238E27FC236}">
                  <a16:creationId xmlns:a16="http://schemas.microsoft.com/office/drawing/2014/main" id="{74926088-3A2F-4930-A1AB-050B4F03DEB9}"/>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313;p64">
              <a:extLst>
                <a:ext uri="{FF2B5EF4-FFF2-40B4-BE49-F238E27FC236}">
                  <a16:creationId xmlns:a16="http://schemas.microsoft.com/office/drawing/2014/main" id="{E4A12D2B-7DB8-4525-A904-6F87E8DDB3A9}"/>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314;p64">
              <a:extLst>
                <a:ext uri="{FF2B5EF4-FFF2-40B4-BE49-F238E27FC236}">
                  <a16:creationId xmlns:a16="http://schemas.microsoft.com/office/drawing/2014/main" id="{53A435A2-2A4A-4CB4-BCC8-13C248D4E645}"/>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315;p64">
              <a:extLst>
                <a:ext uri="{FF2B5EF4-FFF2-40B4-BE49-F238E27FC236}">
                  <a16:creationId xmlns:a16="http://schemas.microsoft.com/office/drawing/2014/main" id="{CE457F3C-3103-4E34-BA89-C1EDBE903D6E}"/>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316;p64">
              <a:extLst>
                <a:ext uri="{FF2B5EF4-FFF2-40B4-BE49-F238E27FC236}">
                  <a16:creationId xmlns:a16="http://schemas.microsoft.com/office/drawing/2014/main" id="{827363DD-FC01-4932-B027-94588BE304C4}"/>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317;p64">
              <a:extLst>
                <a:ext uri="{FF2B5EF4-FFF2-40B4-BE49-F238E27FC236}">
                  <a16:creationId xmlns:a16="http://schemas.microsoft.com/office/drawing/2014/main" id="{98FF4B50-7867-44F9-B447-1991F7CFFB48}"/>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318;p64">
              <a:extLst>
                <a:ext uri="{FF2B5EF4-FFF2-40B4-BE49-F238E27FC236}">
                  <a16:creationId xmlns:a16="http://schemas.microsoft.com/office/drawing/2014/main" id="{01C0809E-0CB7-4958-B802-273D9B7E5653}"/>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319;p64">
              <a:extLst>
                <a:ext uri="{FF2B5EF4-FFF2-40B4-BE49-F238E27FC236}">
                  <a16:creationId xmlns:a16="http://schemas.microsoft.com/office/drawing/2014/main" id="{7C7D9605-2377-48FD-9758-7425CD4B5063}"/>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59264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32825" y="310148"/>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6 Die Bestandteile von ISMS</a:t>
            </a:r>
            <a:br>
              <a:rPr lang="en" dirty="0"/>
            </a:br>
            <a:endParaRPr dirty="0"/>
          </a:p>
        </p:txBody>
      </p:sp>
      <p:sp>
        <p:nvSpPr>
          <p:cNvPr id="875" name="Google Shape;875;p3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t>Geht über die IT-Abteilung hinaus</a:t>
            </a:r>
          </a:p>
          <a:p>
            <a:pPr marL="0" lvl="0" indent="0" algn="ctr" rtl="0">
              <a:spcBef>
                <a:spcPts val="0"/>
              </a:spcBef>
              <a:spcAft>
                <a:spcPts val="1600"/>
              </a:spcAft>
              <a:buNone/>
            </a:pPr>
            <a:r>
              <a:rPr lang="de-CH" dirty="0"/>
              <a:t>Prozesse, Schulung, Management</a:t>
            </a:r>
            <a:endParaRPr dirty="0"/>
          </a:p>
        </p:txBody>
      </p:sp>
      <p:sp>
        <p:nvSpPr>
          <p:cNvPr id="876" name="Google Shape;876;p3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Unternehmensweit</a:t>
            </a:r>
            <a:endParaRPr b="1" dirty="0"/>
          </a:p>
        </p:txBody>
      </p:sp>
      <p:sp>
        <p:nvSpPr>
          <p:cNvPr id="877" name="Google Shape;877;p3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t>Vertraulichkeit</a:t>
            </a:r>
          </a:p>
          <a:p>
            <a:pPr marL="0" lvl="0" indent="0" algn="ctr" rtl="0">
              <a:spcBef>
                <a:spcPts val="0"/>
              </a:spcBef>
              <a:spcAft>
                <a:spcPts val="1600"/>
              </a:spcAft>
              <a:buNone/>
            </a:pPr>
            <a:r>
              <a:rPr lang="de-CH" dirty="0"/>
              <a:t>Integrität </a:t>
            </a:r>
          </a:p>
          <a:p>
            <a:pPr marL="0" lvl="0" indent="0" algn="ctr" rtl="0">
              <a:spcBef>
                <a:spcPts val="0"/>
              </a:spcBef>
              <a:spcAft>
                <a:spcPts val="1600"/>
              </a:spcAft>
              <a:buNone/>
            </a:pPr>
            <a:r>
              <a:rPr lang="de-CH" dirty="0"/>
              <a:t>Verfügbarkeit</a:t>
            </a:r>
            <a:endParaRPr dirty="0"/>
          </a:p>
        </p:txBody>
      </p:sp>
      <p:sp>
        <p:nvSpPr>
          <p:cNvPr id="878" name="Google Shape;878;p37"/>
          <p:cNvSpPr txBox="1">
            <a:spLocks noGrp="1"/>
          </p:cNvSpPr>
          <p:nvPr>
            <p:ph type="title" idx="4"/>
          </p:nvPr>
        </p:nvSpPr>
        <p:spPr>
          <a:xfrm>
            <a:off x="690356" y="3006912"/>
            <a:ext cx="2502241"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Informationssicherheit</a:t>
            </a:r>
            <a:endParaRPr b="1" dirty="0"/>
          </a:p>
        </p:txBody>
      </p:sp>
      <p:sp>
        <p:nvSpPr>
          <p:cNvPr id="879" name="Google Shape;879;p3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t>Erfassung </a:t>
            </a:r>
          </a:p>
          <a:p>
            <a:pPr marL="0" lvl="0" indent="0" algn="ctr" rtl="0">
              <a:spcBef>
                <a:spcPts val="0"/>
              </a:spcBef>
              <a:spcAft>
                <a:spcPts val="1600"/>
              </a:spcAft>
              <a:buNone/>
            </a:pPr>
            <a:r>
              <a:rPr lang="de-CH" dirty="0"/>
              <a:t>Analyse</a:t>
            </a:r>
          </a:p>
        </p:txBody>
      </p:sp>
      <p:sp>
        <p:nvSpPr>
          <p:cNvPr id="880" name="Google Shape;880;p3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CH" b="1" dirty="0"/>
              <a:t>Risikomanagement</a:t>
            </a:r>
            <a:endParaRPr b="1" dirty="0"/>
          </a:p>
        </p:txBody>
      </p:sp>
      <p:sp>
        <p:nvSpPr>
          <p:cNvPr id="881" name="Google Shape;881;p37"/>
          <p:cNvSpPr/>
          <p:nvPr/>
        </p:nvSpPr>
        <p:spPr>
          <a:xfrm>
            <a:off x="1457275"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4087050"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6716825"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37"/>
          <p:cNvGrpSpPr/>
          <p:nvPr/>
        </p:nvGrpSpPr>
        <p:grpSpPr>
          <a:xfrm>
            <a:off x="6881837" y="1926712"/>
            <a:ext cx="639868" cy="685078"/>
            <a:chOff x="7055134" y="2919170"/>
            <a:chExt cx="290321" cy="310820"/>
          </a:xfrm>
        </p:grpSpPr>
        <p:sp>
          <p:nvSpPr>
            <p:cNvPr id="885" name="Google Shape;885;p37"/>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7"/>
          <p:cNvGrpSpPr/>
          <p:nvPr/>
        </p:nvGrpSpPr>
        <p:grpSpPr>
          <a:xfrm>
            <a:off x="1604013" y="2015763"/>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7"/>
          <p:cNvGrpSpPr/>
          <p:nvPr/>
        </p:nvGrpSpPr>
        <p:grpSpPr>
          <a:xfrm>
            <a:off x="4256808" y="2002241"/>
            <a:ext cx="630391" cy="534017"/>
            <a:chOff x="2770052" y="2009628"/>
            <a:chExt cx="327085" cy="277080"/>
          </a:xfrm>
        </p:grpSpPr>
        <p:sp>
          <p:nvSpPr>
            <p:cNvPr id="906" name="Google Shape;906;p37"/>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631066" y="3076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6 Der Weg zum ISMS</a:t>
            </a:r>
            <a:endParaRPr dirty="0"/>
          </a:p>
        </p:txBody>
      </p:sp>
      <p:pic>
        <p:nvPicPr>
          <p:cNvPr id="3" name="Grafik 2" descr="Ein Bild, das Tisch enthält.&#10;&#10;Automatisch generierte Beschreibung">
            <a:extLst>
              <a:ext uri="{FF2B5EF4-FFF2-40B4-BE49-F238E27FC236}">
                <a16:creationId xmlns:a16="http://schemas.microsoft.com/office/drawing/2014/main" id="{DC65FA93-FC7B-407D-95B1-F829C80E576B}"/>
              </a:ext>
            </a:extLst>
          </p:cNvPr>
          <p:cNvPicPr>
            <a:picLocks noChangeAspect="1"/>
          </p:cNvPicPr>
          <p:nvPr/>
        </p:nvPicPr>
        <p:blipFill rotWithShape="1">
          <a:blip r:embed="rId3"/>
          <a:srcRect l="50000" t="17068" b="73611"/>
          <a:stretch/>
        </p:blipFill>
        <p:spPr>
          <a:xfrm>
            <a:off x="2708468" y="2427442"/>
            <a:ext cx="6575775" cy="935316"/>
          </a:xfrm>
          <a:prstGeom prst="rect">
            <a:avLst/>
          </a:prstGeom>
        </p:spPr>
      </p:pic>
      <p:sp>
        <p:nvSpPr>
          <p:cNvPr id="4" name="Google Shape;2061;p50">
            <a:extLst>
              <a:ext uri="{FF2B5EF4-FFF2-40B4-BE49-F238E27FC236}">
                <a16:creationId xmlns:a16="http://schemas.microsoft.com/office/drawing/2014/main" id="{E6D1A836-CCAA-4A93-84AE-3EB225FB0440}"/>
              </a:ext>
            </a:extLst>
          </p:cNvPr>
          <p:cNvSpPr/>
          <p:nvPr/>
        </p:nvSpPr>
        <p:spPr>
          <a:xfrm>
            <a:off x="6526649" y="3543322"/>
            <a:ext cx="3314262" cy="3130154"/>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rafik 7" descr="Ein Bild, das Tisch enthält.&#10;&#10;Automatisch generierte Beschreibung">
            <a:extLst>
              <a:ext uri="{FF2B5EF4-FFF2-40B4-BE49-F238E27FC236}">
                <a16:creationId xmlns:a16="http://schemas.microsoft.com/office/drawing/2014/main" id="{886B2FCB-6785-40F0-8EEE-878E244DBC95}"/>
              </a:ext>
            </a:extLst>
          </p:cNvPr>
          <p:cNvPicPr>
            <a:picLocks noChangeAspect="1"/>
          </p:cNvPicPr>
          <p:nvPr/>
        </p:nvPicPr>
        <p:blipFill rotWithShape="1">
          <a:blip r:embed="rId3"/>
          <a:srcRect t="17068" r="49255" b="73611"/>
          <a:stretch/>
        </p:blipFill>
        <p:spPr>
          <a:xfrm>
            <a:off x="0" y="1444638"/>
            <a:ext cx="6226221" cy="872591"/>
          </a:xfrm>
          <a:prstGeom prst="rect">
            <a:avLst/>
          </a:prstGeom>
        </p:spPr>
      </p:pic>
      <p:sp>
        <p:nvSpPr>
          <p:cNvPr id="6" name="Google Shape;158;p29">
            <a:extLst>
              <a:ext uri="{FF2B5EF4-FFF2-40B4-BE49-F238E27FC236}">
                <a16:creationId xmlns:a16="http://schemas.microsoft.com/office/drawing/2014/main" id="{C68F4FD8-C99E-4D94-820B-566BBE314EC1}"/>
              </a:ext>
            </a:extLst>
          </p:cNvPr>
          <p:cNvSpPr/>
          <p:nvPr/>
        </p:nvSpPr>
        <p:spPr>
          <a:xfrm rot="18717502">
            <a:off x="-1246180" y="2400784"/>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8;p29">
            <a:extLst>
              <a:ext uri="{FF2B5EF4-FFF2-40B4-BE49-F238E27FC236}">
                <a16:creationId xmlns:a16="http://schemas.microsoft.com/office/drawing/2014/main" id="{9D0F05FA-1C4B-4AF2-8A92-1A8A9F18863B}"/>
              </a:ext>
            </a:extLst>
          </p:cNvPr>
          <p:cNvSpPr/>
          <p:nvPr/>
        </p:nvSpPr>
        <p:spPr>
          <a:xfrm rot="20631733">
            <a:off x="5092152" y="-2687305"/>
            <a:ext cx="5340967" cy="4871577"/>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Rechteck 1">
            <a:extLst>
              <a:ext uri="{FF2B5EF4-FFF2-40B4-BE49-F238E27FC236}">
                <a16:creationId xmlns:a16="http://schemas.microsoft.com/office/drawing/2014/main" id="{1A35F293-C4B6-4AFB-9E38-11192B625679}"/>
              </a:ext>
            </a:extLst>
          </p:cNvPr>
          <p:cNvSpPr/>
          <p:nvPr/>
        </p:nvSpPr>
        <p:spPr>
          <a:xfrm rot="18374329">
            <a:off x="6013649" y="1763210"/>
            <a:ext cx="1026000" cy="369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a:extLst>
              <a:ext uri="{FF2B5EF4-FFF2-40B4-BE49-F238E27FC236}">
                <a16:creationId xmlns:a16="http://schemas.microsoft.com/office/drawing/2014/main" id="{2410125B-7292-471B-AA99-9A16B90BDDC4}"/>
              </a:ext>
            </a:extLst>
          </p:cNvPr>
          <p:cNvSpPr/>
          <p:nvPr/>
        </p:nvSpPr>
        <p:spPr>
          <a:xfrm rot="14262087">
            <a:off x="5871625" y="1655142"/>
            <a:ext cx="1026000" cy="369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a:extLst>
              <a:ext uri="{FF2B5EF4-FFF2-40B4-BE49-F238E27FC236}">
                <a16:creationId xmlns:a16="http://schemas.microsoft.com/office/drawing/2014/main" id="{A37E4EF2-A573-48D9-86E3-1B7C4FEC3632}"/>
              </a:ext>
            </a:extLst>
          </p:cNvPr>
          <p:cNvSpPr/>
          <p:nvPr/>
        </p:nvSpPr>
        <p:spPr>
          <a:xfrm rot="18374329">
            <a:off x="1860450" y="3043300"/>
            <a:ext cx="1026000" cy="369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sp>
        <p:nvSpPr>
          <p:cNvPr id="3005" name="Google Shape;3005;p62"/>
          <p:cNvSpPr/>
          <p:nvPr/>
        </p:nvSpPr>
        <p:spPr>
          <a:xfrm rot="-4027679">
            <a:off x="1921001" y="-138242"/>
            <a:ext cx="4896711" cy="5420002"/>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2"/>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Noch Fragen?</a:t>
            </a:r>
            <a:endParaRPr dirty="0"/>
          </a:p>
        </p:txBody>
      </p:sp>
      <p:sp>
        <p:nvSpPr>
          <p:cNvPr id="3007" name="Google Shape;3007;p6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Vielen Dank fürs Zuhören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sp>
        <p:nvSpPr>
          <p:cNvPr id="3939" name="Google Shape;3939;p66"/>
          <p:cNvSpPr txBox="1">
            <a:spLocks noGrp="1"/>
          </p:cNvSpPr>
          <p:nvPr>
            <p:ph type="body" idx="1"/>
          </p:nvPr>
        </p:nvSpPr>
        <p:spPr>
          <a:xfrm>
            <a:off x="722600" y="1335775"/>
            <a:ext cx="6445000" cy="3267300"/>
          </a:xfrm>
          <a:prstGeom prst="rect">
            <a:avLst/>
          </a:prstGeom>
        </p:spPr>
        <p:txBody>
          <a:bodyPr spcFirstLastPara="1" wrap="square" lIns="91425" tIns="91425" rIns="91425" bIns="91425" anchor="t" anchorCtr="0">
            <a:noAutofit/>
          </a:bodyPr>
          <a:lstStyle/>
          <a:p>
            <a:r>
              <a:rPr lang="de-CH" sz="1400" b="0" i="0" dirty="0">
                <a:solidFill>
                  <a:srgbClr val="1F1C51"/>
                </a:solidFill>
                <a:effectLst/>
                <a:latin typeface="Segoe UI" panose="020B0502040204020203" pitchFamily="34" charset="0"/>
                <a:hlinkClick r:id="rId3" tooltip="https://bit.ly/39avb0o"/>
              </a:rPr>
              <a:t>https://bit.ly/39AVB0O</a:t>
            </a:r>
            <a:endParaRPr lang="de-CH" b="0" i="0" dirty="0">
              <a:effectLst/>
              <a:latin typeface="Segoe UI" panose="020B0502040204020203" pitchFamily="34" charset="0"/>
            </a:endParaRPr>
          </a:p>
          <a:p>
            <a:r>
              <a:rPr lang="de-CH" sz="1400" b="0" i="0" dirty="0">
                <a:solidFill>
                  <a:srgbClr val="1F1C51"/>
                </a:solidFill>
                <a:effectLst/>
                <a:latin typeface="Segoe UI" panose="020B0502040204020203" pitchFamily="34" charset="0"/>
                <a:hlinkClick r:id="rId4" tooltip="https://bit.ly/2xpkqmw"/>
              </a:rPr>
              <a:t>https://bit.ly/2XPkqmW</a:t>
            </a:r>
            <a:endParaRPr lang="de-CH" b="0" i="0" dirty="0">
              <a:effectLst/>
              <a:latin typeface="Segoe UI" panose="020B0502040204020203" pitchFamily="34" charset="0"/>
            </a:endParaRPr>
          </a:p>
          <a:p>
            <a:r>
              <a:rPr lang="de-CH" sz="1400" b="0" i="0" dirty="0">
                <a:solidFill>
                  <a:srgbClr val="1F1C51"/>
                </a:solidFill>
                <a:effectLst/>
                <a:latin typeface="Segoe UI" panose="020B0502040204020203" pitchFamily="34" charset="0"/>
                <a:hlinkClick r:id="rId5" tooltip="https://stories.freepik.com/illustration/credit-card/bro/?utm_source=slidesgo_template&amp;utm_medium=referral-link&amp;utm_campaign=sg_resources&amp;utm_content=stories"/>
              </a:rPr>
              <a:t>https://bit.ly/3zTPgIF</a:t>
            </a:r>
            <a:endParaRPr lang="de-CH" sz="1400" b="0" i="0" dirty="0">
              <a:solidFill>
                <a:srgbClr val="1F1C51"/>
              </a:solidFill>
              <a:effectLst/>
              <a:latin typeface="Segoe UI" panose="020B0502040204020203" pitchFamily="34" charset="0"/>
            </a:endParaRPr>
          </a:p>
          <a:p>
            <a:r>
              <a:rPr lang="de-CH" b="0" i="0" dirty="0">
                <a:effectLst/>
                <a:latin typeface="Segoe UI" panose="020B0502040204020203" pitchFamily="34" charset="0"/>
                <a:hlinkClick r:id="rId6"/>
              </a:rPr>
              <a:t>https://de.wikipedia.org/wiki/Metasploit</a:t>
            </a:r>
            <a:endParaRPr lang="de-CH" dirty="0">
              <a:solidFill>
                <a:srgbClr val="1F1C51"/>
              </a:solidFill>
              <a:latin typeface="Segoe UI" panose="020B0502040204020203" pitchFamily="34" charset="0"/>
            </a:endParaRPr>
          </a:p>
          <a:p>
            <a:r>
              <a:rPr lang="de-CH" b="0" i="0" dirty="0">
                <a:effectLst/>
                <a:latin typeface="Segoe UI" panose="020B0502040204020203" pitchFamily="34" charset="0"/>
                <a:hlinkClick r:id="rId7"/>
              </a:rPr>
              <a:t>https://docs.microsoft.com/de-de/microsoft-365/security/defender-endpoint/enable-exploit-protection?view=o365-worldwide</a:t>
            </a:r>
            <a:endParaRPr lang="de-CH" b="0" i="0" dirty="0">
              <a:effectLst/>
              <a:latin typeface="Segoe UI" panose="020B0502040204020203" pitchFamily="34" charset="0"/>
            </a:endParaRPr>
          </a:p>
          <a:p>
            <a:r>
              <a:rPr lang="de-CH" dirty="0">
                <a:solidFill>
                  <a:schemeClr val="accent1"/>
                </a:solidFill>
                <a:hlinkClick r:id="rId8"/>
              </a:rPr>
              <a:t>https://www.27000.org/</a:t>
            </a:r>
            <a:endParaRPr lang="de-CH" dirty="0">
              <a:solidFill>
                <a:schemeClr val="accent1"/>
              </a:solidFill>
            </a:endParaRPr>
          </a:p>
          <a:p>
            <a:r>
              <a:rPr lang="de-CH" dirty="0">
                <a:solidFill>
                  <a:schemeClr val="accent1"/>
                </a:solidFill>
              </a:rPr>
              <a:t>https://en.wikipedia.org/wiki/ISO/IEC_27000</a:t>
            </a:r>
            <a:endParaRPr lang="en" dirty="0">
              <a:solidFill>
                <a:schemeClr val="accent1"/>
              </a:solidFill>
            </a:endParaRPr>
          </a:p>
        </p:txBody>
      </p:sp>
      <p:sp>
        <p:nvSpPr>
          <p:cNvPr id="3940" name="Google Shape;3940;p6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Tree>
    <p:extLst>
      <p:ext uri="{BB962C8B-B14F-4D97-AF65-F5344CB8AC3E}">
        <p14:creationId xmlns:p14="http://schemas.microsoft.com/office/powerpoint/2010/main" val="238732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8BE3FF"/>
            </a:gs>
            <a:gs pos="45000">
              <a:srgbClr val="A0F5E7"/>
            </a:gs>
            <a:gs pos="100000">
              <a:srgbClr val="ACFFD9"/>
            </a:gs>
          </a:gsLst>
          <a:lin ang="5400012" scaled="0"/>
        </a:gradFill>
        <a:effectLst/>
      </p:bgPr>
    </p:bg>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1244297" y="309354"/>
            <a:ext cx="2729100" cy="458100"/>
          </a:xfrm>
          <a:prstGeom prst="rect">
            <a:avLst/>
          </a:prstGeom>
        </p:spPr>
        <p:txBody>
          <a:bodyPr spcFirstLastPara="1" wrap="square" lIns="91425" tIns="91425" rIns="91425" bIns="91425" anchor="b" anchorCtr="0">
            <a:noAutofit/>
          </a:bodyPr>
          <a:lstStyle/>
          <a:p>
            <a:r>
              <a:rPr lang="de-CH" b="1" dirty="0"/>
              <a:t>Erfahrungsbericht</a:t>
            </a:r>
          </a:p>
        </p:txBody>
      </p:sp>
      <p:sp>
        <p:nvSpPr>
          <p:cNvPr id="306" name="Google Shape;306;p31"/>
          <p:cNvSpPr txBox="1">
            <a:spLocks noGrp="1"/>
          </p:cNvSpPr>
          <p:nvPr>
            <p:ph type="subTitle" idx="1"/>
          </p:nvPr>
        </p:nvSpPr>
        <p:spPr>
          <a:xfrm>
            <a:off x="572003" y="767454"/>
            <a:ext cx="2729100" cy="6351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0"/>
              </a:spcAft>
              <a:buNone/>
            </a:pPr>
            <a:r>
              <a:rPr lang="de-CH" sz="1800" dirty="0">
                <a:solidFill>
                  <a:schemeClr val="lt2"/>
                </a:solidFill>
              </a:rPr>
              <a:t>Metasploit</a:t>
            </a:r>
            <a:endParaRPr sz="1800" dirty="0">
              <a:solidFill>
                <a:schemeClr val="lt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endParaRPr dirty="0"/>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a:t>
            </a:r>
            <a:endParaRPr dirty="0"/>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4</a:t>
            </a:r>
            <a:endParaRPr dirty="0"/>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5</a:t>
            </a:r>
            <a:endParaRPr dirty="0"/>
          </a:p>
        </p:txBody>
      </p:sp>
      <p:sp>
        <p:nvSpPr>
          <p:cNvPr id="315" name="Google Shape;315;p31"/>
          <p:cNvSpPr txBox="1">
            <a:spLocks noGrp="1"/>
          </p:cNvSpPr>
          <p:nvPr>
            <p:ph type="title" idx="14"/>
          </p:nvPr>
        </p:nvSpPr>
        <p:spPr>
          <a:xfrm>
            <a:off x="4574503" y="361360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6</a:t>
            </a:r>
            <a:endParaRPr dirty="0"/>
          </a:p>
        </p:txBody>
      </p:sp>
      <p:sp>
        <p:nvSpPr>
          <p:cNvPr id="316" name="Google Shape;316;p31"/>
          <p:cNvSpPr txBox="1">
            <a:spLocks noGrp="1"/>
          </p:cNvSpPr>
          <p:nvPr>
            <p:ph type="ctrTitle" idx="15"/>
          </p:nvPr>
        </p:nvSpPr>
        <p:spPr>
          <a:xfrm>
            <a:off x="5170603" y="309354"/>
            <a:ext cx="2729100" cy="458100"/>
          </a:xfrm>
          <a:prstGeom prst="rect">
            <a:avLst/>
          </a:prstGeom>
        </p:spPr>
        <p:txBody>
          <a:bodyPr spcFirstLastPara="1" wrap="square" lIns="91425" tIns="91425" rIns="91425" bIns="91425" anchor="b" anchorCtr="0">
            <a:noAutofit/>
          </a:bodyPr>
          <a:lstStyle/>
          <a:p>
            <a:r>
              <a:rPr lang="de-CH" b="1" dirty="0"/>
              <a:t>ISO Standards	</a:t>
            </a:r>
            <a:endParaRPr b="1" dirty="0">
              <a:solidFill>
                <a:schemeClr val="lt2"/>
              </a:solidFill>
            </a:endParaRPr>
          </a:p>
        </p:txBody>
      </p:sp>
      <p:sp>
        <p:nvSpPr>
          <p:cNvPr id="317" name="Google Shape;317;p31"/>
          <p:cNvSpPr txBox="1">
            <a:spLocks noGrp="1"/>
          </p:cNvSpPr>
          <p:nvPr>
            <p:ph type="subTitle" idx="16"/>
          </p:nvPr>
        </p:nvSpPr>
        <p:spPr>
          <a:xfrm>
            <a:off x="5840400" y="820413"/>
            <a:ext cx="2729100" cy="635100"/>
          </a:xfrm>
          <a:prstGeom prst="rect">
            <a:avLst/>
          </a:prstGeom>
        </p:spPr>
        <p:txBody>
          <a:bodyPr spcFirstLastPara="1" wrap="square" lIns="91425" tIns="91425" rIns="91425" bIns="91425" anchor="t" anchorCtr="0">
            <a:noAutofit/>
          </a:bodyPr>
          <a:lstStyle/>
          <a:p>
            <a:pPr marL="0" indent="0">
              <a:lnSpc>
                <a:spcPct val="150000"/>
              </a:lnSpc>
              <a:buClr>
                <a:schemeClr val="dk1"/>
              </a:buClr>
              <a:buSzPts val="1100"/>
            </a:pPr>
            <a:r>
              <a:rPr lang="en" sz="1800" dirty="0">
                <a:solidFill>
                  <a:schemeClr val="lt2"/>
                </a:solidFill>
              </a:rPr>
              <a:t>Was sind ISO Standards	</a:t>
            </a:r>
            <a:endParaRPr sz="1800" dirty="0">
              <a:solidFill>
                <a:schemeClr val="lt2"/>
              </a:solidFill>
            </a:endParaRPr>
          </a:p>
        </p:txBody>
      </p:sp>
      <p:sp>
        <p:nvSpPr>
          <p:cNvPr id="319" name="Google Shape;319;p31"/>
          <p:cNvSpPr txBox="1">
            <a:spLocks noGrp="1"/>
          </p:cNvSpPr>
          <p:nvPr>
            <p:ph type="subTitle" idx="18"/>
          </p:nvPr>
        </p:nvSpPr>
        <p:spPr>
          <a:xfrm>
            <a:off x="5842903" y="2258888"/>
            <a:ext cx="2729100" cy="63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chemeClr val="lt2"/>
                </a:solidFill>
              </a:rPr>
              <a:t>Was ist ISO 27000?</a:t>
            </a:r>
            <a:r>
              <a:rPr lang="en" dirty="0">
                <a:solidFill>
                  <a:schemeClr val="lt2"/>
                </a:solidFill>
              </a:rPr>
              <a:t>	</a:t>
            </a:r>
            <a:endParaRPr dirty="0">
              <a:solidFill>
                <a:schemeClr val="lt2"/>
              </a:solidFill>
            </a:endParaRPr>
          </a:p>
        </p:txBody>
      </p:sp>
      <p:sp>
        <p:nvSpPr>
          <p:cNvPr id="321" name="Google Shape;321;p31"/>
          <p:cNvSpPr txBox="1">
            <a:spLocks noGrp="1"/>
          </p:cNvSpPr>
          <p:nvPr>
            <p:ph type="subTitle" idx="20"/>
          </p:nvPr>
        </p:nvSpPr>
        <p:spPr>
          <a:xfrm>
            <a:off x="5840400" y="3697363"/>
            <a:ext cx="2729100" cy="63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chemeClr val="lt2"/>
                </a:solidFill>
              </a:rPr>
              <a:t>Was ist ISMS?</a:t>
            </a:r>
            <a:endParaRPr sz="1800"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27" name="Google Shape;306;p31">
            <a:extLst>
              <a:ext uri="{FF2B5EF4-FFF2-40B4-BE49-F238E27FC236}">
                <a16:creationId xmlns:a16="http://schemas.microsoft.com/office/drawing/2014/main" id="{3CD869E8-685C-4AAD-943C-973B005C1A43}"/>
              </a:ext>
            </a:extLst>
          </p:cNvPr>
          <p:cNvSpPr txBox="1">
            <a:spLocks/>
          </p:cNvSpPr>
          <p:nvPr/>
        </p:nvSpPr>
        <p:spPr>
          <a:xfrm>
            <a:off x="610103" y="2252675"/>
            <a:ext cx="2729100" cy="6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1pPr>
            <a:lvl2pPr marL="914400" marR="0" lvl="1"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2pPr>
            <a:lvl3pPr marL="1371600" marR="0" lvl="2"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3pPr>
            <a:lvl4pPr marL="1828800" marR="0" lvl="3"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4pPr>
            <a:lvl5pPr marL="2286000" marR="0" lvl="4"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5pPr>
            <a:lvl6pPr marL="2743200" marR="0" lvl="5"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6pPr>
            <a:lvl7pPr marL="3200400" marR="0" lvl="6"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7pPr>
            <a:lvl8pPr marL="3657600" marR="0" lvl="7"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8pPr>
            <a:lvl9pPr marL="4114800" marR="0" lvl="8"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9pPr>
          </a:lstStyle>
          <a:p>
            <a:pPr marL="0" indent="0">
              <a:lnSpc>
                <a:spcPct val="150000"/>
              </a:lnSpc>
            </a:pPr>
            <a:r>
              <a:rPr lang="de-CH" sz="1800" dirty="0">
                <a:solidFill>
                  <a:schemeClr val="lt2"/>
                </a:solidFill>
              </a:rPr>
              <a:t>Exploit erklärt </a:t>
            </a:r>
            <a:endParaRPr lang="de-CH" dirty="0">
              <a:solidFill>
                <a:schemeClr val="lt2"/>
              </a:solidFill>
            </a:endParaRPr>
          </a:p>
        </p:txBody>
      </p:sp>
      <p:sp>
        <p:nvSpPr>
          <p:cNvPr id="28" name="Google Shape;306;p31">
            <a:extLst>
              <a:ext uri="{FF2B5EF4-FFF2-40B4-BE49-F238E27FC236}">
                <a16:creationId xmlns:a16="http://schemas.microsoft.com/office/drawing/2014/main" id="{7D18EDA7-B57E-4708-9366-516EB86C26D1}"/>
              </a:ext>
            </a:extLst>
          </p:cNvPr>
          <p:cNvSpPr txBox="1">
            <a:spLocks/>
          </p:cNvSpPr>
          <p:nvPr/>
        </p:nvSpPr>
        <p:spPr>
          <a:xfrm>
            <a:off x="572003" y="3691150"/>
            <a:ext cx="2729100" cy="6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1pPr>
            <a:lvl2pPr marL="914400" marR="0" lvl="1"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2pPr>
            <a:lvl3pPr marL="1371600" marR="0" lvl="2"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3pPr>
            <a:lvl4pPr marL="1828800" marR="0" lvl="3"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4pPr>
            <a:lvl5pPr marL="2286000" marR="0" lvl="4"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5pPr>
            <a:lvl6pPr marL="2743200" marR="0" lvl="5"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6pPr>
            <a:lvl7pPr marL="3200400" marR="0" lvl="6"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7pPr>
            <a:lvl8pPr marL="3657600" marR="0" lvl="7"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8pPr>
            <a:lvl9pPr marL="4114800" marR="0" lvl="8"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9pPr>
          </a:lstStyle>
          <a:p>
            <a:pPr marL="0" indent="0">
              <a:lnSpc>
                <a:spcPct val="150000"/>
              </a:lnSpc>
            </a:pPr>
            <a:r>
              <a:rPr lang="de-CH" dirty="0">
                <a:solidFill>
                  <a:schemeClr val="lt2"/>
                </a:solidFill>
              </a:rPr>
              <a:t>Praxis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 name="Google Shape;158;p29">
            <a:extLst>
              <a:ext uri="{FF2B5EF4-FFF2-40B4-BE49-F238E27FC236}">
                <a16:creationId xmlns:a16="http://schemas.microsoft.com/office/drawing/2014/main" id="{3ABC28FE-72EE-4EA7-81BD-10FF6D3D89EA}"/>
              </a:ext>
            </a:extLst>
          </p:cNvPr>
          <p:cNvSpPr/>
          <p:nvPr/>
        </p:nvSpPr>
        <p:spPr>
          <a:xfrm rot="11156151">
            <a:off x="4890221" y="-1509705"/>
            <a:ext cx="5631385" cy="6982464"/>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txBox="1">
            <a:spLocks noGrp="1"/>
          </p:cNvSpPr>
          <p:nvPr>
            <p:ph type="title"/>
          </p:nvPr>
        </p:nvSpPr>
        <p:spPr>
          <a:xfrm>
            <a:off x="616312" y="27030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sz="2800" dirty="0"/>
              <a:t>1 Erfahrungsbericht</a:t>
            </a:r>
            <a:endParaRPr sz="2800" dirty="0"/>
          </a:p>
        </p:txBody>
      </p:sp>
      <p:sp>
        <p:nvSpPr>
          <p:cNvPr id="520" name="Google Shape;520;p33"/>
          <p:cNvSpPr txBox="1">
            <a:spLocks noGrp="1"/>
          </p:cNvSpPr>
          <p:nvPr>
            <p:ph type="body" idx="1"/>
          </p:nvPr>
        </p:nvSpPr>
        <p:spPr>
          <a:xfrm>
            <a:off x="3984167" y="1637846"/>
            <a:ext cx="2910658" cy="1789500"/>
          </a:xfrm>
          <a:prstGeom prst="rect">
            <a:avLst/>
          </a:prstGeom>
        </p:spPr>
        <p:txBody>
          <a:bodyPr spcFirstLastPara="1" wrap="square" lIns="91425" tIns="91425" rIns="91425" bIns="91425" anchor="t" anchorCtr="0">
            <a:noAutofit/>
          </a:bodyPr>
          <a:lstStyle/>
          <a:p>
            <a:pPr marL="0" indent="0">
              <a:spcAft>
                <a:spcPts val="1600"/>
              </a:spcAft>
              <a:buNone/>
            </a:pPr>
            <a:r>
              <a:rPr lang="de-CH" sz="2000" dirty="0"/>
              <a:t>Metasploit:</a:t>
            </a:r>
          </a:p>
          <a:p>
            <a:pPr marL="285750" indent="-285750">
              <a:spcAft>
                <a:spcPts val="1600"/>
              </a:spcAft>
            </a:pPr>
            <a:r>
              <a:rPr lang="de-CH" dirty="0"/>
              <a:t>Projekt zu IT-Sicherheit</a:t>
            </a:r>
          </a:p>
          <a:p>
            <a:pPr marL="285750" indent="-285750">
              <a:spcAft>
                <a:spcPts val="1600"/>
              </a:spcAft>
            </a:pPr>
            <a:r>
              <a:rPr lang="de-CH" dirty="0"/>
              <a:t>Ansammlung von Exploits</a:t>
            </a:r>
          </a:p>
          <a:p>
            <a:pPr marL="285750" indent="-285750">
              <a:spcAft>
                <a:spcPts val="1600"/>
              </a:spcAft>
            </a:pPr>
            <a:r>
              <a:rPr lang="de-CH" dirty="0"/>
              <a:t>Verschiedene Betriebssysteme</a:t>
            </a:r>
          </a:p>
          <a:p>
            <a:pPr marL="285750" indent="-285750">
              <a:spcAft>
                <a:spcPts val="1600"/>
              </a:spcAft>
            </a:pPr>
            <a:endParaRPr dirty="0"/>
          </a:p>
        </p:txBody>
      </p:sp>
      <p:pic>
        <p:nvPicPr>
          <p:cNvPr id="1026" name="Picture 2" descr="Installing Metasploit-Framework in Android using termux app">
            <a:extLst>
              <a:ext uri="{FF2B5EF4-FFF2-40B4-BE49-F238E27FC236}">
                <a16:creationId xmlns:a16="http://schemas.microsoft.com/office/drawing/2014/main" id="{3143205F-502F-40EC-9783-BD9FCABF9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19" y="1286969"/>
            <a:ext cx="3206293" cy="32062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1532" y="273894"/>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sz="2800" dirty="0"/>
              <a:t>2 Exploit</a:t>
            </a:r>
            <a:endParaRPr sz="2800" dirty="0"/>
          </a:p>
        </p:txBody>
      </p:sp>
      <p:sp>
        <p:nvSpPr>
          <p:cNvPr id="329" name="Google Shape;329;p32"/>
          <p:cNvSpPr txBox="1">
            <a:spLocks noGrp="1"/>
          </p:cNvSpPr>
          <p:nvPr>
            <p:ph type="body" idx="1"/>
          </p:nvPr>
        </p:nvSpPr>
        <p:spPr>
          <a:xfrm>
            <a:off x="636030" y="973448"/>
            <a:ext cx="2785200" cy="3179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 sz="2000" dirty="0"/>
              <a:t>Was ist ein Exploit?:</a:t>
            </a:r>
          </a:p>
          <a:p>
            <a:pPr marL="285750" indent="-285750">
              <a:buClr>
                <a:schemeClr val="dk1"/>
              </a:buClr>
              <a:buSzPts val="1100"/>
            </a:pPr>
            <a:r>
              <a:rPr lang="en" dirty="0"/>
              <a:t>Schwachstellen in Software</a:t>
            </a:r>
          </a:p>
          <a:p>
            <a:pPr marL="285750" indent="-285750">
              <a:buClr>
                <a:schemeClr val="dk1"/>
              </a:buClr>
              <a:buSzPts val="1100"/>
            </a:pPr>
            <a:r>
              <a:rPr lang="de-CH" dirty="0"/>
              <a:t>z</a:t>
            </a:r>
            <a:r>
              <a:rPr lang="en" dirty="0"/>
              <a:t>.B.Well known Ports</a:t>
            </a:r>
          </a:p>
          <a:p>
            <a:pPr marL="285750" indent="-285750">
              <a:buClr>
                <a:schemeClr val="dk1"/>
              </a:buClr>
              <a:buSzPts val="1100"/>
            </a:pPr>
            <a:endParaRPr lang="en" dirty="0"/>
          </a:p>
          <a:p>
            <a:pPr marL="0" indent="0">
              <a:buClr>
                <a:schemeClr val="dk1"/>
              </a:buClr>
              <a:buSzPts val="1100"/>
              <a:buNone/>
            </a:pPr>
            <a:r>
              <a:rPr lang="en" sz="2000" dirty="0"/>
              <a:t>Schutz vor Exploit:</a:t>
            </a:r>
          </a:p>
          <a:p>
            <a:pPr marL="285750" indent="-285750">
              <a:buClr>
                <a:schemeClr val="dk1"/>
              </a:buClr>
              <a:buSzPts val="1100"/>
            </a:pPr>
            <a:r>
              <a:rPr lang="en" dirty="0"/>
              <a:t>Softwareupdates</a:t>
            </a:r>
          </a:p>
          <a:p>
            <a:pPr marL="285750" indent="-285750">
              <a:buClr>
                <a:schemeClr val="dk1"/>
              </a:buClr>
              <a:buSzPts val="1100"/>
            </a:pPr>
            <a:r>
              <a:rPr lang="de-CH" dirty="0"/>
              <a:t>Stabiler Code</a:t>
            </a:r>
            <a:endParaRPr lang="en" dirty="0"/>
          </a:p>
          <a:p>
            <a:pPr marL="285750" indent="-285750">
              <a:buClr>
                <a:schemeClr val="dk1"/>
              </a:buClr>
              <a:buSzPts val="1100"/>
            </a:pPr>
            <a:endParaRPr lang="en" dirty="0"/>
          </a:p>
          <a:p>
            <a:pPr marL="0" indent="0">
              <a:buClr>
                <a:schemeClr val="dk1"/>
              </a:buClr>
              <a:buSzPts val="1100"/>
              <a:buNone/>
            </a:pP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chemeClr val="accent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3560;p64">
            <a:extLst>
              <a:ext uri="{FF2B5EF4-FFF2-40B4-BE49-F238E27FC236}">
                <a16:creationId xmlns:a16="http://schemas.microsoft.com/office/drawing/2014/main" id="{726B2EF5-264E-4D9C-ABD0-480C32F91E9C}"/>
              </a:ext>
            </a:extLst>
          </p:cNvPr>
          <p:cNvGrpSpPr/>
          <p:nvPr/>
        </p:nvGrpSpPr>
        <p:grpSpPr>
          <a:xfrm>
            <a:off x="4572000" y="1045670"/>
            <a:ext cx="3621285" cy="3247564"/>
            <a:chOff x="449250" y="238125"/>
            <a:chExt cx="6401725" cy="5237425"/>
          </a:xfrm>
        </p:grpSpPr>
        <p:sp>
          <p:nvSpPr>
            <p:cNvPr id="190" name="Google Shape;3561;p64">
              <a:extLst>
                <a:ext uri="{FF2B5EF4-FFF2-40B4-BE49-F238E27FC236}">
                  <a16:creationId xmlns:a16="http://schemas.microsoft.com/office/drawing/2014/main" id="{2CFB9132-BC11-4CF5-A49E-8C43DA8EE232}"/>
                </a:ext>
              </a:extLst>
            </p:cNvPr>
            <p:cNvSpPr/>
            <p:nvPr/>
          </p:nvSpPr>
          <p:spPr>
            <a:xfrm>
              <a:off x="449250" y="238125"/>
              <a:ext cx="6401725" cy="4867000"/>
            </a:xfrm>
            <a:custGeom>
              <a:avLst/>
              <a:gdLst/>
              <a:ahLst/>
              <a:cxnLst/>
              <a:rect l="l" t="t" r="r" b="b"/>
              <a:pathLst>
                <a:path w="256069" h="194680" extrusionOk="0">
                  <a:moveTo>
                    <a:pt x="156176" y="0"/>
                  </a:moveTo>
                  <a:cubicBezTo>
                    <a:pt x="145518" y="0"/>
                    <a:pt x="132819" y="2041"/>
                    <a:pt x="117347" y="7037"/>
                  </a:cubicBezTo>
                  <a:cubicBezTo>
                    <a:pt x="73919" y="21063"/>
                    <a:pt x="72529" y="47320"/>
                    <a:pt x="39520" y="50959"/>
                  </a:cubicBezTo>
                  <a:cubicBezTo>
                    <a:pt x="6511" y="54598"/>
                    <a:pt x="0" y="81018"/>
                    <a:pt x="20457" y="107280"/>
                  </a:cubicBezTo>
                  <a:cubicBezTo>
                    <a:pt x="40914" y="133541"/>
                    <a:pt x="34389" y="155948"/>
                    <a:pt x="53883" y="173479"/>
                  </a:cubicBezTo>
                  <a:cubicBezTo>
                    <a:pt x="53883" y="173479"/>
                    <a:pt x="75463" y="194395"/>
                    <a:pt x="109332" y="194677"/>
                  </a:cubicBezTo>
                  <a:cubicBezTo>
                    <a:pt x="109494" y="194679"/>
                    <a:pt x="109655" y="194679"/>
                    <a:pt x="109816" y="194679"/>
                  </a:cubicBezTo>
                  <a:cubicBezTo>
                    <a:pt x="143285" y="194679"/>
                    <a:pt x="152002" y="165455"/>
                    <a:pt x="163781" y="160161"/>
                  </a:cubicBezTo>
                  <a:cubicBezTo>
                    <a:pt x="165889" y="159213"/>
                    <a:pt x="168046" y="158833"/>
                    <a:pt x="170310" y="158833"/>
                  </a:cubicBezTo>
                  <a:cubicBezTo>
                    <a:pt x="179462" y="158833"/>
                    <a:pt x="190378" y="165035"/>
                    <a:pt x="206960" y="165035"/>
                  </a:cubicBezTo>
                  <a:cubicBezTo>
                    <a:pt x="209318" y="165035"/>
                    <a:pt x="211790" y="164910"/>
                    <a:pt x="214388" y="164623"/>
                  </a:cubicBezTo>
                  <a:cubicBezTo>
                    <a:pt x="239780" y="161824"/>
                    <a:pt x="256069" y="123080"/>
                    <a:pt x="238166" y="100552"/>
                  </a:cubicBezTo>
                  <a:cubicBezTo>
                    <a:pt x="220263" y="78026"/>
                    <a:pt x="194362" y="68431"/>
                    <a:pt x="196727" y="54917"/>
                  </a:cubicBezTo>
                  <a:cubicBezTo>
                    <a:pt x="199092" y="41401"/>
                    <a:pt x="214197" y="26885"/>
                    <a:pt x="198277" y="14582"/>
                  </a:cubicBezTo>
                  <a:cubicBezTo>
                    <a:pt x="188030" y="6662"/>
                    <a:pt x="175435" y="0"/>
                    <a:pt x="15617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62;p64">
              <a:extLst>
                <a:ext uri="{FF2B5EF4-FFF2-40B4-BE49-F238E27FC236}">
                  <a16:creationId xmlns:a16="http://schemas.microsoft.com/office/drawing/2014/main" id="{2461138A-E62F-4C7C-92AB-196CF129374C}"/>
                </a:ext>
              </a:extLst>
            </p:cNvPr>
            <p:cNvSpPr/>
            <p:nvPr/>
          </p:nvSpPr>
          <p:spPr>
            <a:xfrm>
              <a:off x="654175" y="1408900"/>
              <a:ext cx="2934500" cy="1237575"/>
            </a:xfrm>
            <a:custGeom>
              <a:avLst/>
              <a:gdLst/>
              <a:ahLst/>
              <a:cxnLst/>
              <a:rect l="l" t="t" r="r" b="b"/>
              <a:pathLst>
                <a:path w="117380" h="49503" extrusionOk="0">
                  <a:moveTo>
                    <a:pt x="117379" y="0"/>
                  </a:moveTo>
                  <a:lnTo>
                    <a:pt x="819" y="28131"/>
                  </a:lnTo>
                  <a:lnTo>
                    <a:pt x="819" y="28131"/>
                  </a:lnTo>
                  <a:cubicBezTo>
                    <a:pt x="0" y="34609"/>
                    <a:pt x="1478" y="41924"/>
                    <a:pt x="5269" y="49502"/>
                  </a:cubicBezTo>
                  <a:lnTo>
                    <a:pt x="5269" y="49502"/>
                  </a:lnTo>
                  <a:lnTo>
                    <a:pt x="117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63;p64">
              <a:extLst>
                <a:ext uri="{FF2B5EF4-FFF2-40B4-BE49-F238E27FC236}">
                  <a16:creationId xmlns:a16="http://schemas.microsoft.com/office/drawing/2014/main" id="{7DD2DC78-91BD-490C-8292-092222C721A4}"/>
                </a:ext>
              </a:extLst>
            </p:cNvPr>
            <p:cNvSpPr/>
            <p:nvPr/>
          </p:nvSpPr>
          <p:spPr>
            <a:xfrm>
              <a:off x="1359925" y="1527750"/>
              <a:ext cx="2324375" cy="2834650"/>
            </a:xfrm>
            <a:custGeom>
              <a:avLst/>
              <a:gdLst/>
              <a:ahLst/>
              <a:cxnLst/>
              <a:rect l="l" t="t" r="r" b="b"/>
              <a:pathLst>
                <a:path w="92975" h="113386" extrusionOk="0">
                  <a:moveTo>
                    <a:pt x="92975" y="1"/>
                  </a:moveTo>
                  <a:lnTo>
                    <a:pt x="1" y="88441"/>
                  </a:lnTo>
                  <a:cubicBezTo>
                    <a:pt x="2765" y="97462"/>
                    <a:pt x="5000" y="105799"/>
                    <a:pt x="10063" y="113385"/>
                  </a:cubicBezTo>
                  <a:lnTo>
                    <a:pt x="10063" y="113385"/>
                  </a:lnTo>
                  <a:lnTo>
                    <a:pt x="92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64;p64">
              <a:extLst>
                <a:ext uri="{FF2B5EF4-FFF2-40B4-BE49-F238E27FC236}">
                  <a16:creationId xmlns:a16="http://schemas.microsoft.com/office/drawing/2014/main" id="{0D6056AF-1D89-4EEB-B489-3085F48333DA}"/>
                </a:ext>
              </a:extLst>
            </p:cNvPr>
            <p:cNvSpPr/>
            <p:nvPr/>
          </p:nvSpPr>
          <p:spPr>
            <a:xfrm>
              <a:off x="1872225" y="1564700"/>
              <a:ext cx="1879600" cy="3395675"/>
            </a:xfrm>
            <a:custGeom>
              <a:avLst/>
              <a:gdLst/>
              <a:ahLst/>
              <a:cxnLst/>
              <a:rect l="l" t="t" r="r" b="b"/>
              <a:pathLst>
                <a:path w="75184" h="135827" extrusionOk="0">
                  <a:moveTo>
                    <a:pt x="75183" y="1"/>
                  </a:moveTo>
                  <a:lnTo>
                    <a:pt x="1" y="123012"/>
                  </a:lnTo>
                  <a:cubicBezTo>
                    <a:pt x="3990" y="126184"/>
                    <a:pt x="11779" y="131640"/>
                    <a:pt x="22564" y="135827"/>
                  </a:cubicBezTo>
                  <a:lnTo>
                    <a:pt x="75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565;p64">
              <a:extLst>
                <a:ext uri="{FF2B5EF4-FFF2-40B4-BE49-F238E27FC236}">
                  <a16:creationId xmlns:a16="http://schemas.microsoft.com/office/drawing/2014/main" id="{A904814F-508B-4765-81C7-8F977649E169}"/>
                </a:ext>
              </a:extLst>
            </p:cNvPr>
            <p:cNvSpPr/>
            <p:nvPr/>
          </p:nvSpPr>
          <p:spPr>
            <a:xfrm>
              <a:off x="847450" y="1296475"/>
              <a:ext cx="2719600" cy="460775"/>
            </a:xfrm>
            <a:custGeom>
              <a:avLst/>
              <a:gdLst/>
              <a:ahLst/>
              <a:cxnLst/>
              <a:rect l="l" t="t" r="r" b="b"/>
              <a:pathLst>
                <a:path w="108784" h="18431" extrusionOk="0">
                  <a:moveTo>
                    <a:pt x="47015" y="0"/>
                  </a:moveTo>
                  <a:cubicBezTo>
                    <a:pt x="40751" y="4314"/>
                    <a:pt x="33637" y="7517"/>
                    <a:pt x="23592" y="8625"/>
                  </a:cubicBezTo>
                  <a:cubicBezTo>
                    <a:pt x="12986" y="9794"/>
                    <a:pt x="5121" y="13318"/>
                    <a:pt x="1" y="18431"/>
                  </a:cubicBezTo>
                  <a:lnTo>
                    <a:pt x="108783" y="1544"/>
                  </a:lnTo>
                  <a:lnTo>
                    <a:pt x="470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566;p64">
              <a:extLst>
                <a:ext uri="{FF2B5EF4-FFF2-40B4-BE49-F238E27FC236}">
                  <a16:creationId xmlns:a16="http://schemas.microsoft.com/office/drawing/2014/main" id="{1C1F1B49-A0D5-4097-B0F3-0C19C8DD4565}"/>
                </a:ext>
              </a:extLst>
            </p:cNvPr>
            <p:cNvSpPr/>
            <p:nvPr/>
          </p:nvSpPr>
          <p:spPr>
            <a:xfrm>
              <a:off x="2799325" y="1582900"/>
              <a:ext cx="1027275" cy="3522225"/>
            </a:xfrm>
            <a:custGeom>
              <a:avLst/>
              <a:gdLst/>
              <a:ahLst/>
              <a:cxnLst/>
              <a:rect l="l" t="t" r="r" b="b"/>
              <a:pathLst>
                <a:path w="41091" h="140889" extrusionOk="0">
                  <a:moveTo>
                    <a:pt x="41090" y="0"/>
                  </a:moveTo>
                  <a:lnTo>
                    <a:pt x="0" y="139320"/>
                  </a:lnTo>
                  <a:cubicBezTo>
                    <a:pt x="4769" y="140258"/>
                    <a:pt x="9888" y="140841"/>
                    <a:pt x="15329" y="140886"/>
                  </a:cubicBezTo>
                  <a:cubicBezTo>
                    <a:pt x="15489" y="140888"/>
                    <a:pt x="15648" y="140888"/>
                    <a:pt x="15807" y="140888"/>
                  </a:cubicBezTo>
                  <a:cubicBezTo>
                    <a:pt x="19473" y="140888"/>
                    <a:pt x="22841" y="140535"/>
                    <a:pt x="25951" y="139903"/>
                  </a:cubicBezTo>
                  <a:lnTo>
                    <a:pt x="41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567;p64">
              <a:extLst>
                <a:ext uri="{FF2B5EF4-FFF2-40B4-BE49-F238E27FC236}">
                  <a16:creationId xmlns:a16="http://schemas.microsoft.com/office/drawing/2014/main" id="{F09B06C3-3496-46E1-B807-B72A3BDEFFAB}"/>
                </a:ext>
              </a:extLst>
            </p:cNvPr>
            <p:cNvSpPr/>
            <p:nvPr/>
          </p:nvSpPr>
          <p:spPr>
            <a:xfrm>
              <a:off x="964550" y="1474650"/>
              <a:ext cx="2664100" cy="1922400"/>
            </a:xfrm>
            <a:custGeom>
              <a:avLst/>
              <a:gdLst/>
              <a:ahLst/>
              <a:cxnLst/>
              <a:rect l="l" t="t" r="r" b="b"/>
              <a:pathLst>
                <a:path w="106564" h="76896" extrusionOk="0">
                  <a:moveTo>
                    <a:pt x="106564" y="0"/>
                  </a:moveTo>
                  <a:lnTo>
                    <a:pt x="1" y="58023"/>
                  </a:lnTo>
                  <a:cubicBezTo>
                    <a:pt x="5061" y="64558"/>
                    <a:pt x="8458" y="70854"/>
                    <a:pt x="11006" y="76896"/>
                  </a:cubicBezTo>
                  <a:lnTo>
                    <a:pt x="1065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568;p64">
              <a:extLst>
                <a:ext uri="{FF2B5EF4-FFF2-40B4-BE49-F238E27FC236}">
                  <a16:creationId xmlns:a16="http://schemas.microsoft.com/office/drawing/2014/main" id="{AB2D7A7A-DBCA-4F7D-A4E2-17C524AFC2EC}"/>
                </a:ext>
              </a:extLst>
            </p:cNvPr>
            <p:cNvSpPr/>
            <p:nvPr/>
          </p:nvSpPr>
          <p:spPr>
            <a:xfrm>
              <a:off x="4043050" y="1519500"/>
              <a:ext cx="2147875" cy="2844425"/>
            </a:xfrm>
            <a:custGeom>
              <a:avLst/>
              <a:gdLst/>
              <a:ahLst/>
              <a:cxnLst/>
              <a:rect l="l" t="t" r="r" b="b"/>
              <a:pathLst>
                <a:path w="85915" h="113777" extrusionOk="0">
                  <a:moveTo>
                    <a:pt x="1" y="0"/>
                  </a:moveTo>
                  <a:lnTo>
                    <a:pt x="61944" y="113764"/>
                  </a:lnTo>
                  <a:cubicBezTo>
                    <a:pt x="62372" y="113772"/>
                    <a:pt x="62799" y="113776"/>
                    <a:pt x="63227" y="113776"/>
                  </a:cubicBezTo>
                  <a:cubicBezTo>
                    <a:pt x="65702" y="113776"/>
                    <a:pt x="68175" y="113640"/>
                    <a:pt x="70636" y="113368"/>
                  </a:cubicBezTo>
                  <a:cubicBezTo>
                    <a:pt x="76268" y="112747"/>
                    <a:pt x="81452" y="110354"/>
                    <a:pt x="85915" y="10676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569;p64">
              <a:extLst>
                <a:ext uri="{FF2B5EF4-FFF2-40B4-BE49-F238E27FC236}">
                  <a16:creationId xmlns:a16="http://schemas.microsoft.com/office/drawing/2014/main" id="{2811A434-4AB2-46E5-A24F-79CEBD82F4EE}"/>
                </a:ext>
              </a:extLst>
            </p:cNvPr>
            <p:cNvSpPr/>
            <p:nvPr/>
          </p:nvSpPr>
          <p:spPr>
            <a:xfrm>
              <a:off x="4096200" y="1463850"/>
              <a:ext cx="2502050" cy="2449625"/>
            </a:xfrm>
            <a:custGeom>
              <a:avLst/>
              <a:gdLst/>
              <a:ahLst/>
              <a:cxnLst/>
              <a:rect l="l" t="t" r="r" b="b"/>
              <a:pathLst>
                <a:path w="100082" h="97985" extrusionOk="0">
                  <a:moveTo>
                    <a:pt x="1" y="0"/>
                  </a:moveTo>
                  <a:lnTo>
                    <a:pt x="93205" y="97984"/>
                  </a:lnTo>
                  <a:cubicBezTo>
                    <a:pt x="97609" y="90591"/>
                    <a:pt x="100081" y="81711"/>
                    <a:pt x="99830" y="73000"/>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570;p64">
              <a:extLst>
                <a:ext uri="{FF2B5EF4-FFF2-40B4-BE49-F238E27FC236}">
                  <a16:creationId xmlns:a16="http://schemas.microsoft.com/office/drawing/2014/main" id="{A2298CBF-9B06-4078-B9A0-1DE050F1E002}"/>
                </a:ext>
              </a:extLst>
            </p:cNvPr>
            <p:cNvSpPr/>
            <p:nvPr/>
          </p:nvSpPr>
          <p:spPr>
            <a:xfrm>
              <a:off x="4133125" y="1396325"/>
              <a:ext cx="2311975" cy="1413025"/>
            </a:xfrm>
            <a:custGeom>
              <a:avLst/>
              <a:gdLst/>
              <a:ahLst/>
              <a:cxnLst/>
              <a:rect l="l" t="t" r="r" b="b"/>
              <a:pathLst>
                <a:path w="92479" h="56521" extrusionOk="0">
                  <a:moveTo>
                    <a:pt x="0" y="1"/>
                  </a:moveTo>
                  <a:lnTo>
                    <a:pt x="92479" y="56521"/>
                  </a:lnTo>
                  <a:cubicBezTo>
                    <a:pt x="91960" y="55739"/>
                    <a:pt x="91403" y="54974"/>
                    <a:pt x="90811" y="54224"/>
                  </a:cubicBezTo>
                  <a:cubicBezTo>
                    <a:pt x="78816" y="39131"/>
                    <a:pt x="63231" y="29844"/>
                    <a:pt x="54962" y="2129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571;p64">
              <a:extLst>
                <a:ext uri="{FF2B5EF4-FFF2-40B4-BE49-F238E27FC236}">
                  <a16:creationId xmlns:a16="http://schemas.microsoft.com/office/drawing/2014/main" id="{3B6CCF56-0D6A-48A6-BB72-79C3CF8E3CCF}"/>
                </a:ext>
              </a:extLst>
            </p:cNvPr>
            <p:cNvSpPr/>
            <p:nvPr/>
          </p:nvSpPr>
          <p:spPr>
            <a:xfrm>
              <a:off x="4151325" y="1321550"/>
              <a:ext cx="1260400" cy="358000"/>
            </a:xfrm>
            <a:custGeom>
              <a:avLst/>
              <a:gdLst/>
              <a:ahLst/>
              <a:cxnLst/>
              <a:rect l="l" t="t" r="r" b="b"/>
              <a:pathLst>
                <a:path w="50416" h="14320" extrusionOk="0">
                  <a:moveTo>
                    <a:pt x="0" y="1"/>
                  </a:moveTo>
                  <a:lnTo>
                    <a:pt x="48550" y="14320"/>
                  </a:lnTo>
                  <a:cubicBezTo>
                    <a:pt x="48454" y="13406"/>
                    <a:pt x="48486" y="12483"/>
                    <a:pt x="48644" y="11580"/>
                  </a:cubicBezTo>
                  <a:cubicBezTo>
                    <a:pt x="48999" y="9557"/>
                    <a:pt x="49638" y="7512"/>
                    <a:pt x="50416" y="545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572;p64">
              <a:extLst>
                <a:ext uri="{FF2B5EF4-FFF2-40B4-BE49-F238E27FC236}">
                  <a16:creationId xmlns:a16="http://schemas.microsoft.com/office/drawing/2014/main" id="{68CF50B7-97BE-4443-A1D6-FAF03646CE25}"/>
                </a:ext>
              </a:extLst>
            </p:cNvPr>
            <p:cNvSpPr/>
            <p:nvPr/>
          </p:nvSpPr>
          <p:spPr>
            <a:xfrm>
              <a:off x="3819750" y="1581100"/>
              <a:ext cx="523450" cy="3350000"/>
            </a:xfrm>
            <a:custGeom>
              <a:avLst/>
              <a:gdLst/>
              <a:ahLst/>
              <a:cxnLst/>
              <a:rect l="l" t="t" r="r" b="b"/>
              <a:pathLst>
                <a:path w="20938" h="134000" extrusionOk="0">
                  <a:moveTo>
                    <a:pt x="3350" y="1"/>
                  </a:moveTo>
                  <a:lnTo>
                    <a:pt x="0" y="133999"/>
                  </a:lnTo>
                  <a:cubicBezTo>
                    <a:pt x="9434" y="128035"/>
                    <a:pt x="15537" y="119459"/>
                    <a:pt x="20937" y="113297"/>
                  </a:cubicBezTo>
                  <a:lnTo>
                    <a:pt x="3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573;p64">
              <a:extLst>
                <a:ext uri="{FF2B5EF4-FFF2-40B4-BE49-F238E27FC236}">
                  <a16:creationId xmlns:a16="http://schemas.microsoft.com/office/drawing/2014/main" id="{8160AFBD-7F98-4B0C-A4D3-1624CF97E23F}"/>
                </a:ext>
              </a:extLst>
            </p:cNvPr>
            <p:cNvSpPr/>
            <p:nvPr/>
          </p:nvSpPr>
          <p:spPr>
            <a:xfrm>
              <a:off x="2249600" y="932000"/>
              <a:ext cx="1315650" cy="326150"/>
            </a:xfrm>
            <a:custGeom>
              <a:avLst/>
              <a:gdLst/>
              <a:ahLst/>
              <a:cxnLst/>
              <a:rect l="l" t="t" r="r" b="b"/>
              <a:pathLst>
                <a:path w="52626" h="13046" extrusionOk="0">
                  <a:moveTo>
                    <a:pt x="8392" y="0"/>
                  </a:moveTo>
                  <a:cubicBezTo>
                    <a:pt x="5426" y="2517"/>
                    <a:pt x="2693" y="4997"/>
                    <a:pt x="0" y="7351"/>
                  </a:cubicBezTo>
                  <a:lnTo>
                    <a:pt x="52625" y="13045"/>
                  </a:lnTo>
                  <a:lnTo>
                    <a:pt x="8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574;p64">
              <a:extLst>
                <a:ext uri="{FF2B5EF4-FFF2-40B4-BE49-F238E27FC236}">
                  <a16:creationId xmlns:a16="http://schemas.microsoft.com/office/drawing/2014/main" id="{F2FC906C-BE8E-40F2-8277-7646E0BA562F}"/>
                </a:ext>
              </a:extLst>
            </p:cNvPr>
            <p:cNvSpPr/>
            <p:nvPr/>
          </p:nvSpPr>
          <p:spPr>
            <a:xfrm>
              <a:off x="3977350" y="1559475"/>
              <a:ext cx="1214650" cy="2750925"/>
            </a:xfrm>
            <a:custGeom>
              <a:avLst/>
              <a:gdLst/>
              <a:ahLst/>
              <a:cxnLst/>
              <a:rect l="l" t="t" r="r" b="b"/>
              <a:pathLst>
                <a:path w="48586" h="110037" extrusionOk="0">
                  <a:moveTo>
                    <a:pt x="0" y="1"/>
                  </a:moveTo>
                  <a:lnTo>
                    <a:pt x="25662" y="106338"/>
                  </a:lnTo>
                  <a:cubicBezTo>
                    <a:pt x="26816" y="106095"/>
                    <a:pt x="27991" y="105987"/>
                    <a:pt x="29198" y="105987"/>
                  </a:cubicBezTo>
                  <a:cubicBezTo>
                    <a:pt x="34728" y="105987"/>
                    <a:pt x="40906" y="108245"/>
                    <a:pt x="48586" y="11003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575;p64">
              <a:extLst>
                <a:ext uri="{FF2B5EF4-FFF2-40B4-BE49-F238E27FC236}">
                  <a16:creationId xmlns:a16="http://schemas.microsoft.com/office/drawing/2014/main" id="{F1784A39-DBC8-496C-A803-990CC24A2A50}"/>
                </a:ext>
              </a:extLst>
            </p:cNvPr>
            <p:cNvSpPr/>
            <p:nvPr/>
          </p:nvSpPr>
          <p:spPr>
            <a:xfrm>
              <a:off x="3460800" y="355375"/>
              <a:ext cx="278450" cy="664850"/>
            </a:xfrm>
            <a:custGeom>
              <a:avLst/>
              <a:gdLst/>
              <a:ahLst/>
              <a:cxnLst/>
              <a:rect l="l" t="t" r="r" b="b"/>
              <a:pathLst>
                <a:path w="11138" h="26594" extrusionOk="0">
                  <a:moveTo>
                    <a:pt x="4720" y="1"/>
                  </a:moveTo>
                  <a:cubicBezTo>
                    <a:pt x="3178" y="425"/>
                    <a:pt x="1604" y="881"/>
                    <a:pt x="1" y="1372"/>
                  </a:cubicBezTo>
                  <a:lnTo>
                    <a:pt x="11138" y="26593"/>
                  </a:lnTo>
                  <a:lnTo>
                    <a:pt x="4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576;p64">
              <a:extLst>
                <a:ext uri="{FF2B5EF4-FFF2-40B4-BE49-F238E27FC236}">
                  <a16:creationId xmlns:a16="http://schemas.microsoft.com/office/drawing/2014/main" id="{59AB7EA9-FBEE-48E2-8604-333A7087E2D6}"/>
                </a:ext>
              </a:extLst>
            </p:cNvPr>
            <p:cNvSpPr/>
            <p:nvPr/>
          </p:nvSpPr>
          <p:spPr>
            <a:xfrm>
              <a:off x="4127900" y="605050"/>
              <a:ext cx="1443000" cy="565750"/>
            </a:xfrm>
            <a:custGeom>
              <a:avLst/>
              <a:gdLst/>
              <a:ahLst/>
              <a:cxnLst/>
              <a:rect l="l" t="t" r="r" b="b"/>
              <a:pathLst>
                <a:path w="57720" h="22630" extrusionOk="0">
                  <a:moveTo>
                    <a:pt x="51250" y="1"/>
                  </a:moveTo>
                  <a:lnTo>
                    <a:pt x="0" y="22630"/>
                  </a:lnTo>
                  <a:lnTo>
                    <a:pt x="57720" y="8700"/>
                  </a:lnTo>
                  <a:cubicBezTo>
                    <a:pt x="56818" y="5712"/>
                    <a:pt x="54832" y="2799"/>
                    <a:pt x="51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577;p64">
              <a:extLst>
                <a:ext uri="{FF2B5EF4-FFF2-40B4-BE49-F238E27FC236}">
                  <a16:creationId xmlns:a16="http://schemas.microsoft.com/office/drawing/2014/main" id="{FC61B626-2BB5-41B2-A51C-44B261F73C5D}"/>
                </a:ext>
              </a:extLst>
            </p:cNvPr>
            <p:cNvSpPr/>
            <p:nvPr/>
          </p:nvSpPr>
          <p:spPr>
            <a:xfrm>
              <a:off x="4149525" y="1023150"/>
              <a:ext cx="1426900" cy="254950"/>
            </a:xfrm>
            <a:custGeom>
              <a:avLst/>
              <a:gdLst/>
              <a:ahLst/>
              <a:cxnLst/>
              <a:rect l="l" t="t" r="r" b="b"/>
              <a:pathLst>
                <a:path w="57076" h="10198" extrusionOk="0">
                  <a:moveTo>
                    <a:pt x="57075" y="0"/>
                  </a:moveTo>
                  <a:lnTo>
                    <a:pt x="0" y="8860"/>
                  </a:lnTo>
                  <a:lnTo>
                    <a:pt x="53528" y="10198"/>
                  </a:lnTo>
                  <a:cubicBezTo>
                    <a:pt x="55018" y="6780"/>
                    <a:pt x="56419" y="3364"/>
                    <a:pt x="57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578;p64">
              <a:extLst>
                <a:ext uri="{FF2B5EF4-FFF2-40B4-BE49-F238E27FC236}">
                  <a16:creationId xmlns:a16="http://schemas.microsoft.com/office/drawing/2014/main" id="{F36D95A8-8DC7-4978-9D31-ADB7A1434684}"/>
                </a:ext>
              </a:extLst>
            </p:cNvPr>
            <p:cNvSpPr/>
            <p:nvPr/>
          </p:nvSpPr>
          <p:spPr>
            <a:xfrm>
              <a:off x="4087925" y="364150"/>
              <a:ext cx="1145150" cy="740950"/>
            </a:xfrm>
            <a:custGeom>
              <a:avLst/>
              <a:gdLst/>
              <a:ahLst/>
              <a:cxnLst/>
              <a:rect l="l" t="t" r="r" b="b"/>
              <a:pathLst>
                <a:path w="45806" h="29638" extrusionOk="0">
                  <a:moveTo>
                    <a:pt x="36827" y="1"/>
                  </a:moveTo>
                  <a:lnTo>
                    <a:pt x="0" y="29637"/>
                  </a:lnTo>
                  <a:lnTo>
                    <a:pt x="45806" y="4695"/>
                  </a:lnTo>
                  <a:cubicBezTo>
                    <a:pt x="43026" y="2962"/>
                    <a:pt x="40054" y="1372"/>
                    <a:pt x="36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579;p64">
              <a:extLst>
                <a:ext uri="{FF2B5EF4-FFF2-40B4-BE49-F238E27FC236}">
                  <a16:creationId xmlns:a16="http://schemas.microsoft.com/office/drawing/2014/main" id="{382863AC-9870-480E-A106-7B2A76E66557}"/>
                </a:ext>
              </a:extLst>
            </p:cNvPr>
            <p:cNvSpPr/>
            <p:nvPr/>
          </p:nvSpPr>
          <p:spPr>
            <a:xfrm>
              <a:off x="3565225" y="996800"/>
              <a:ext cx="586125" cy="586125"/>
            </a:xfrm>
            <a:custGeom>
              <a:avLst/>
              <a:gdLst/>
              <a:ahLst/>
              <a:cxnLst/>
              <a:rect l="l" t="t" r="r" b="b"/>
              <a:pathLst>
                <a:path w="23445" h="23445" extrusionOk="0">
                  <a:moveTo>
                    <a:pt x="12990" y="1"/>
                  </a:moveTo>
                  <a:lnTo>
                    <a:pt x="10968" y="6861"/>
                  </a:lnTo>
                  <a:lnTo>
                    <a:pt x="9913" y="71"/>
                  </a:lnTo>
                  <a:lnTo>
                    <a:pt x="9735" y="7221"/>
                  </a:lnTo>
                  <a:lnTo>
                    <a:pt x="6959" y="936"/>
                  </a:lnTo>
                  <a:lnTo>
                    <a:pt x="8638" y="7889"/>
                  </a:lnTo>
                  <a:lnTo>
                    <a:pt x="4331" y="2537"/>
                  </a:lnTo>
                  <a:lnTo>
                    <a:pt x="7751" y="8818"/>
                  </a:lnTo>
                  <a:lnTo>
                    <a:pt x="2205" y="4763"/>
                  </a:lnTo>
                  <a:lnTo>
                    <a:pt x="7135" y="9944"/>
                  </a:lnTo>
                  <a:lnTo>
                    <a:pt x="728" y="7463"/>
                  </a:lnTo>
                  <a:lnTo>
                    <a:pt x="6831" y="11193"/>
                  </a:lnTo>
                  <a:lnTo>
                    <a:pt x="6831" y="11193"/>
                  </a:lnTo>
                  <a:lnTo>
                    <a:pt x="0" y="10453"/>
                  </a:lnTo>
                  <a:lnTo>
                    <a:pt x="6861" y="12477"/>
                  </a:lnTo>
                  <a:lnTo>
                    <a:pt x="71" y="13530"/>
                  </a:lnTo>
                  <a:lnTo>
                    <a:pt x="7222" y="13710"/>
                  </a:lnTo>
                  <a:lnTo>
                    <a:pt x="936" y="16484"/>
                  </a:lnTo>
                  <a:lnTo>
                    <a:pt x="7890" y="14807"/>
                  </a:lnTo>
                  <a:lnTo>
                    <a:pt x="2537" y="19114"/>
                  </a:lnTo>
                  <a:lnTo>
                    <a:pt x="2537" y="19114"/>
                  </a:lnTo>
                  <a:lnTo>
                    <a:pt x="8818" y="15694"/>
                  </a:lnTo>
                  <a:lnTo>
                    <a:pt x="9804" y="14344"/>
                  </a:lnTo>
                  <a:lnTo>
                    <a:pt x="10799" y="14104"/>
                  </a:lnTo>
                  <a:lnTo>
                    <a:pt x="10549" y="14752"/>
                  </a:lnTo>
                  <a:lnTo>
                    <a:pt x="10549" y="14752"/>
                  </a:lnTo>
                  <a:lnTo>
                    <a:pt x="11447" y="14262"/>
                  </a:lnTo>
                  <a:lnTo>
                    <a:pt x="11373" y="14951"/>
                  </a:lnTo>
                  <a:lnTo>
                    <a:pt x="9945" y="16310"/>
                  </a:lnTo>
                  <a:lnTo>
                    <a:pt x="7463" y="22717"/>
                  </a:lnTo>
                  <a:lnTo>
                    <a:pt x="11192" y="16614"/>
                  </a:lnTo>
                  <a:lnTo>
                    <a:pt x="10454" y="23444"/>
                  </a:lnTo>
                  <a:lnTo>
                    <a:pt x="12477" y="16584"/>
                  </a:lnTo>
                  <a:lnTo>
                    <a:pt x="13531" y="23373"/>
                  </a:lnTo>
                  <a:lnTo>
                    <a:pt x="13709" y="16223"/>
                  </a:lnTo>
                  <a:lnTo>
                    <a:pt x="16485" y="22508"/>
                  </a:lnTo>
                  <a:lnTo>
                    <a:pt x="14806" y="15555"/>
                  </a:lnTo>
                  <a:lnTo>
                    <a:pt x="19114" y="20908"/>
                  </a:lnTo>
                  <a:lnTo>
                    <a:pt x="15693" y="14626"/>
                  </a:lnTo>
                  <a:lnTo>
                    <a:pt x="21240" y="18682"/>
                  </a:lnTo>
                  <a:lnTo>
                    <a:pt x="16310" y="13499"/>
                  </a:lnTo>
                  <a:lnTo>
                    <a:pt x="22716" y="15981"/>
                  </a:lnTo>
                  <a:lnTo>
                    <a:pt x="16613" y="12251"/>
                  </a:lnTo>
                  <a:lnTo>
                    <a:pt x="23444" y="12991"/>
                  </a:lnTo>
                  <a:lnTo>
                    <a:pt x="16584" y="10967"/>
                  </a:lnTo>
                  <a:lnTo>
                    <a:pt x="23372" y="9914"/>
                  </a:lnTo>
                  <a:lnTo>
                    <a:pt x="16223" y="9735"/>
                  </a:lnTo>
                  <a:lnTo>
                    <a:pt x="22507" y="6960"/>
                  </a:lnTo>
                  <a:lnTo>
                    <a:pt x="15555" y="8637"/>
                  </a:lnTo>
                  <a:lnTo>
                    <a:pt x="15555" y="8637"/>
                  </a:lnTo>
                  <a:lnTo>
                    <a:pt x="20908" y="4331"/>
                  </a:lnTo>
                  <a:lnTo>
                    <a:pt x="14627" y="7750"/>
                  </a:lnTo>
                  <a:lnTo>
                    <a:pt x="18682" y="2205"/>
                  </a:lnTo>
                  <a:lnTo>
                    <a:pt x="13499" y="7134"/>
                  </a:lnTo>
                  <a:lnTo>
                    <a:pt x="15982" y="729"/>
                  </a:lnTo>
                  <a:lnTo>
                    <a:pt x="12252" y="6830"/>
                  </a:lnTo>
                  <a:lnTo>
                    <a:pt x="129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580;p64">
              <a:extLst>
                <a:ext uri="{FF2B5EF4-FFF2-40B4-BE49-F238E27FC236}">
                  <a16:creationId xmlns:a16="http://schemas.microsoft.com/office/drawing/2014/main" id="{47355A88-9EC0-4CB8-971F-4626B875F62D}"/>
                </a:ext>
              </a:extLst>
            </p:cNvPr>
            <p:cNvSpPr/>
            <p:nvPr/>
          </p:nvSpPr>
          <p:spPr>
            <a:xfrm>
              <a:off x="4032250" y="255800"/>
              <a:ext cx="791300" cy="796125"/>
            </a:xfrm>
            <a:custGeom>
              <a:avLst/>
              <a:gdLst/>
              <a:ahLst/>
              <a:cxnLst/>
              <a:rect l="l" t="t" r="r" b="b"/>
              <a:pathLst>
                <a:path w="31652" h="31845" extrusionOk="0">
                  <a:moveTo>
                    <a:pt x="23287" y="0"/>
                  </a:moveTo>
                  <a:lnTo>
                    <a:pt x="1" y="31845"/>
                  </a:lnTo>
                  <a:lnTo>
                    <a:pt x="31652" y="1738"/>
                  </a:lnTo>
                  <a:cubicBezTo>
                    <a:pt x="29029" y="1004"/>
                    <a:pt x="26246" y="417"/>
                    <a:pt x="23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581;p64">
              <a:extLst>
                <a:ext uri="{FF2B5EF4-FFF2-40B4-BE49-F238E27FC236}">
                  <a16:creationId xmlns:a16="http://schemas.microsoft.com/office/drawing/2014/main" id="{FB8ACF98-EED3-4908-8584-6388E189E301}"/>
                </a:ext>
              </a:extLst>
            </p:cNvPr>
            <p:cNvSpPr/>
            <p:nvPr/>
          </p:nvSpPr>
          <p:spPr>
            <a:xfrm>
              <a:off x="3684275" y="1365575"/>
              <a:ext cx="144700" cy="162200"/>
            </a:xfrm>
            <a:custGeom>
              <a:avLst/>
              <a:gdLst/>
              <a:ahLst/>
              <a:cxnLst/>
              <a:rect l="l" t="t" r="r" b="b"/>
              <a:pathLst>
                <a:path w="5788" h="6488" extrusionOk="0">
                  <a:moveTo>
                    <a:pt x="5787" y="1"/>
                  </a:moveTo>
                  <a:lnTo>
                    <a:pt x="4056" y="943"/>
                  </a:lnTo>
                  <a:lnTo>
                    <a:pt x="1" y="6488"/>
                  </a:lnTo>
                  <a:lnTo>
                    <a:pt x="5183" y="1559"/>
                  </a:lnTo>
                  <a:lnTo>
                    <a:pt x="5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582;p64">
              <a:extLst>
                <a:ext uri="{FF2B5EF4-FFF2-40B4-BE49-F238E27FC236}">
                  <a16:creationId xmlns:a16="http://schemas.microsoft.com/office/drawing/2014/main" id="{12DB2D99-5467-44C6-A9E0-409C3CB64694}"/>
                </a:ext>
              </a:extLst>
            </p:cNvPr>
            <p:cNvSpPr/>
            <p:nvPr/>
          </p:nvSpPr>
          <p:spPr>
            <a:xfrm>
              <a:off x="3708050" y="294975"/>
              <a:ext cx="122600" cy="703625"/>
            </a:xfrm>
            <a:custGeom>
              <a:avLst/>
              <a:gdLst/>
              <a:ahLst/>
              <a:cxnLst/>
              <a:rect l="l" t="t" r="r" b="b"/>
              <a:pathLst>
                <a:path w="4904" h="28145" extrusionOk="0">
                  <a:moveTo>
                    <a:pt x="4904" y="1"/>
                  </a:moveTo>
                  <a:cubicBezTo>
                    <a:pt x="3306" y="325"/>
                    <a:pt x="1671" y="688"/>
                    <a:pt x="1" y="1086"/>
                  </a:cubicBezTo>
                  <a:lnTo>
                    <a:pt x="4200" y="28144"/>
                  </a:lnTo>
                  <a:lnTo>
                    <a:pt x="49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583;p64">
              <a:extLst>
                <a:ext uri="{FF2B5EF4-FFF2-40B4-BE49-F238E27FC236}">
                  <a16:creationId xmlns:a16="http://schemas.microsoft.com/office/drawing/2014/main" id="{4B09A1A2-41A3-465E-AD7B-057EB8035522}"/>
                </a:ext>
              </a:extLst>
            </p:cNvPr>
            <p:cNvSpPr/>
            <p:nvPr/>
          </p:nvSpPr>
          <p:spPr>
            <a:xfrm>
              <a:off x="2925250" y="535875"/>
              <a:ext cx="695100" cy="580000"/>
            </a:xfrm>
            <a:custGeom>
              <a:avLst/>
              <a:gdLst/>
              <a:ahLst/>
              <a:cxnLst/>
              <a:rect l="l" t="t" r="r" b="b"/>
              <a:pathLst>
                <a:path w="27804" h="23200" extrusionOk="0">
                  <a:moveTo>
                    <a:pt x="5736" y="1"/>
                  </a:moveTo>
                  <a:cubicBezTo>
                    <a:pt x="3717" y="930"/>
                    <a:pt x="1810" y="1889"/>
                    <a:pt x="0" y="2868"/>
                  </a:cubicBezTo>
                  <a:lnTo>
                    <a:pt x="27804" y="23200"/>
                  </a:lnTo>
                  <a:lnTo>
                    <a:pt x="5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584;p64">
              <a:extLst>
                <a:ext uri="{FF2B5EF4-FFF2-40B4-BE49-F238E27FC236}">
                  <a16:creationId xmlns:a16="http://schemas.microsoft.com/office/drawing/2014/main" id="{A09885A6-793B-4B82-8A4B-3AC09ECB9D5B}"/>
                </a:ext>
              </a:extLst>
            </p:cNvPr>
            <p:cNvSpPr/>
            <p:nvPr/>
          </p:nvSpPr>
          <p:spPr>
            <a:xfrm>
              <a:off x="3204825" y="431275"/>
              <a:ext cx="468675" cy="628950"/>
            </a:xfrm>
            <a:custGeom>
              <a:avLst/>
              <a:gdLst/>
              <a:ahLst/>
              <a:cxnLst/>
              <a:rect l="l" t="t" r="r" b="b"/>
              <a:pathLst>
                <a:path w="18747" h="25158" extrusionOk="0">
                  <a:moveTo>
                    <a:pt x="5049" y="1"/>
                  </a:moveTo>
                  <a:cubicBezTo>
                    <a:pt x="3295" y="602"/>
                    <a:pt x="1617" y="1223"/>
                    <a:pt x="0" y="1861"/>
                  </a:cubicBezTo>
                  <a:lnTo>
                    <a:pt x="18747" y="25158"/>
                  </a:lnTo>
                  <a:lnTo>
                    <a:pt x="5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585;p64">
              <a:extLst>
                <a:ext uri="{FF2B5EF4-FFF2-40B4-BE49-F238E27FC236}">
                  <a16:creationId xmlns:a16="http://schemas.microsoft.com/office/drawing/2014/main" id="{8AE9EF87-86A1-4A21-9682-CAE72452D71E}"/>
                </a:ext>
              </a:extLst>
            </p:cNvPr>
            <p:cNvSpPr/>
            <p:nvPr/>
          </p:nvSpPr>
          <p:spPr>
            <a:xfrm>
              <a:off x="2614000" y="692550"/>
              <a:ext cx="969450" cy="490850"/>
            </a:xfrm>
            <a:custGeom>
              <a:avLst/>
              <a:gdLst/>
              <a:ahLst/>
              <a:cxnLst/>
              <a:rect l="l" t="t" r="r" b="b"/>
              <a:pathLst>
                <a:path w="38778" h="19634" extrusionOk="0">
                  <a:moveTo>
                    <a:pt x="6655" y="1"/>
                  </a:moveTo>
                  <a:cubicBezTo>
                    <a:pt x="4272" y="1514"/>
                    <a:pt x="2067" y="3057"/>
                    <a:pt x="1" y="4612"/>
                  </a:cubicBezTo>
                  <a:lnTo>
                    <a:pt x="38777" y="19633"/>
                  </a:lnTo>
                  <a:lnTo>
                    <a:pt x="66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586;p64">
              <a:extLst>
                <a:ext uri="{FF2B5EF4-FFF2-40B4-BE49-F238E27FC236}">
                  <a16:creationId xmlns:a16="http://schemas.microsoft.com/office/drawing/2014/main" id="{CBF8F1EE-A509-4628-9B79-6297832D6177}"/>
                </a:ext>
              </a:extLst>
            </p:cNvPr>
            <p:cNvSpPr/>
            <p:nvPr/>
          </p:nvSpPr>
          <p:spPr>
            <a:xfrm>
              <a:off x="3964750" y="238200"/>
              <a:ext cx="473700" cy="776825"/>
            </a:xfrm>
            <a:custGeom>
              <a:avLst/>
              <a:gdLst/>
              <a:ahLst/>
              <a:cxnLst/>
              <a:rect l="l" t="t" r="r" b="b"/>
              <a:pathLst>
                <a:path w="18948" h="31073" extrusionOk="0">
                  <a:moveTo>
                    <a:pt x="15585" y="1"/>
                  </a:moveTo>
                  <a:cubicBezTo>
                    <a:pt x="14417" y="1"/>
                    <a:pt x="13225" y="25"/>
                    <a:pt x="12009" y="73"/>
                  </a:cubicBezTo>
                  <a:lnTo>
                    <a:pt x="1" y="31073"/>
                  </a:lnTo>
                  <a:lnTo>
                    <a:pt x="18947" y="70"/>
                  </a:lnTo>
                  <a:cubicBezTo>
                    <a:pt x="17850" y="24"/>
                    <a:pt x="16729" y="1"/>
                    <a:pt x="15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587;p64">
              <a:extLst>
                <a:ext uri="{FF2B5EF4-FFF2-40B4-BE49-F238E27FC236}">
                  <a16:creationId xmlns:a16="http://schemas.microsoft.com/office/drawing/2014/main" id="{148031CE-F1B8-4B12-A27A-31AC175D761A}"/>
                </a:ext>
              </a:extLst>
            </p:cNvPr>
            <p:cNvSpPr/>
            <p:nvPr/>
          </p:nvSpPr>
          <p:spPr>
            <a:xfrm>
              <a:off x="3889975" y="251450"/>
              <a:ext cx="219850" cy="745375"/>
            </a:xfrm>
            <a:custGeom>
              <a:avLst/>
              <a:gdLst/>
              <a:ahLst/>
              <a:cxnLst/>
              <a:rect l="l" t="t" r="r" b="b"/>
              <a:pathLst>
                <a:path w="8794" h="29815" extrusionOk="0">
                  <a:moveTo>
                    <a:pt x="8793" y="0"/>
                  </a:moveTo>
                  <a:lnTo>
                    <a:pt x="8793" y="0"/>
                  </a:lnTo>
                  <a:cubicBezTo>
                    <a:pt x="6966" y="194"/>
                    <a:pt x="5083" y="441"/>
                    <a:pt x="3147" y="746"/>
                  </a:cubicBezTo>
                  <a:lnTo>
                    <a:pt x="0" y="29815"/>
                  </a:lnTo>
                  <a:lnTo>
                    <a:pt x="8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588;p64">
              <a:extLst>
                <a:ext uri="{FF2B5EF4-FFF2-40B4-BE49-F238E27FC236}">
                  <a16:creationId xmlns:a16="http://schemas.microsoft.com/office/drawing/2014/main" id="{5AA0057F-75DF-4EAB-895D-8C8475677FBF}"/>
                </a:ext>
              </a:extLst>
            </p:cNvPr>
            <p:cNvSpPr/>
            <p:nvPr/>
          </p:nvSpPr>
          <p:spPr>
            <a:xfrm>
              <a:off x="940875" y="3892750"/>
              <a:ext cx="5715600" cy="1582800"/>
            </a:xfrm>
            <a:custGeom>
              <a:avLst/>
              <a:gdLst/>
              <a:ahLst/>
              <a:cxnLst/>
              <a:rect l="l" t="t" r="r" b="b"/>
              <a:pathLst>
                <a:path w="228624" h="63312" extrusionOk="0">
                  <a:moveTo>
                    <a:pt x="114312" y="0"/>
                  </a:moveTo>
                  <a:cubicBezTo>
                    <a:pt x="83995" y="0"/>
                    <a:pt x="54920" y="3335"/>
                    <a:pt x="33482" y="9271"/>
                  </a:cubicBezTo>
                  <a:cubicBezTo>
                    <a:pt x="12045" y="15209"/>
                    <a:pt x="1" y="23259"/>
                    <a:pt x="1" y="31655"/>
                  </a:cubicBezTo>
                  <a:cubicBezTo>
                    <a:pt x="1" y="40051"/>
                    <a:pt x="12045" y="48103"/>
                    <a:pt x="33482" y="54039"/>
                  </a:cubicBezTo>
                  <a:cubicBezTo>
                    <a:pt x="54920" y="59975"/>
                    <a:pt x="83995" y="63311"/>
                    <a:pt x="114312" y="63311"/>
                  </a:cubicBezTo>
                  <a:cubicBezTo>
                    <a:pt x="144629" y="63311"/>
                    <a:pt x="173704" y="59975"/>
                    <a:pt x="195142" y="54039"/>
                  </a:cubicBezTo>
                  <a:cubicBezTo>
                    <a:pt x="216579" y="48103"/>
                    <a:pt x="228623" y="40051"/>
                    <a:pt x="228623" y="31655"/>
                  </a:cubicBezTo>
                  <a:cubicBezTo>
                    <a:pt x="228623" y="23259"/>
                    <a:pt x="216579" y="15209"/>
                    <a:pt x="195142" y="9271"/>
                  </a:cubicBezTo>
                  <a:cubicBezTo>
                    <a:pt x="173704" y="3335"/>
                    <a:pt x="144629" y="0"/>
                    <a:pt x="114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3589;p64">
              <a:extLst>
                <a:ext uri="{FF2B5EF4-FFF2-40B4-BE49-F238E27FC236}">
                  <a16:creationId xmlns:a16="http://schemas.microsoft.com/office/drawing/2014/main" id="{2D136E0B-1338-4E04-A273-6E48EC0AC89D}"/>
                </a:ext>
              </a:extLst>
            </p:cNvPr>
            <p:cNvSpPr/>
            <p:nvPr/>
          </p:nvSpPr>
          <p:spPr>
            <a:xfrm>
              <a:off x="3607375" y="1380825"/>
              <a:ext cx="481725" cy="124175"/>
            </a:xfrm>
            <a:custGeom>
              <a:avLst/>
              <a:gdLst/>
              <a:ahLst/>
              <a:cxnLst/>
              <a:rect l="l" t="t" r="r" b="b"/>
              <a:pathLst>
                <a:path w="19269" h="4967" extrusionOk="0">
                  <a:moveTo>
                    <a:pt x="1" y="1"/>
                  </a:moveTo>
                  <a:lnTo>
                    <a:pt x="1" y="4967"/>
                  </a:lnTo>
                  <a:lnTo>
                    <a:pt x="19268" y="4967"/>
                  </a:lnTo>
                  <a:lnTo>
                    <a:pt x="19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590;p64">
              <a:extLst>
                <a:ext uri="{FF2B5EF4-FFF2-40B4-BE49-F238E27FC236}">
                  <a16:creationId xmlns:a16="http://schemas.microsoft.com/office/drawing/2014/main" id="{CB18A4DE-3630-4E7D-A4F3-3134A821C499}"/>
                </a:ext>
              </a:extLst>
            </p:cNvPr>
            <p:cNvSpPr/>
            <p:nvPr/>
          </p:nvSpPr>
          <p:spPr>
            <a:xfrm>
              <a:off x="3600250" y="1373675"/>
              <a:ext cx="495975" cy="138475"/>
            </a:xfrm>
            <a:custGeom>
              <a:avLst/>
              <a:gdLst/>
              <a:ahLst/>
              <a:cxnLst/>
              <a:rect l="l" t="t" r="r" b="b"/>
              <a:pathLst>
                <a:path w="19839" h="5539" extrusionOk="0">
                  <a:moveTo>
                    <a:pt x="19267" y="574"/>
                  </a:moveTo>
                  <a:lnTo>
                    <a:pt x="19267" y="4967"/>
                  </a:lnTo>
                  <a:lnTo>
                    <a:pt x="572" y="4967"/>
                  </a:lnTo>
                  <a:lnTo>
                    <a:pt x="572" y="574"/>
                  </a:lnTo>
                  <a:close/>
                  <a:moveTo>
                    <a:pt x="286" y="1"/>
                  </a:moveTo>
                  <a:cubicBezTo>
                    <a:pt x="128" y="1"/>
                    <a:pt x="0" y="129"/>
                    <a:pt x="0" y="287"/>
                  </a:cubicBezTo>
                  <a:lnTo>
                    <a:pt x="0" y="5253"/>
                  </a:lnTo>
                  <a:cubicBezTo>
                    <a:pt x="0" y="5410"/>
                    <a:pt x="128" y="5538"/>
                    <a:pt x="286" y="5538"/>
                  </a:cubicBezTo>
                  <a:lnTo>
                    <a:pt x="19553" y="5538"/>
                  </a:lnTo>
                  <a:cubicBezTo>
                    <a:pt x="19711" y="5538"/>
                    <a:pt x="19839" y="5410"/>
                    <a:pt x="19839" y="5253"/>
                  </a:cubicBezTo>
                  <a:lnTo>
                    <a:pt x="19839" y="287"/>
                  </a:lnTo>
                  <a:cubicBezTo>
                    <a:pt x="19839" y="129"/>
                    <a:pt x="19711" y="1"/>
                    <a:pt x="19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591;p64">
              <a:extLst>
                <a:ext uri="{FF2B5EF4-FFF2-40B4-BE49-F238E27FC236}">
                  <a16:creationId xmlns:a16="http://schemas.microsoft.com/office/drawing/2014/main" id="{F35DD918-F798-441D-BFBE-773F4C61D957}"/>
                </a:ext>
              </a:extLst>
            </p:cNvPr>
            <p:cNvSpPr/>
            <p:nvPr/>
          </p:nvSpPr>
          <p:spPr>
            <a:xfrm>
              <a:off x="3701800" y="1380825"/>
              <a:ext cx="76325" cy="124175"/>
            </a:xfrm>
            <a:custGeom>
              <a:avLst/>
              <a:gdLst/>
              <a:ahLst/>
              <a:cxnLst/>
              <a:rect l="l" t="t" r="r" b="b"/>
              <a:pathLst>
                <a:path w="3053" h="4967" extrusionOk="0">
                  <a:moveTo>
                    <a:pt x="1" y="1"/>
                  </a:moveTo>
                  <a:lnTo>
                    <a:pt x="1" y="4967"/>
                  </a:lnTo>
                  <a:lnTo>
                    <a:pt x="3052" y="4967"/>
                  </a:lnTo>
                  <a:lnTo>
                    <a:pt x="30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592;p64">
              <a:extLst>
                <a:ext uri="{FF2B5EF4-FFF2-40B4-BE49-F238E27FC236}">
                  <a16:creationId xmlns:a16="http://schemas.microsoft.com/office/drawing/2014/main" id="{41FF127E-F321-4ADD-999E-8D91F7457516}"/>
                </a:ext>
              </a:extLst>
            </p:cNvPr>
            <p:cNvSpPr/>
            <p:nvPr/>
          </p:nvSpPr>
          <p:spPr>
            <a:xfrm>
              <a:off x="3694625" y="1373675"/>
              <a:ext cx="90675" cy="138475"/>
            </a:xfrm>
            <a:custGeom>
              <a:avLst/>
              <a:gdLst/>
              <a:ahLst/>
              <a:cxnLst/>
              <a:rect l="l" t="t" r="r" b="b"/>
              <a:pathLst>
                <a:path w="3627" h="5539" extrusionOk="0">
                  <a:moveTo>
                    <a:pt x="3053" y="574"/>
                  </a:moveTo>
                  <a:lnTo>
                    <a:pt x="3053" y="4967"/>
                  </a:lnTo>
                  <a:lnTo>
                    <a:pt x="574" y="4967"/>
                  </a:lnTo>
                  <a:lnTo>
                    <a:pt x="574" y="574"/>
                  </a:lnTo>
                  <a:close/>
                  <a:moveTo>
                    <a:pt x="288" y="1"/>
                  </a:moveTo>
                  <a:cubicBezTo>
                    <a:pt x="129" y="1"/>
                    <a:pt x="1" y="129"/>
                    <a:pt x="1" y="287"/>
                  </a:cubicBezTo>
                  <a:lnTo>
                    <a:pt x="1" y="5253"/>
                  </a:lnTo>
                  <a:cubicBezTo>
                    <a:pt x="1" y="5411"/>
                    <a:pt x="128" y="5538"/>
                    <a:pt x="285" y="5538"/>
                  </a:cubicBezTo>
                  <a:cubicBezTo>
                    <a:pt x="286" y="5538"/>
                    <a:pt x="287" y="5538"/>
                    <a:pt x="288" y="5538"/>
                  </a:cubicBezTo>
                  <a:lnTo>
                    <a:pt x="3339" y="5538"/>
                  </a:lnTo>
                  <a:cubicBezTo>
                    <a:pt x="3340" y="5538"/>
                    <a:pt x="3341" y="5538"/>
                    <a:pt x="3342" y="5538"/>
                  </a:cubicBezTo>
                  <a:cubicBezTo>
                    <a:pt x="3499" y="5538"/>
                    <a:pt x="3626" y="5411"/>
                    <a:pt x="3626" y="5253"/>
                  </a:cubicBezTo>
                  <a:lnTo>
                    <a:pt x="3626" y="287"/>
                  </a:lnTo>
                  <a:cubicBezTo>
                    <a:pt x="3626" y="129"/>
                    <a:pt x="3498" y="1"/>
                    <a:pt x="3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593;p64">
              <a:extLst>
                <a:ext uri="{FF2B5EF4-FFF2-40B4-BE49-F238E27FC236}">
                  <a16:creationId xmlns:a16="http://schemas.microsoft.com/office/drawing/2014/main" id="{B81EC731-68D0-42A9-9614-12BDE804112C}"/>
                </a:ext>
              </a:extLst>
            </p:cNvPr>
            <p:cNvSpPr/>
            <p:nvPr/>
          </p:nvSpPr>
          <p:spPr>
            <a:xfrm>
              <a:off x="3542000" y="1499250"/>
              <a:ext cx="612475" cy="124175"/>
            </a:xfrm>
            <a:custGeom>
              <a:avLst/>
              <a:gdLst/>
              <a:ahLst/>
              <a:cxnLst/>
              <a:rect l="l" t="t" r="r" b="b"/>
              <a:pathLst>
                <a:path w="24499" h="4967" extrusionOk="0">
                  <a:moveTo>
                    <a:pt x="0" y="0"/>
                  </a:moveTo>
                  <a:lnTo>
                    <a:pt x="0" y="4966"/>
                  </a:lnTo>
                  <a:lnTo>
                    <a:pt x="24499" y="4966"/>
                  </a:lnTo>
                  <a:lnTo>
                    <a:pt x="24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594;p64">
              <a:extLst>
                <a:ext uri="{FF2B5EF4-FFF2-40B4-BE49-F238E27FC236}">
                  <a16:creationId xmlns:a16="http://schemas.microsoft.com/office/drawing/2014/main" id="{2D06295A-D97D-43FB-B683-5EF45EABEF0E}"/>
                </a:ext>
              </a:extLst>
            </p:cNvPr>
            <p:cNvSpPr/>
            <p:nvPr/>
          </p:nvSpPr>
          <p:spPr>
            <a:xfrm>
              <a:off x="3534825" y="1492100"/>
              <a:ext cx="626800" cy="138500"/>
            </a:xfrm>
            <a:custGeom>
              <a:avLst/>
              <a:gdLst/>
              <a:ahLst/>
              <a:cxnLst/>
              <a:rect l="l" t="t" r="r" b="b"/>
              <a:pathLst>
                <a:path w="25072" h="5540" extrusionOk="0">
                  <a:moveTo>
                    <a:pt x="24499" y="573"/>
                  </a:moveTo>
                  <a:lnTo>
                    <a:pt x="24499" y="4967"/>
                  </a:lnTo>
                  <a:lnTo>
                    <a:pt x="573" y="4967"/>
                  </a:lnTo>
                  <a:lnTo>
                    <a:pt x="573" y="573"/>
                  </a:lnTo>
                  <a:close/>
                  <a:moveTo>
                    <a:pt x="287" y="0"/>
                  </a:moveTo>
                  <a:cubicBezTo>
                    <a:pt x="128" y="0"/>
                    <a:pt x="0" y="129"/>
                    <a:pt x="2" y="288"/>
                  </a:cubicBezTo>
                  <a:lnTo>
                    <a:pt x="2" y="5252"/>
                  </a:lnTo>
                  <a:cubicBezTo>
                    <a:pt x="0" y="5411"/>
                    <a:pt x="128" y="5539"/>
                    <a:pt x="287" y="5539"/>
                  </a:cubicBezTo>
                  <a:lnTo>
                    <a:pt x="24786" y="5539"/>
                  </a:lnTo>
                  <a:cubicBezTo>
                    <a:pt x="24943" y="5539"/>
                    <a:pt x="25072" y="5411"/>
                    <a:pt x="25072" y="5254"/>
                  </a:cubicBezTo>
                  <a:lnTo>
                    <a:pt x="25072" y="288"/>
                  </a:lnTo>
                  <a:cubicBezTo>
                    <a:pt x="25072" y="129"/>
                    <a:pt x="24943" y="0"/>
                    <a:pt x="24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595;p64">
              <a:extLst>
                <a:ext uri="{FF2B5EF4-FFF2-40B4-BE49-F238E27FC236}">
                  <a16:creationId xmlns:a16="http://schemas.microsoft.com/office/drawing/2014/main" id="{B4A766A4-1974-46DC-B3B9-70A1180C4E6C}"/>
                </a:ext>
              </a:extLst>
            </p:cNvPr>
            <p:cNvSpPr/>
            <p:nvPr/>
          </p:nvSpPr>
          <p:spPr>
            <a:xfrm>
              <a:off x="3654100" y="1499250"/>
              <a:ext cx="85850" cy="124175"/>
            </a:xfrm>
            <a:custGeom>
              <a:avLst/>
              <a:gdLst/>
              <a:ahLst/>
              <a:cxnLst/>
              <a:rect l="l" t="t" r="r" b="b"/>
              <a:pathLst>
                <a:path w="3434" h="4967" extrusionOk="0">
                  <a:moveTo>
                    <a:pt x="1" y="0"/>
                  </a:moveTo>
                  <a:lnTo>
                    <a:pt x="1" y="4966"/>
                  </a:lnTo>
                  <a:lnTo>
                    <a:pt x="3434" y="4966"/>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596;p64">
              <a:extLst>
                <a:ext uri="{FF2B5EF4-FFF2-40B4-BE49-F238E27FC236}">
                  <a16:creationId xmlns:a16="http://schemas.microsoft.com/office/drawing/2014/main" id="{3ECFF816-D1B2-4C93-8BB3-672F9427B0F5}"/>
                </a:ext>
              </a:extLst>
            </p:cNvPr>
            <p:cNvSpPr/>
            <p:nvPr/>
          </p:nvSpPr>
          <p:spPr>
            <a:xfrm>
              <a:off x="3646950" y="1492100"/>
              <a:ext cx="100175" cy="138500"/>
            </a:xfrm>
            <a:custGeom>
              <a:avLst/>
              <a:gdLst/>
              <a:ahLst/>
              <a:cxnLst/>
              <a:rect l="l" t="t" r="r" b="b"/>
              <a:pathLst>
                <a:path w="4007" h="5540" extrusionOk="0">
                  <a:moveTo>
                    <a:pt x="3434" y="573"/>
                  </a:moveTo>
                  <a:lnTo>
                    <a:pt x="3434" y="4967"/>
                  </a:lnTo>
                  <a:lnTo>
                    <a:pt x="572" y="4967"/>
                  </a:lnTo>
                  <a:lnTo>
                    <a:pt x="572" y="573"/>
                  </a:lnTo>
                  <a:close/>
                  <a:moveTo>
                    <a:pt x="287" y="0"/>
                  </a:moveTo>
                  <a:cubicBezTo>
                    <a:pt x="129" y="0"/>
                    <a:pt x="1" y="129"/>
                    <a:pt x="1" y="288"/>
                  </a:cubicBezTo>
                  <a:lnTo>
                    <a:pt x="1" y="5252"/>
                  </a:lnTo>
                  <a:cubicBezTo>
                    <a:pt x="1" y="5411"/>
                    <a:pt x="129" y="5539"/>
                    <a:pt x="287" y="5539"/>
                  </a:cubicBezTo>
                  <a:lnTo>
                    <a:pt x="3720" y="5539"/>
                  </a:lnTo>
                  <a:cubicBezTo>
                    <a:pt x="3879" y="5539"/>
                    <a:pt x="4007" y="5411"/>
                    <a:pt x="4007" y="5254"/>
                  </a:cubicBezTo>
                  <a:lnTo>
                    <a:pt x="4007" y="288"/>
                  </a:lnTo>
                  <a:cubicBezTo>
                    <a:pt x="4007" y="129"/>
                    <a:pt x="3879" y="0"/>
                    <a:pt x="3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597;p64">
              <a:extLst>
                <a:ext uri="{FF2B5EF4-FFF2-40B4-BE49-F238E27FC236}">
                  <a16:creationId xmlns:a16="http://schemas.microsoft.com/office/drawing/2014/main" id="{CB5DCF7E-CDE9-46CA-BC28-82E627EE0A86}"/>
                </a:ext>
              </a:extLst>
            </p:cNvPr>
            <p:cNvSpPr/>
            <p:nvPr/>
          </p:nvSpPr>
          <p:spPr>
            <a:xfrm>
              <a:off x="3607375" y="1025575"/>
              <a:ext cx="481725" cy="361000"/>
            </a:xfrm>
            <a:custGeom>
              <a:avLst/>
              <a:gdLst/>
              <a:ahLst/>
              <a:cxnLst/>
              <a:rect l="l" t="t" r="r" b="b"/>
              <a:pathLst>
                <a:path w="19269" h="14440" extrusionOk="0">
                  <a:moveTo>
                    <a:pt x="9635" y="1"/>
                  </a:moveTo>
                  <a:cubicBezTo>
                    <a:pt x="4313" y="1"/>
                    <a:pt x="1" y="4314"/>
                    <a:pt x="1" y="9634"/>
                  </a:cubicBezTo>
                  <a:lnTo>
                    <a:pt x="1" y="14440"/>
                  </a:lnTo>
                  <a:lnTo>
                    <a:pt x="19268" y="14440"/>
                  </a:lnTo>
                  <a:lnTo>
                    <a:pt x="19268" y="9634"/>
                  </a:lnTo>
                  <a:cubicBezTo>
                    <a:pt x="19268" y="4314"/>
                    <a:pt x="14954" y="1"/>
                    <a:pt x="9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598;p64">
              <a:extLst>
                <a:ext uri="{FF2B5EF4-FFF2-40B4-BE49-F238E27FC236}">
                  <a16:creationId xmlns:a16="http://schemas.microsoft.com/office/drawing/2014/main" id="{0D2E930B-B8B2-462A-99BC-2E016A12BCAD}"/>
                </a:ext>
              </a:extLst>
            </p:cNvPr>
            <p:cNvSpPr/>
            <p:nvPr/>
          </p:nvSpPr>
          <p:spPr>
            <a:xfrm>
              <a:off x="3600200" y="1018425"/>
              <a:ext cx="496025" cy="375350"/>
            </a:xfrm>
            <a:custGeom>
              <a:avLst/>
              <a:gdLst/>
              <a:ahLst/>
              <a:cxnLst/>
              <a:rect l="l" t="t" r="r" b="b"/>
              <a:pathLst>
                <a:path w="19841" h="15014" extrusionOk="0">
                  <a:moveTo>
                    <a:pt x="9922" y="574"/>
                  </a:moveTo>
                  <a:cubicBezTo>
                    <a:pt x="15075" y="574"/>
                    <a:pt x="19269" y="4767"/>
                    <a:pt x="19269" y="9920"/>
                  </a:cubicBezTo>
                  <a:lnTo>
                    <a:pt x="19269" y="14440"/>
                  </a:lnTo>
                  <a:lnTo>
                    <a:pt x="574" y="14440"/>
                  </a:lnTo>
                  <a:lnTo>
                    <a:pt x="574" y="9920"/>
                  </a:lnTo>
                  <a:cubicBezTo>
                    <a:pt x="574" y="4767"/>
                    <a:pt x="4767" y="574"/>
                    <a:pt x="9922" y="574"/>
                  </a:cubicBezTo>
                  <a:close/>
                  <a:moveTo>
                    <a:pt x="9922" y="1"/>
                  </a:moveTo>
                  <a:cubicBezTo>
                    <a:pt x="4452" y="1"/>
                    <a:pt x="2" y="4450"/>
                    <a:pt x="2" y="9920"/>
                  </a:cubicBezTo>
                  <a:lnTo>
                    <a:pt x="2" y="14726"/>
                  </a:lnTo>
                  <a:cubicBezTo>
                    <a:pt x="1" y="14884"/>
                    <a:pt x="129" y="15013"/>
                    <a:pt x="288" y="15013"/>
                  </a:cubicBezTo>
                  <a:lnTo>
                    <a:pt x="19555" y="15013"/>
                  </a:lnTo>
                  <a:cubicBezTo>
                    <a:pt x="19713" y="15013"/>
                    <a:pt x="19841" y="14884"/>
                    <a:pt x="19841" y="14726"/>
                  </a:cubicBezTo>
                  <a:lnTo>
                    <a:pt x="19841" y="9920"/>
                  </a:lnTo>
                  <a:cubicBezTo>
                    <a:pt x="19841" y="4450"/>
                    <a:pt x="15391" y="1"/>
                    <a:pt x="9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599;p64">
              <a:extLst>
                <a:ext uri="{FF2B5EF4-FFF2-40B4-BE49-F238E27FC236}">
                  <a16:creationId xmlns:a16="http://schemas.microsoft.com/office/drawing/2014/main" id="{EC5CA9B8-E92F-4E59-855A-1EFFEAAF3FBA}"/>
                </a:ext>
              </a:extLst>
            </p:cNvPr>
            <p:cNvSpPr/>
            <p:nvPr/>
          </p:nvSpPr>
          <p:spPr>
            <a:xfrm>
              <a:off x="3752200" y="1096725"/>
              <a:ext cx="225675" cy="240775"/>
            </a:xfrm>
            <a:custGeom>
              <a:avLst/>
              <a:gdLst/>
              <a:ahLst/>
              <a:cxnLst/>
              <a:rect l="l" t="t" r="r" b="b"/>
              <a:pathLst>
                <a:path w="9027" h="9631" extrusionOk="0">
                  <a:moveTo>
                    <a:pt x="7071" y="1"/>
                  </a:moveTo>
                  <a:cubicBezTo>
                    <a:pt x="5991" y="1"/>
                    <a:pt x="5115" y="876"/>
                    <a:pt x="5115" y="1957"/>
                  </a:cubicBezTo>
                  <a:cubicBezTo>
                    <a:pt x="5115" y="1971"/>
                    <a:pt x="5119" y="1983"/>
                    <a:pt x="5119" y="1999"/>
                  </a:cubicBezTo>
                  <a:cubicBezTo>
                    <a:pt x="4730" y="1871"/>
                    <a:pt x="4322" y="1807"/>
                    <a:pt x="3912" y="1807"/>
                  </a:cubicBezTo>
                  <a:cubicBezTo>
                    <a:pt x="1751" y="1807"/>
                    <a:pt x="1" y="3557"/>
                    <a:pt x="1" y="5718"/>
                  </a:cubicBezTo>
                  <a:cubicBezTo>
                    <a:pt x="1" y="7879"/>
                    <a:pt x="1751" y="9631"/>
                    <a:pt x="3912" y="9631"/>
                  </a:cubicBezTo>
                  <a:cubicBezTo>
                    <a:pt x="6073" y="9631"/>
                    <a:pt x="7823" y="7879"/>
                    <a:pt x="7823" y="5718"/>
                  </a:cubicBezTo>
                  <a:cubicBezTo>
                    <a:pt x="7823" y="5078"/>
                    <a:pt x="7667" y="4448"/>
                    <a:pt x="7366" y="3883"/>
                  </a:cubicBezTo>
                  <a:cubicBezTo>
                    <a:pt x="8305" y="3741"/>
                    <a:pt x="9027" y="2937"/>
                    <a:pt x="9027" y="1957"/>
                  </a:cubicBezTo>
                  <a:cubicBezTo>
                    <a:pt x="9027" y="876"/>
                    <a:pt x="8151"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600;p64">
              <a:extLst>
                <a:ext uri="{FF2B5EF4-FFF2-40B4-BE49-F238E27FC236}">
                  <a16:creationId xmlns:a16="http://schemas.microsoft.com/office/drawing/2014/main" id="{EA3CD962-853F-4D26-ACBC-E92DDE717D81}"/>
                </a:ext>
              </a:extLst>
            </p:cNvPr>
            <p:cNvSpPr/>
            <p:nvPr/>
          </p:nvSpPr>
          <p:spPr>
            <a:xfrm>
              <a:off x="3643175" y="1122275"/>
              <a:ext cx="70200" cy="211025"/>
            </a:xfrm>
            <a:custGeom>
              <a:avLst/>
              <a:gdLst/>
              <a:ahLst/>
              <a:cxnLst/>
              <a:rect l="l" t="t" r="r" b="b"/>
              <a:pathLst>
                <a:path w="2808" h="8441" extrusionOk="0">
                  <a:moveTo>
                    <a:pt x="2491" y="1"/>
                  </a:moveTo>
                  <a:cubicBezTo>
                    <a:pt x="2414" y="1"/>
                    <a:pt x="2337" y="32"/>
                    <a:pt x="2280" y="93"/>
                  </a:cubicBezTo>
                  <a:cubicBezTo>
                    <a:pt x="2170" y="212"/>
                    <a:pt x="2063" y="335"/>
                    <a:pt x="1960" y="463"/>
                  </a:cubicBezTo>
                  <a:cubicBezTo>
                    <a:pt x="637" y="2097"/>
                    <a:pt x="217" y="3678"/>
                    <a:pt x="84" y="4476"/>
                  </a:cubicBezTo>
                  <a:cubicBezTo>
                    <a:pt x="1" y="4983"/>
                    <a:pt x="72" y="7838"/>
                    <a:pt x="80" y="8163"/>
                  </a:cubicBezTo>
                  <a:cubicBezTo>
                    <a:pt x="85" y="8318"/>
                    <a:pt x="211" y="8441"/>
                    <a:pt x="367" y="8441"/>
                  </a:cubicBezTo>
                  <a:lnTo>
                    <a:pt x="375" y="8441"/>
                  </a:lnTo>
                  <a:cubicBezTo>
                    <a:pt x="532" y="8437"/>
                    <a:pt x="657" y="8305"/>
                    <a:pt x="653" y="8147"/>
                  </a:cubicBezTo>
                  <a:cubicBezTo>
                    <a:pt x="620" y="6898"/>
                    <a:pt x="593" y="4913"/>
                    <a:pt x="649" y="4569"/>
                  </a:cubicBezTo>
                  <a:cubicBezTo>
                    <a:pt x="773" y="3828"/>
                    <a:pt x="1165" y="2355"/>
                    <a:pt x="2406" y="823"/>
                  </a:cubicBezTo>
                  <a:cubicBezTo>
                    <a:pt x="2501" y="705"/>
                    <a:pt x="2601" y="590"/>
                    <a:pt x="2702" y="478"/>
                  </a:cubicBezTo>
                  <a:cubicBezTo>
                    <a:pt x="2807" y="362"/>
                    <a:pt x="2799" y="182"/>
                    <a:pt x="2683" y="76"/>
                  </a:cubicBezTo>
                  <a:cubicBezTo>
                    <a:pt x="2628" y="26"/>
                    <a:pt x="2560" y="1"/>
                    <a:pt x="2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601;p64">
              <a:extLst>
                <a:ext uri="{FF2B5EF4-FFF2-40B4-BE49-F238E27FC236}">
                  <a16:creationId xmlns:a16="http://schemas.microsoft.com/office/drawing/2014/main" id="{D9258456-524C-46B9-A4F5-13AC487C483A}"/>
                </a:ext>
              </a:extLst>
            </p:cNvPr>
            <p:cNvSpPr/>
            <p:nvPr/>
          </p:nvSpPr>
          <p:spPr>
            <a:xfrm>
              <a:off x="3737125" y="1063100"/>
              <a:ext cx="57375" cy="37700"/>
            </a:xfrm>
            <a:custGeom>
              <a:avLst/>
              <a:gdLst/>
              <a:ahLst/>
              <a:cxnLst/>
              <a:rect l="l" t="t" r="r" b="b"/>
              <a:pathLst>
                <a:path w="2295" h="1508" extrusionOk="0">
                  <a:moveTo>
                    <a:pt x="1968" y="1"/>
                  </a:moveTo>
                  <a:cubicBezTo>
                    <a:pt x="1930" y="1"/>
                    <a:pt x="1891" y="9"/>
                    <a:pt x="1855" y="25"/>
                  </a:cubicBezTo>
                  <a:cubicBezTo>
                    <a:pt x="1825" y="39"/>
                    <a:pt x="1110" y="371"/>
                    <a:pt x="229" y="987"/>
                  </a:cubicBezTo>
                  <a:cubicBezTo>
                    <a:pt x="0" y="1147"/>
                    <a:pt x="114" y="1507"/>
                    <a:pt x="394" y="1507"/>
                  </a:cubicBezTo>
                  <a:cubicBezTo>
                    <a:pt x="452" y="1507"/>
                    <a:pt x="509" y="1489"/>
                    <a:pt x="556" y="1456"/>
                  </a:cubicBezTo>
                  <a:cubicBezTo>
                    <a:pt x="1394" y="870"/>
                    <a:pt x="2088" y="547"/>
                    <a:pt x="2094" y="544"/>
                  </a:cubicBezTo>
                  <a:cubicBezTo>
                    <a:pt x="2234" y="476"/>
                    <a:pt x="2294" y="308"/>
                    <a:pt x="2229" y="167"/>
                  </a:cubicBezTo>
                  <a:cubicBezTo>
                    <a:pt x="2180" y="63"/>
                    <a:pt x="2077" y="1"/>
                    <a:pt x="1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602;p64">
              <a:extLst>
                <a:ext uri="{FF2B5EF4-FFF2-40B4-BE49-F238E27FC236}">
                  <a16:creationId xmlns:a16="http://schemas.microsoft.com/office/drawing/2014/main" id="{9CD89B0B-CA81-4EB6-8026-1FE300D47981}"/>
                </a:ext>
              </a:extLst>
            </p:cNvPr>
            <p:cNvSpPr/>
            <p:nvPr/>
          </p:nvSpPr>
          <p:spPr>
            <a:xfrm>
              <a:off x="3843250" y="800975"/>
              <a:ext cx="25" cy="134775"/>
            </a:xfrm>
            <a:custGeom>
              <a:avLst/>
              <a:gdLst/>
              <a:ahLst/>
              <a:cxnLst/>
              <a:rect l="l" t="t" r="r" b="b"/>
              <a:pathLst>
                <a:path w="1" h="5391" extrusionOk="0">
                  <a:moveTo>
                    <a:pt x="1" y="1"/>
                  </a:moveTo>
                  <a:lnTo>
                    <a:pt x="1" y="539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603;p64">
              <a:extLst>
                <a:ext uri="{FF2B5EF4-FFF2-40B4-BE49-F238E27FC236}">
                  <a16:creationId xmlns:a16="http://schemas.microsoft.com/office/drawing/2014/main" id="{605FBE90-FABA-4129-A53B-AFFFF844E9E3}"/>
                </a:ext>
              </a:extLst>
            </p:cNvPr>
            <p:cNvSpPr/>
            <p:nvPr/>
          </p:nvSpPr>
          <p:spPr>
            <a:xfrm>
              <a:off x="3836125" y="793825"/>
              <a:ext cx="14325" cy="149075"/>
            </a:xfrm>
            <a:custGeom>
              <a:avLst/>
              <a:gdLst/>
              <a:ahLst/>
              <a:cxnLst/>
              <a:rect l="l" t="t" r="r" b="b"/>
              <a:pathLst>
                <a:path w="573" h="5963" extrusionOk="0">
                  <a:moveTo>
                    <a:pt x="286" y="1"/>
                  </a:moveTo>
                  <a:cubicBezTo>
                    <a:pt x="128" y="1"/>
                    <a:pt x="0" y="129"/>
                    <a:pt x="0" y="287"/>
                  </a:cubicBezTo>
                  <a:lnTo>
                    <a:pt x="0" y="5677"/>
                  </a:lnTo>
                  <a:cubicBezTo>
                    <a:pt x="0" y="5835"/>
                    <a:pt x="128" y="5963"/>
                    <a:pt x="286" y="5963"/>
                  </a:cubicBezTo>
                  <a:cubicBezTo>
                    <a:pt x="445" y="5963"/>
                    <a:pt x="573" y="5835"/>
                    <a:pt x="573" y="5677"/>
                  </a:cubicBezTo>
                  <a:lnTo>
                    <a:pt x="573" y="287"/>
                  </a:lnTo>
                  <a:cubicBezTo>
                    <a:pt x="573" y="129"/>
                    <a:pt x="44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604;p64">
              <a:extLst>
                <a:ext uri="{FF2B5EF4-FFF2-40B4-BE49-F238E27FC236}">
                  <a16:creationId xmlns:a16="http://schemas.microsoft.com/office/drawing/2014/main" id="{4D6E0C20-D8DB-47EE-8046-B61585C0A167}"/>
                </a:ext>
              </a:extLst>
            </p:cNvPr>
            <p:cNvSpPr/>
            <p:nvPr/>
          </p:nvSpPr>
          <p:spPr>
            <a:xfrm>
              <a:off x="4035975" y="953200"/>
              <a:ext cx="77600" cy="68775"/>
            </a:xfrm>
            <a:custGeom>
              <a:avLst/>
              <a:gdLst/>
              <a:ahLst/>
              <a:cxnLst/>
              <a:rect l="l" t="t" r="r" b="b"/>
              <a:pathLst>
                <a:path w="3104" h="2751" extrusionOk="0">
                  <a:moveTo>
                    <a:pt x="1" y="2751"/>
                  </a:moveTo>
                  <a:lnTo>
                    <a:pt x="3103"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605;p64">
              <a:extLst>
                <a:ext uri="{FF2B5EF4-FFF2-40B4-BE49-F238E27FC236}">
                  <a16:creationId xmlns:a16="http://schemas.microsoft.com/office/drawing/2014/main" id="{3AD34D01-5469-4050-8B93-9999C5247DB3}"/>
                </a:ext>
              </a:extLst>
            </p:cNvPr>
            <p:cNvSpPr/>
            <p:nvPr/>
          </p:nvSpPr>
          <p:spPr>
            <a:xfrm>
              <a:off x="4026325" y="946025"/>
              <a:ext cx="95250" cy="83100"/>
            </a:xfrm>
            <a:custGeom>
              <a:avLst/>
              <a:gdLst/>
              <a:ahLst/>
              <a:cxnLst/>
              <a:rect l="l" t="t" r="r" b="b"/>
              <a:pathLst>
                <a:path w="3810" h="3324" extrusionOk="0">
                  <a:moveTo>
                    <a:pt x="3490" y="0"/>
                  </a:moveTo>
                  <a:cubicBezTo>
                    <a:pt x="3422" y="0"/>
                    <a:pt x="3354" y="24"/>
                    <a:pt x="3300" y="72"/>
                  </a:cubicBezTo>
                  <a:lnTo>
                    <a:pt x="197" y="2822"/>
                  </a:lnTo>
                  <a:cubicBezTo>
                    <a:pt x="1" y="2998"/>
                    <a:pt x="124" y="3322"/>
                    <a:pt x="388" y="3323"/>
                  </a:cubicBezTo>
                  <a:cubicBezTo>
                    <a:pt x="457" y="3323"/>
                    <a:pt x="525" y="3298"/>
                    <a:pt x="578" y="3250"/>
                  </a:cubicBezTo>
                  <a:lnTo>
                    <a:pt x="3680" y="501"/>
                  </a:lnTo>
                  <a:cubicBezTo>
                    <a:pt x="3798" y="396"/>
                    <a:pt x="3810" y="214"/>
                    <a:pt x="3705" y="96"/>
                  </a:cubicBezTo>
                  <a:cubicBezTo>
                    <a:pt x="3648" y="33"/>
                    <a:pt x="3569" y="0"/>
                    <a:pt x="3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606;p64">
              <a:extLst>
                <a:ext uri="{FF2B5EF4-FFF2-40B4-BE49-F238E27FC236}">
                  <a16:creationId xmlns:a16="http://schemas.microsoft.com/office/drawing/2014/main" id="{2C657594-ED63-4738-8C2B-95C11D43D397}"/>
                </a:ext>
              </a:extLst>
            </p:cNvPr>
            <p:cNvSpPr/>
            <p:nvPr/>
          </p:nvSpPr>
          <p:spPr>
            <a:xfrm>
              <a:off x="4123125" y="1246700"/>
              <a:ext cx="120975" cy="25"/>
            </a:xfrm>
            <a:custGeom>
              <a:avLst/>
              <a:gdLst/>
              <a:ahLst/>
              <a:cxnLst/>
              <a:rect l="l" t="t" r="r" b="b"/>
              <a:pathLst>
                <a:path w="4839" h="1" extrusionOk="0">
                  <a:moveTo>
                    <a:pt x="0" y="1"/>
                  </a:moveTo>
                  <a:lnTo>
                    <a:pt x="4838"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607;p64">
              <a:extLst>
                <a:ext uri="{FF2B5EF4-FFF2-40B4-BE49-F238E27FC236}">
                  <a16:creationId xmlns:a16="http://schemas.microsoft.com/office/drawing/2014/main" id="{EEA2EA64-6D9F-417E-B802-9C39C2ADE3C1}"/>
                </a:ext>
              </a:extLst>
            </p:cNvPr>
            <p:cNvSpPr/>
            <p:nvPr/>
          </p:nvSpPr>
          <p:spPr>
            <a:xfrm>
              <a:off x="4115950" y="1239575"/>
              <a:ext cx="135300" cy="14300"/>
            </a:xfrm>
            <a:custGeom>
              <a:avLst/>
              <a:gdLst/>
              <a:ahLst/>
              <a:cxnLst/>
              <a:rect l="l" t="t" r="r" b="b"/>
              <a:pathLst>
                <a:path w="5412" h="572" extrusionOk="0">
                  <a:moveTo>
                    <a:pt x="287" y="0"/>
                  </a:moveTo>
                  <a:cubicBezTo>
                    <a:pt x="129" y="0"/>
                    <a:pt x="0" y="128"/>
                    <a:pt x="0" y="286"/>
                  </a:cubicBezTo>
                  <a:cubicBezTo>
                    <a:pt x="0" y="444"/>
                    <a:pt x="129" y="572"/>
                    <a:pt x="287" y="572"/>
                  </a:cubicBezTo>
                  <a:lnTo>
                    <a:pt x="5125" y="572"/>
                  </a:lnTo>
                  <a:cubicBezTo>
                    <a:pt x="5283" y="572"/>
                    <a:pt x="5411" y="444"/>
                    <a:pt x="5411" y="286"/>
                  </a:cubicBezTo>
                  <a:cubicBezTo>
                    <a:pt x="5411" y="128"/>
                    <a:pt x="5283" y="0"/>
                    <a:pt x="5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608;p64">
              <a:extLst>
                <a:ext uri="{FF2B5EF4-FFF2-40B4-BE49-F238E27FC236}">
                  <a16:creationId xmlns:a16="http://schemas.microsoft.com/office/drawing/2014/main" id="{FCD32729-4375-4AAC-B78A-2210ABB6D58D}"/>
                </a:ext>
              </a:extLst>
            </p:cNvPr>
            <p:cNvSpPr/>
            <p:nvPr/>
          </p:nvSpPr>
          <p:spPr>
            <a:xfrm>
              <a:off x="3580100" y="953200"/>
              <a:ext cx="77575" cy="68775"/>
            </a:xfrm>
            <a:custGeom>
              <a:avLst/>
              <a:gdLst/>
              <a:ahLst/>
              <a:cxnLst/>
              <a:rect l="l" t="t" r="r" b="b"/>
              <a:pathLst>
                <a:path w="3103" h="2751" extrusionOk="0">
                  <a:moveTo>
                    <a:pt x="3103" y="2751"/>
                  </a:moveTo>
                  <a:lnTo>
                    <a:pt x="0"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609;p64">
              <a:extLst>
                <a:ext uri="{FF2B5EF4-FFF2-40B4-BE49-F238E27FC236}">
                  <a16:creationId xmlns:a16="http://schemas.microsoft.com/office/drawing/2014/main" id="{567558FE-13D2-47B9-AB11-555EC7F1D4E5}"/>
                </a:ext>
              </a:extLst>
            </p:cNvPr>
            <p:cNvSpPr/>
            <p:nvPr/>
          </p:nvSpPr>
          <p:spPr>
            <a:xfrm>
              <a:off x="3572200" y="946100"/>
              <a:ext cx="95150" cy="83025"/>
            </a:xfrm>
            <a:custGeom>
              <a:avLst/>
              <a:gdLst/>
              <a:ahLst/>
              <a:cxnLst/>
              <a:rect l="l" t="t" r="r" b="b"/>
              <a:pathLst>
                <a:path w="3806" h="3321" extrusionOk="0">
                  <a:moveTo>
                    <a:pt x="319" y="0"/>
                  </a:moveTo>
                  <a:cubicBezTo>
                    <a:pt x="240" y="0"/>
                    <a:pt x="161" y="33"/>
                    <a:pt x="105" y="96"/>
                  </a:cubicBezTo>
                  <a:cubicBezTo>
                    <a:pt x="1" y="214"/>
                    <a:pt x="10" y="392"/>
                    <a:pt x="126" y="498"/>
                  </a:cubicBezTo>
                  <a:lnTo>
                    <a:pt x="3229" y="3247"/>
                  </a:lnTo>
                  <a:cubicBezTo>
                    <a:pt x="3282" y="3295"/>
                    <a:pt x="3348" y="3320"/>
                    <a:pt x="3419" y="3320"/>
                  </a:cubicBezTo>
                  <a:cubicBezTo>
                    <a:pt x="3681" y="3319"/>
                    <a:pt x="3806" y="2995"/>
                    <a:pt x="3608" y="2819"/>
                  </a:cubicBezTo>
                  <a:lnTo>
                    <a:pt x="506" y="69"/>
                  </a:lnTo>
                  <a:cubicBezTo>
                    <a:pt x="451" y="23"/>
                    <a:pt x="385"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610;p64">
              <a:extLst>
                <a:ext uri="{FF2B5EF4-FFF2-40B4-BE49-F238E27FC236}">
                  <a16:creationId xmlns:a16="http://schemas.microsoft.com/office/drawing/2014/main" id="{4F1D1D09-475B-4B92-AC24-FE9E12B52288}"/>
                </a:ext>
              </a:extLst>
            </p:cNvPr>
            <p:cNvSpPr/>
            <p:nvPr/>
          </p:nvSpPr>
          <p:spPr>
            <a:xfrm>
              <a:off x="3449550" y="1246700"/>
              <a:ext cx="120975" cy="25"/>
            </a:xfrm>
            <a:custGeom>
              <a:avLst/>
              <a:gdLst/>
              <a:ahLst/>
              <a:cxnLst/>
              <a:rect l="l" t="t" r="r" b="b"/>
              <a:pathLst>
                <a:path w="4839" h="1" extrusionOk="0">
                  <a:moveTo>
                    <a:pt x="4839" y="1"/>
                  </a:moveTo>
                  <a:lnTo>
                    <a:pt x="1"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611;p64">
              <a:extLst>
                <a:ext uri="{FF2B5EF4-FFF2-40B4-BE49-F238E27FC236}">
                  <a16:creationId xmlns:a16="http://schemas.microsoft.com/office/drawing/2014/main" id="{FE50459B-C14A-4968-A88D-A4A8DF2CE4E5}"/>
                </a:ext>
              </a:extLst>
            </p:cNvPr>
            <p:cNvSpPr/>
            <p:nvPr/>
          </p:nvSpPr>
          <p:spPr>
            <a:xfrm>
              <a:off x="3442375" y="1239575"/>
              <a:ext cx="135300" cy="14300"/>
            </a:xfrm>
            <a:custGeom>
              <a:avLst/>
              <a:gdLst/>
              <a:ahLst/>
              <a:cxnLst/>
              <a:rect l="l" t="t" r="r" b="b"/>
              <a:pathLst>
                <a:path w="5412" h="572" extrusionOk="0">
                  <a:moveTo>
                    <a:pt x="288" y="0"/>
                  </a:moveTo>
                  <a:cubicBezTo>
                    <a:pt x="129" y="0"/>
                    <a:pt x="1" y="128"/>
                    <a:pt x="1" y="286"/>
                  </a:cubicBezTo>
                  <a:cubicBezTo>
                    <a:pt x="1" y="444"/>
                    <a:pt x="129" y="572"/>
                    <a:pt x="288" y="572"/>
                  </a:cubicBezTo>
                  <a:lnTo>
                    <a:pt x="5126" y="572"/>
                  </a:lnTo>
                  <a:cubicBezTo>
                    <a:pt x="5284" y="572"/>
                    <a:pt x="5412" y="444"/>
                    <a:pt x="5412" y="286"/>
                  </a:cubicBezTo>
                  <a:cubicBezTo>
                    <a:pt x="5412" y="128"/>
                    <a:pt x="5284" y="0"/>
                    <a:pt x="5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612;p64">
              <a:extLst>
                <a:ext uri="{FF2B5EF4-FFF2-40B4-BE49-F238E27FC236}">
                  <a16:creationId xmlns:a16="http://schemas.microsoft.com/office/drawing/2014/main" id="{714BAAC7-078A-449C-8DB2-CB08A36793A5}"/>
                </a:ext>
              </a:extLst>
            </p:cNvPr>
            <p:cNvSpPr/>
            <p:nvPr/>
          </p:nvSpPr>
          <p:spPr>
            <a:xfrm>
              <a:off x="2166600" y="1616125"/>
              <a:ext cx="3358450" cy="2301150"/>
            </a:xfrm>
            <a:custGeom>
              <a:avLst/>
              <a:gdLst/>
              <a:ahLst/>
              <a:cxnLst/>
              <a:rect l="l" t="t" r="r" b="b"/>
              <a:pathLst>
                <a:path w="134338" h="92046" extrusionOk="0">
                  <a:moveTo>
                    <a:pt x="129" y="0"/>
                  </a:moveTo>
                  <a:cubicBezTo>
                    <a:pt x="59" y="0"/>
                    <a:pt x="1" y="58"/>
                    <a:pt x="1" y="129"/>
                  </a:cubicBezTo>
                  <a:lnTo>
                    <a:pt x="1" y="92046"/>
                  </a:lnTo>
                  <a:lnTo>
                    <a:pt x="134338" y="92046"/>
                  </a:lnTo>
                  <a:lnTo>
                    <a:pt x="134338" y="130"/>
                  </a:lnTo>
                  <a:cubicBezTo>
                    <a:pt x="134338" y="58"/>
                    <a:pt x="134280" y="2"/>
                    <a:pt x="134210" y="2"/>
                  </a:cubicBezTo>
                  <a:lnTo>
                    <a:pt x="129" y="2"/>
                  </a:lnTo>
                  <a:lnTo>
                    <a:pt x="1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613;p64">
              <a:extLst>
                <a:ext uri="{FF2B5EF4-FFF2-40B4-BE49-F238E27FC236}">
                  <a16:creationId xmlns:a16="http://schemas.microsoft.com/office/drawing/2014/main" id="{4AFCF53A-C03C-45BD-A48C-3A0FF178D7A0}"/>
                </a:ext>
              </a:extLst>
            </p:cNvPr>
            <p:cNvSpPr/>
            <p:nvPr/>
          </p:nvSpPr>
          <p:spPr>
            <a:xfrm>
              <a:off x="1662850" y="3917250"/>
              <a:ext cx="4365925" cy="1017275"/>
            </a:xfrm>
            <a:custGeom>
              <a:avLst/>
              <a:gdLst/>
              <a:ahLst/>
              <a:cxnLst/>
              <a:rect l="l" t="t" r="r" b="b"/>
              <a:pathLst>
                <a:path w="174637" h="40691" extrusionOk="0">
                  <a:moveTo>
                    <a:pt x="20151" y="1"/>
                  </a:moveTo>
                  <a:lnTo>
                    <a:pt x="1" y="40691"/>
                  </a:lnTo>
                  <a:lnTo>
                    <a:pt x="174637" y="40691"/>
                  </a:lnTo>
                  <a:lnTo>
                    <a:pt x="1544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614;p64">
              <a:extLst>
                <a:ext uri="{FF2B5EF4-FFF2-40B4-BE49-F238E27FC236}">
                  <a16:creationId xmlns:a16="http://schemas.microsoft.com/office/drawing/2014/main" id="{2418D4F6-0716-46C6-995B-660CC6CD58B1}"/>
                </a:ext>
              </a:extLst>
            </p:cNvPr>
            <p:cNvSpPr/>
            <p:nvPr/>
          </p:nvSpPr>
          <p:spPr>
            <a:xfrm>
              <a:off x="1654100" y="3910100"/>
              <a:ext cx="4383450" cy="1031600"/>
            </a:xfrm>
            <a:custGeom>
              <a:avLst/>
              <a:gdLst/>
              <a:ahLst/>
              <a:cxnLst/>
              <a:rect l="l" t="t" r="r" b="b"/>
              <a:pathLst>
                <a:path w="175338" h="41264" extrusionOk="0">
                  <a:moveTo>
                    <a:pt x="154660" y="574"/>
                  </a:moveTo>
                  <a:lnTo>
                    <a:pt x="174527" y="40691"/>
                  </a:lnTo>
                  <a:lnTo>
                    <a:pt x="812" y="40691"/>
                  </a:lnTo>
                  <a:lnTo>
                    <a:pt x="20679" y="574"/>
                  </a:lnTo>
                  <a:close/>
                  <a:moveTo>
                    <a:pt x="20501" y="1"/>
                  </a:moveTo>
                  <a:cubicBezTo>
                    <a:pt x="20393" y="1"/>
                    <a:pt x="20293" y="64"/>
                    <a:pt x="20245" y="161"/>
                  </a:cubicBezTo>
                  <a:lnTo>
                    <a:pt x="94" y="40851"/>
                  </a:lnTo>
                  <a:cubicBezTo>
                    <a:pt x="1" y="41041"/>
                    <a:pt x="139" y="41264"/>
                    <a:pt x="351" y="41264"/>
                  </a:cubicBezTo>
                  <a:lnTo>
                    <a:pt x="174987" y="41264"/>
                  </a:lnTo>
                  <a:cubicBezTo>
                    <a:pt x="175200" y="41264"/>
                    <a:pt x="175338" y="41041"/>
                    <a:pt x="175243" y="40851"/>
                  </a:cubicBezTo>
                  <a:lnTo>
                    <a:pt x="155094" y="161"/>
                  </a:lnTo>
                  <a:cubicBezTo>
                    <a:pt x="155046" y="64"/>
                    <a:pt x="154946" y="1"/>
                    <a:pt x="15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615;p64">
              <a:extLst>
                <a:ext uri="{FF2B5EF4-FFF2-40B4-BE49-F238E27FC236}">
                  <a16:creationId xmlns:a16="http://schemas.microsoft.com/office/drawing/2014/main" id="{92B65AD8-C74F-413B-8E61-C9B7987F9B2D}"/>
                </a:ext>
              </a:extLst>
            </p:cNvPr>
            <p:cNvSpPr/>
            <p:nvPr/>
          </p:nvSpPr>
          <p:spPr>
            <a:xfrm>
              <a:off x="2370050" y="1798375"/>
              <a:ext cx="2951550" cy="1936700"/>
            </a:xfrm>
            <a:custGeom>
              <a:avLst/>
              <a:gdLst/>
              <a:ahLst/>
              <a:cxnLst/>
              <a:rect l="l" t="t" r="r" b="b"/>
              <a:pathLst>
                <a:path w="118062" h="77468" extrusionOk="0">
                  <a:moveTo>
                    <a:pt x="1" y="0"/>
                  </a:moveTo>
                  <a:lnTo>
                    <a:pt x="1" y="77467"/>
                  </a:lnTo>
                  <a:lnTo>
                    <a:pt x="118062" y="77467"/>
                  </a:lnTo>
                  <a:lnTo>
                    <a:pt x="11806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616;p64">
              <a:extLst>
                <a:ext uri="{FF2B5EF4-FFF2-40B4-BE49-F238E27FC236}">
                  <a16:creationId xmlns:a16="http://schemas.microsoft.com/office/drawing/2014/main" id="{9151C39E-F255-45D7-9D72-7A1A81CC3D66}"/>
                </a:ext>
              </a:extLst>
            </p:cNvPr>
            <p:cNvSpPr/>
            <p:nvPr/>
          </p:nvSpPr>
          <p:spPr>
            <a:xfrm>
              <a:off x="2362875" y="1791175"/>
              <a:ext cx="2965900" cy="1951075"/>
            </a:xfrm>
            <a:custGeom>
              <a:avLst/>
              <a:gdLst/>
              <a:ahLst/>
              <a:cxnLst/>
              <a:rect l="l" t="t" r="r" b="b"/>
              <a:pathLst>
                <a:path w="118636" h="78043" extrusionOk="0">
                  <a:moveTo>
                    <a:pt x="118063" y="574"/>
                  </a:moveTo>
                  <a:lnTo>
                    <a:pt x="118063" y="77470"/>
                  </a:lnTo>
                  <a:lnTo>
                    <a:pt x="574" y="77470"/>
                  </a:lnTo>
                  <a:lnTo>
                    <a:pt x="574" y="574"/>
                  </a:lnTo>
                  <a:close/>
                  <a:moveTo>
                    <a:pt x="288" y="1"/>
                  </a:moveTo>
                  <a:cubicBezTo>
                    <a:pt x="129" y="1"/>
                    <a:pt x="1" y="129"/>
                    <a:pt x="1" y="288"/>
                  </a:cubicBezTo>
                  <a:lnTo>
                    <a:pt x="1" y="77757"/>
                  </a:lnTo>
                  <a:cubicBezTo>
                    <a:pt x="1" y="77914"/>
                    <a:pt x="129" y="78042"/>
                    <a:pt x="288" y="78042"/>
                  </a:cubicBezTo>
                  <a:lnTo>
                    <a:pt x="118349" y="78042"/>
                  </a:lnTo>
                  <a:cubicBezTo>
                    <a:pt x="118508" y="78042"/>
                    <a:pt x="118636" y="77914"/>
                    <a:pt x="118636" y="77757"/>
                  </a:cubicBezTo>
                  <a:lnTo>
                    <a:pt x="118636" y="288"/>
                  </a:lnTo>
                  <a:cubicBezTo>
                    <a:pt x="118636" y="129"/>
                    <a:pt x="118508" y="1"/>
                    <a:pt x="118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617;p64">
              <a:extLst>
                <a:ext uri="{FF2B5EF4-FFF2-40B4-BE49-F238E27FC236}">
                  <a16:creationId xmlns:a16="http://schemas.microsoft.com/office/drawing/2014/main" id="{A0E06380-D361-4652-ABF0-CD86FC59ABB5}"/>
                </a:ext>
              </a:extLst>
            </p:cNvPr>
            <p:cNvSpPr/>
            <p:nvPr/>
          </p:nvSpPr>
          <p:spPr>
            <a:xfrm>
              <a:off x="2435450" y="1846625"/>
              <a:ext cx="2824625" cy="100725"/>
            </a:xfrm>
            <a:custGeom>
              <a:avLst/>
              <a:gdLst/>
              <a:ahLst/>
              <a:cxnLst/>
              <a:rect l="l" t="t" r="r" b="b"/>
              <a:pathLst>
                <a:path w="112985" h="4029" extrusionOk="0">
                  <a:moveTo>
                    <a:pt x="1" y="0"/>
                  </a:moveTo>
                  <a:lnTo>
                    <a:pt x="1" y="4028"/>
                  </a:lnTo>
                  <a:lnTo>
                    <a:pt x="112984" y="4028"/>
                  </a:lnTo>
                  <a:lnTo>
                    <a:pt x="112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618;p64">
              <a:extLst>
                <a:ext uri="{FF2B5EF4-FFF2-40B4-BE49-F238E27FC236}">
                  <a16:creationId xmlns:a16="http://schemas.microsoft.com/office/drawing/2014/main" id="{DB3FF40B-CC4F-4BE9-83DB-A411DAF57371}"/>
                </a:ext>
              </a:extLst>
            </p:cNvPr>
            <p:cNvSpPr/>
            <p:nvPr/>
          </p:nvSpPr>
          <p:spPr>
            <a:xfrm>
              <a:off x="2428275" y="1839475"/>
              <a:ext cx="2838925" cy="115000"/>
            </a:xfrm>
            <a:custGeom>
              <a:avLst/>
              <a:gdLst/>
              <a:ahLst/>
              <a:cxnLst/>
              <a:rect l="l" t="t" r="r" b="b"/>
              <a:pathLst>
                <a:path w="113557" h="4600" extrusionOk="0">
                  <a:moveTo>
                    <a:pt x="112984" y="572"/>
                  </a:moveTo>
                  <a:lnTo>
                    <a:pt x="112984" y="4027"/>
                  </a:lnTo>
                  <a:lnTo>
                    <a:pt x="572" y="4027"/>
                  </a:lnTo>
                  <a:lnTo>
                    <a:pt x="573" y="572"/>
                  </a:lnTo>
                  <a:close/>
                  <a:moveTo>
                    <a:pt x="288" y="0"/>
                  </a:moveTo>
                  <a:cubicBezTo>
                    <a:pt x="129" y="0"/>
                    <a:pt x="1" y="128"/>
                    <a:pt x="1" y="286"/>
                  </a:cubicBezTo>
                  <a:lnTo>
                    <a:pt x="1" y="4314"/>
                  </a:lnTo>
                  <a:cubicBezTo>
                    <a:pt x="1" y="4472"/>
                    <a:pt x="129" y="4600"/>
                    <a:pt x="288" y="4600"/>
                  </a:cubicBezTo>
                  <a:lnTo>
                    <a:pt x="113271" y="4600"/>
                  </a:lnTo>
                  <a:cubicBezTo>
                    <a:pt x="113429" y="4600"/>
                    <a:pt x="113557" y="4472"/>
                    <a:pt x="113557" y="4314"/>
                  </a:cubicBezTo>
                  <a:lnTo>
                    <a:pt x="113557" y="286"/>
                  </a:lnTo>
                  <a:cubicBezTo>
                    <a:pt x="113557" y="128"/>
                    <a:pt x="113429" y="0"/>
                    <a:pt x="11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619;p64">
              <a:extLst>
                <a:ext uri="{FF2B5EF4-FFF2-40B4-BE49-F238E27FC236}">
                  <a16:creationId xmlns:a16="http://schemas.microsoft.com/office/drawing/2014/main" id="{BED9AE88-1B39-41CA-87F9-90A8C132B95A}"/>
                </a:ext>
              </a:extLst>
            </p:cNvPr>
            <p:cNvSpPr/>
            <p:nvPr/>
          </p:nvSpPr>
          <p:spPr>
            <a:xfrm>
              <a:off x="5022300" y="1846625"/>
              <a:ext cx="237775" cy="100725"/>
            </a:xfrm>
            <a:custGeom>
              <a:avLst/>
              <a:gdLst/>
              <a:ahLst/>
              <a:cxnLst/>
              <a:rect l="l" t="t" r="r" b="b"/>
              <a:pathLst>
                <a:path w="9511" h="4029" extrusionOk="0">
                  <a:moveTo>
                    <a:pt x="1" y="0"/>
                  </a:moveTo>
                  <a:lnTo>
                    <a:pt x="1" y="4028"/>
                  </a:lnTo>
                  <a:lnTo>
                    <a:pt x="9510" y="4028"/>
                  </a:lnTo>
                  <a:lnTo>
                    <a:pt x="95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620;p64">
              <a:extLst>
                <a:ext uri="{FF2B5EF4-FFF2-40B4-BE49-F238E27FC236}">
                  <a16:creationId xmlns:a16="http://schemas.microsoft.com/office/drawing/2014/main" id="{BA0DD17B-280F-4F3C-AFC0-0483987B1A96}"/>
                </a:ext>
              </a:extLst>
            </p:cNvPr>
            <p:cNvSpPr/>
            <p:nvPr/>
          </p:nvSpPr>
          <p:spPr>
            <a:xfrm>
              <a:off x="5015125" y="1839475"/>
              <a:ext cx="252075" cy="115000"/>
            </a:xfrm>
            <a:custGeom>
              <a:avLst/>
              <a:gdLst/>
              <a:ahLst/>
              <a:cxnLst/>
              <a:rect l="l" t="t" r="r" b="b"/>
              <a:pathLst>
                <a:path w="10083" h="4600" extrusionOk="0">
                  <a:moveTo>
                    <a:pt x="9511" y="572"/>
                  </a:moveTo>
                  <a:lnTo>
                    <a:pt x="9511" y="4027"/>
                  </a:lnTo>
                  <a:lnTo>
                    <a:pt x="574" y="4027"/>
                  </a:lnTo>
                  <a:lnTo>
                    <a:pt x="574" y="572"/>
                  </a:lnTo>
                  <a:close/>
                  <a:moveTo>
                    <a:pt x="288" y="0"/>
                  </a:moveTo>
                  <a:cubicBezTo>
                    <a:pt x="129" y="0"/>
                    <a:pt x="1" y="128"/>
                    <a:pt x="1" y="286"/>
                  </a:cubicBezTo>
                  <a:lnTo>
                    <a:pt x="1" y="4314"/>
                  </a:lnTo>
                  <a:cubicBezTo>
                    <a:pt x="1" y="4472"/>
                    <a:pt x="129" y="4600"/>
                    <a:pt x="288" y="4600"/>
                  </a:cubicBezTo>
                  <a:lnTo>
                    <a:pt x="9797" y="4600"/>
                  </a:lnTo>
                  <a:cubicBezTo>
                    <a:pt x="9955" y="4600"/>
                    <a:pt x="10083" y="4472"/>
                    <a:pt x="10083" y="4314"/>
                  </a:cubicBezTo>
                  <a:lnTo>
                    <a:pt x="10083" y="286"/>
                  </a:lnTo>
                  <a:cubicBezTo>
                    <a:pt x="10083" y="128"/>
                    <a:pt x="9955" y="0"/>
                    <a:pt x="9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621;p64">
              <a:extLst>
                <a:ext uri="{FF2B5EF4-FFF2-40B4-BE49-F238E27FC236}">
                  <a16:creationId xmlns:a16="http://schemas.microsoft.com/office/drawing/2014/main" id="{B9D67F32-0AB8-496B-AF77-989AD0088CEC}"/>
                </a:ext>
              </a:extLst>
            </p:cNvPr>
            <p:cNvSpPr/>
            <p:nvPr/>
          </p:nvSpPr>
          <p:spPr>
            <a:xfrm>
              <a:off x="3522350" y="4115325"/>
              <a:ext cx="189225" cy="123975"/>
            </a:xfrm>
            <a:custGeom>
              <a:avLst/>
              <a:gdLst/>
              <a:ahLst/>
              <a:cxnLst/>
              <a:rect l="l" t="t" r="r" b="b"/>
              <a:pathLst>
                <a:path w="7569" h="4959" extrusionOk="0">
                  <a:moveTo>
                    <a:pt x="471" y="0"/>
                  </a:moveTo>
                  <a:lnTo>
                    <a:pt x="1" y="4959"/>
                  </a:lnTo>
                  <a:lnTo>
                    <a:pt x="7335" y="4959"/>
                  </a:lnTo>
                  <a:lnTo>
                    <a:pt x="7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622;p64">
              <a:extLst>
                <a:ext uri="{FF2B5EF4-FFF2-40B4-BE49-F238E27FC236}">
                  <a16:creationId xmlns:a16="http://schemas.microsoft.com/office/drawing/2014/main" id="{938F4D2B-6ECB-4F15-859F-13378A17C032}"/>
                </a:ext>
              </a:extLst>
            </p:cNvPr>
            <p:cNvSpPr/>
            <p:nvPr/>
          </p:nvSpPr>
          <p:spPr>
            <a:xfrm>
              <a:off x="3514825" y="4108175"/>
              <a:ext cx="204075" cy="138275"/>
            </a:xfrm>
            <a:custGeom>
              <a:avLst/>
              <a:gdLst/>
              <a:ahLst/>
              <a:cxnLst/>
              <a:rect l="l" t="t" r="r" b="b"/>
              <a:pathLst>
                <a:path w="8163" h="5531" extrusionOk="0">
                  <a:moveTo>
                    <a:pt x="7569" y="573"/>
                  </a:moveTo>
                  <a:lnTo>
                    <a:pt x="7363" y="4958"/>
                  </a:lnTo>
                  <a:lnTo>
                    <a:pt x="616" y="4958"/>
                  </a:lnTo>
                  <a:lnTo>
                    <a:pt x="1031" y="573"/>
                  </a:lnTo>
                  <a:close/>
                  <a:moveTo>
                    <a:pt x="771" y="0"/>
                  </a:moveTo>
                  <a:cubicBezTo>
                    <a:pt x="623" y="0"/>
                    <a:pt x="500" y="112"/>
                    <a:pt x="486" y="259"/>
                  </a:cubicBezTo>
                  <a:lnTo>
                    <a:pt x="16" y="5218"/>
                  </a:lnTo>
                  <a:cubicBezTo>
                    <a:pt x="1" y="5386"/>
                    <a:pt x="133" y="5530"/>
                    <a:pt x="302" y="5530"/>
                  </a:cubicBezTo>
                  <a:lnTo>
                    <a:pt x="7636" y="5530"/>
                  </a:lnTo>
                  <a:cubicBezTo>
                    <a:pt x="7789" y="5530"/>
                    <a:pt x="7914" y="5410"/>
                    <a:pt x="7922" y="5258"/>
                  </a:cubicBezTo>
                  <a:lnTo>
                    <a:pt x="8155" y="299"/>
                  </a:lnTo>
                  <a:cubicBezTo>
                    <a:pt x="8163" y="136"/>
                    <a:pt x="8032" y="0"/>
                    <a:pt x="7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623;p64">
              <a:extLst>
                <a:ext uri="{FF2B5EF4-FFF2-40B4-BE49-F238E27FC236}">
                  <a16:creationId xmlns:a16="http://schemas.microsoft.com/office/drawing/2014/main" id="{08505FF4-54BE-4C2F-8E94-6FB90082B4CA}"/>
                </a:ext>
              </a:extLst>
            </p:cNvPr>
            <p:cNvSpPr/>
            <p:nvPr/>
          </p:nvSpPr>
          <p:spPr>
            <a:xfrm>
              <a:off x="3889025" y="4115325"/>
              <a:ext cx="183500" cy="123975"/>
            </a:xfrm>
            <a:custGeom>
              <a:avLst/>
              <a:gdLst/>
              <a:ahLst/>
              <a:cxnLst/>
              <a:rect l="l" t="t" r="r" b="b"/>
              <a:pathLst>
                <a:path w="7340" h="4959" extrusionOk="0">
                  <a:moveTo>
                    <a:pt x="0" y="0"/>
                  </a:moveTo>
                  <a:lnTo>
                    <a:pt x="4" y="4959"/>
                  </a:lnTo>
                  <a:lnTo>
                    <a:pt x="7340" y="495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624;p64">
              <a:extLst>
                <a:ext uri="{FF2B5EF4-FFF2-40B4-BE49-F238E27FC236}">
                  <a16:creationId xmlns:a16="http://schemas.microsoft.com/office/drawing/2014/main" id="{7E4AB6B0-7761-486E-9038-F4DEB8EF1D92}"/>
                </a:ext>
              </a:extLst>
            </p:cNvPr>
            <p:cNvSpPr/>
            <p:nvPr/>
          </p:nvSpPr>
          <p:spPr>
            <a:xfrm>
              <a:off x="3881825" y="4108175"/>
              <a:ext cx="198050" cy="138275"/>
            </a:xfrm>
            <a:custGeom>
              <a:avLst/>
              <a:gdLst/>
              <a:ahLst/>
              <a:cxnLst/>
              <a:rect l="l" t="t" r="r" b="b"/>
              <a:pathLst>
                <a:path w="7922" h="5531" extrusionOk="0">
                  <a:moveTo>
                    <a:pt x="7112" y="573"/>
                  </a:moveTo>
                  <a:lnTo>
                    <a:pt x="7328" y="4958"/>
                  </a:lnTo>
                  <a:lnTo>
                    <a:pt x="579" y="4958"/>
                  </a:lnTo>
                  <a:lnTo>
                    <a:pt x="574" y="573"/>
                  </a:lnTo>
                  <a:close/>
                  <a:moveTo>
                    <a:pt x="288" y="0"/>
                  </a:moveTo>
                  <a:cubicBezTo>
                    <a:pt x="129" y="0"/>
                    <a:pt x="1" y="129"/>
                    <a:pt x="1" y="286"/>
                  </a:cubicBezTo>
                  <a:lnTo>
                    <a:pt x="6" y="5243"/>
                  </a:lnTo>
                  <a:cubicBezTo>
                    <a:pt x="6" y="5402"/>
                    <a:pt x="134" y="5530"/>
                    <a:pt x="292" y="5530"/>
                  </a:cubicBezTo>
                  <a:lnTo>
                    <a:pt x="7626" y="5530"/>
                  </a:lnTo>
                  <a:cubicBezTo>
                    <a:pt x="7790" y="5530"/>
                    <a:pt x="7921" y="5393"/>
                    <a:pt x="7912" y="5231"/>
                  </a:cubicBezTo>
                  <a:lnTo>
                    <a:pt x="7670" y="272"/>
                  </a:lnTo>
                  <a:cubicBezTo>
                    <a:pt x="7663" y="120"/>
                    <a:pt x="7538" y="0"/>
                    <a:pt x="7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625;p64">
              <a:extLst>
                <a:ext uri="{FF2B5EF4-FFF2-40B4-BE49-F238E27FC236}">
                  <a16:creationId xmlns:a16="http://schemas.microsoft.com/office/drawing/2014/main" id="{591F2745-D45C-455B-AE05-21D189871E2C}"/>
                </a:ext>
              </a:extLst>
            </p:cNvPr>
            <p:cNvSpPr/>
            <p:nvPr/>
          </p:nvSpPr>
          <p:spPr>
            <a:xfrm>
              <a:off x="4989425" y="4234404"/>
              <a:ext cx="227925" cy="132550"/>
            </a:xfrm>
            <a:custGeom>
              <a:avLst/>
              <a:gdLst/>
              <a:ahLst/>
              <a:cxnLst/>
              <a:rect l="l" t="t" r="r" b="b"/>
              <a:pathLst>
                <a:path w="9117" h="5302" extrusionOk="0">
                  <a:moveTo>
                    <a:pt x="1" y="1"/>
                  </a:moveTo>
                  <a:lnTo>
                    <a:pt x="1529" y="5301"/>
                  </a:lnTo>
                  <a:lnTo>
                    <a:pt x="9117"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626;p64">
              <a:extLst>
                <a:ext uri="{FF2B5EF4-FFF2-40B4-BE49-F238E27FC236}">
                  <a16:creationId xmlns:a16="http://schemas.microsoft.com/office/drawing/2014/main" id="{9D172A17-7F79-4925-B9FD-881E46E358A0}"/>
                </a:ext>
              </a:extLst>
            </p:cNvPr>
            <p:cNvSpPr/>
            <p:nvPr/>
          </p:nvSpPr>
          <p:spPr>
            <a:xfrm>
              <a:off x="4981225" y="4232100"/>
              <a:ext cx="244450" cy="146900"/>
            </a:xfrm>
            <a:custGeom>
              <a:avLst/>
              <a:gdLst/>
              <a:ahLst/>
              <a:cxnLst/>
              <a:rect l="l" t="t" r="r" b="b"/>
              <a:pathLst>
                <a:path w="9778" h="5876" extrusionOk="0">
                  <a:moveTo>
                    <a:pt x="7458" y="573"/>
                  </a:moveTo>
                  <a:lnTo>
                    <a:pt x="9047" y="5302"/>
                  </a:lnTo>
                  <a:lnTo>
                    <a:pt x="2072" y="5302"/>
                  </a:lnTo>
                  <a:lnTo>
                    <a:pt x="708" y="573"/>
                  </a:lnTo>
                  <a:close/>
                  <a:moveTo>
                    <a:pt x="328" y="1"/>
                  </a:moveTo>
                  <a:cubicBezTo>
                    <a:pt x="138" y="1"/>
                    <a:pt x="1" y="184"/>
                    <a:pt x="53" y="367"/>
                  </a:cubicBezTo>
                  <a:lnTo>
                    <a:pt x="1581" y="5668"/>
                  </a:lnTo>
                  <a:cubicBezTo>
                    <a:pt x="1616" y="5791"/>
                    <a:pt x="1728" y="5875"/>
                    <a:pt x="1857" y="5875"/>
                  </a:cubicBezTo>
                  <a:lnTo>
                    <a:pt x="9445" y="5875"/>
                  </a:lnTo>
                  <a:cubicBezTo>
                    <a:pt x="9445" y="5875"/>
                    <a:pt x="9446" y="5875"/>
                    <a:pt x="9447" y="5875"/>
                  </a:cubicBezTo>
                  <a:cubicBezTo>
                    <a:pt x="9642" y="5875"/>
                    <a:pt x="9778" y="5684"/>
                    <a:pt x="9715" y="5499"/>
                  </a:cubicBezTo>
                  <a:lnTo>
                    <a:pt x="7935" y="195"/>
                  </a:lnTo>
                  <a:cubicBezTo>
                    <a:pt x="7895" y="79"/>
                    <a:pt x="7786" y="1"/>
                    <a:pt x="76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627;p64">
              <a:extLst>
                <a:ext uri="{FF2B5EF4-FFF2-40B4-BE49-F238E27FC236}">
                  <a16:creationId xmlns:a16="http://schemas.microsoft.com/office/drawing/2014/main" id="{388486CA-B697-413F-A8C3-13C45F7B5326}"/>
                </a:ext>
              </a:extLst>
            </p:cNvPr>
            <p:cNvSpPr/>
            <p:nvPr/>
          </p:nvSpPr>
          <p:spPr>
            <a:xfrm>
              <a:off x="3338950" y="4115325"/>
              <a:ext cx="195200" cy="123975"/>
            </a:xfrm>
            <a:custGeom>
              <a:avLst/>
              <a:gdLst/>
              <a:ahLst/>
              <a:cxnLst/>
              <a:rect l="l" t="t" r="r" b="b"/>
              <a:pathLst>
                <a:path w="7808" h="4959" extrusionOk="0">
                  <a:moveTo>
                    <a:pt x="708" y="0"/>
                  </a:moveTo>
                  <a:lnTo>
                    <a:pt x="1" y="4959"/>
                  </a:lnTo>
                  <a:lnTo>
                    <a:pt x="7337" y="4959"/>
                  </a:lnTo>
                  <a:lnTo>
                    <a:pt x="7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628;p64">
              <a:extLst>
                <a:ext uri="{FF2B5EF4-FFF2-40B4-BE49-F238E27FC236}">
                  <a16:creationId xmlns:a16="http://schemas.microsoft.com/office/drawing/2014/main" id="{B5E8AB35-11D7-47CF-B618-1C507C680812}"/>
                </a:ext>
              </a:extLst>
            </p:cNvPr>
            <p:cNvSpPr/>
            <p:nvPr/>
          </p:nvSpPr>
          <p:spPr>
            <a:xfrm>
              <a:off x="3331275" y="4108175"/>
              <a:ext cx="210400" cy="138275"/>
            </a:xfrm>
            <a:custGeom>
              <a:avLst/>
              <a:gdLst/>
              <a:ahLst/>
              <a:cxnLst/>
              <a:rect l="l" t="t" r="r" b="b"/>
              <a:pathLst>
                <a:path w="8416" h="5531" extrusionOk="0">
                  <a:moveTo>
                    <a:pt x="7799" y="573"/>
                  </a:moveTo>
                  <a:lnTo>
                    <a:pt x="7384" y="4958"/>
                  </a:lnTo>
                  <a:lnTo>
                    <a:pt x="637" y="4958"/>
                  </a:lnTo>
                  <a:lnTo>
                    <a:pt x="1263" y="573"/>
                  </a:lnTo>
                  <a:close/>
                  <a:moveTo>
                    <a:pt x="8116" y="0"/>
                  </a:moveTo>
                  <a:cubicBezTo>
                    <a:pt x="8115" y="0"/>
                    <a:pt x="8115" y="0"/>
                    <a:pt x="8114" y="0"/>
                  </a:cubicBezTo>
                  <a:lnTo>
                    <a:pt x="1015" y="0"/>
                  </a:lnTo>
                  <a:cubicBezTo>
                    <a:pt x="872" y="0"/>
                    <a:pt x="751" y="104"/>
                    <a:pt x="732" y="247"/>
                  </a:cubicBezTo>
                  <a:lnTo>
                    <a:pt x="25" y="5204"/>
                  </a:lnTo>
                  <a:cubicBezTo>
                    <a:pt x="0" y="5377"/>
                    <a:pt x="134" y="5530"/>
                    <a:pt x="308" y="5530"/>
                  </a:cubicBezTo>
                  <a:lnTo>
                    <a:pt x="7644" y="5530"/>
                  </a:lnTo>
                  <a:cubicBezTo>
                    <a:pt x="7791" y="5530"/>
                    <a:pt x="7914" y="5418"/>
                    <a:pt x="7928" y="5272"/>
                  </a:cubicBezTo>
                  <a:lnTo>
                    <a:pt x="8399" y="313"/>
                  </a:lnTo>
                  <a:cubicBezTo>
                    <a:pt x="8415" y="146"/>
                    <a:pt x="8283" y="0"/>
                    <a:pt x="8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29;p64">
              <a:extLst>
                <a:ext uri="{FF2B5EF4-FFF2-40B4-BE49-F238E27FC236}">
                  <a16:creationId xmlns:a16="http://schemas.microsoft.com/office/drawing/2014/main" id="{D561F752-B19E-4CB5-B01F-1CDDB0D03676}"/>
                </a:ext>
              </a:extLst>
            </p:cNvPr>
            <p:cNvSpPr/>
            <p:nvPr/>
          </p:nvSpPr>
          <p:spPr>
            <a:xfrm>
              <a:off x="2972175" y="4115325"/>
              <a:ext cx="207075" cy="123975"/>
            </a:xfrm>
            <a:custGeom>
              <a:avLst/>
              <a:gdLst/>
              <a:ahLst/>
              <a:cxnLst/>
              <a:rect l="l" t="t" r="r" b="b"/>
              <a:pathLst>
                <a:path w="8283" h="4959" extrusionOk="0">
                  <a:moveTo>
                    <a:pt x="1183" y="0"/>
                  </a:moveTo>
                  <a:lnTo>
                    <a:pt x="1" y="4959"/>
                  </a:lnTo>
                  <a:lnTo>
                    <a:pt x="7336" y="4959"/>
                  </a:lnTo>
                  <a:lnTo>
                    <a:pt x="82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630;p64">
              <a:extLst>
                <a:ext uri="{FF2B5EF4-FFF2-40B4-BE49-F238E27FC236}">
                  <a16:creationId xmlns:a16="http://schemas.microsoft.com/office/drawing/2014/main" id="{766779FA-3162-40CF-89AE-65112DE1D088}"/>
                </a:ext>
              </a:extLst>
            </p:cNvPr>
            <p:cNvSpPr/>
            <p:nvPr/>
          </p:nvSpPr>
          <p:spPr>
            <a:xfrm>
              <a:off x="2964175" y="4108175"/>
              <a:ext cx="222925" cy="138275"/>
            </a:xfrm>
            <a:custGeom>
              <a:avLst/>
              <a:gdLst/>
              <a:ahLst/>
              <a:cxnLst/>
              <a:rect l="l" t="t" r="r" b="b"/>
              <a:pathLst>
                <a:path w="8917" h="5531" extrusionOk="0">
                  <a:moveTo>
                    <a:pt x="8256" y="573"/>
                  </a:moveTo>
                  <a:lnTo>
                    <a:pt x="7420" y="4958"/>
                  </a:lnTo>
                  <a:lnTo>
                    <a:pt x="683" y="4958"/>
                  </a:lnTo>
                  <a:lnTo>
                    <a:pt x="1729" y="573"/>
                  </a:lnTo>
                  <a:close/>
                  <a:moveTo>
                    <a:pt x="1503" y="0"/>
                  </a:moveTo>
                  <a:cubicBezTo>
                    <a:pt x="1371" y="0"/>
                    <a:pt x="1256" y="91"/>
                    <a:pt x="1225" y="221"/>
                  </a:cubicBezTo>
                  <a:lnTo>
                    <a:pt x="42" y="5178"/>
                  </a:lnTo>
                  <a:cubicBezTo>
                    <a:pt x="0" y="5357"/>
                    <a:pt x="136" y="5530"/>
                    <a:pt x="321" y="5530"/>
                  </a:cubicBezTo>
                  <a:lnTo>
                    <a:pt x="7656" y="5530"/>
                  </a:lnTo>
                  <a:cubicBezTo>
                    <a:pt x="7793" y="5530"/>
                    <a:pt x="7911" y="5433"/>
                    <a:pt x="7937" y="5299"/>
                  </a:cubicBezTo>
                  <a:lnTo>
                    <a:pt x="8883" y="340"/>
                  </a:lnTo>
                  <a:cubicBezTo>
                    <a:pt x="8916" y="165"/>
                    <a:pt x="8780" y="0"/>
                    <a:pt x="8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631;p64">
              <a:extLst>
                <a:ext uri="{FF2B5EF4-FFF2-40B4-BE49-F238E27FC236}">
                  <a16:creationId xmlns:a16="http://schemas.microsoft.com/office/drawing/2014/main" id="{4B630A3F-47E2-41E0-8C20-570B99817E3F}"/>
                </a:ext>
              </a:extLst>
            </p:cNvPr>
            <p:cNvSpPr/>
            <p:nvPr/>
          </p:nvSpPr>
          <p:spPr>
            <a:xfrm>
              <a:off x="4598800" y="4110454"/>
              <a:ext cx="207275" cy="123975"/>
            </a:xfrm>
            <a:custGeom>
              <a:avLst/>
              <a:gdLst/>
              <a:ahLst/>
              <a:cxnLst/>
              <a:rect l="l" t="t" r="r" b="b"/>
              <a:pathLst>
                <a:path w="8291" h="4959" extrusionOk="0">
                  <a:moveTo>
                    <a:pt x="1" y="0"/>
                  </a:moveTo>
                  <a:lnTo>
                    <a:pt x="954" y="4959"/>
                  </a:lnTo>
                  <a:lnTo>
                    <a:pt x="8290"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632;p64">
              <a:extLst>
                <a:ext uri="{FF2B5EF4-FFF2-40B4-BE49-F238E27FC236}">
                  <a16:creationId xmlns:a16="http://schemas.microsoft.com/office/drawing/2014/main" id="{5F4E4E59-420B-40EA-B494-87BDB70F31FB}"/>
                </a:ext>
              </a:extLst>
            </p:cNvPr>
            <p:cNvSpPr/>
            <p:nvPr/>
          </p:nvSpPr>
          <p:spPr>
            <a:xfrm>
              <a:off x="4590925" y="4108175"/>
              <a:ext cx="223150" cy="138275"/>
            </a:xfrm>
            <a:custGeom>
              <a:avLst/>
              <a:gdLst/>
              <a:ahLst/>
              <a:cxnLst/>
              <a:rect l="l" t="t" r="r" b="b"/>
              <a:pathLst>
                <a:path w="8926" h="5531" extrusionOk="0">
                  <a:moveTo>
                    <a:pt x="7188" y="572"/>
                  </a:moveTo>
                  <a:lnTo>
                    <a:pt x="8241" y="4958"/>
                  </a:lnTo>
                  <a:lnTo>
                    <a:pt x="1507" y="4958"/>
                  </a:lnTo>
                  <a:lnTo>
                    <a:pt x="662" y="572"/>
                  </a:lnTo>
                  <a:close/>
                  <a:moveTo>
                    <a:pt x="316" y="0"/>
                  </a:moveTo>
                  <a:cubicBezTo>
                    <a:pt x="135" y="0"/>
                    <a:pt x="1" y="165"/>
                    <a:pt x="34" y="340"/>
                  </a:cubicBezTo>
                  <a:lnTo>
                    <a:pt x="989" y="5299"/>
                  </a:lnTo>
                  <a:cubicBezTo>
                    <a:pt x="1014" y="5433"/>
                    <a:pt x="1132" y="5530"/>
                    <a:pt x="1269" y="5530"/>
                  </a:cubicBezTo>
                  <a:lnTo>
                    <a:pt x="8605" y="5530"/>
                  </a:lnTo>
                  <a:lnTo>
                    <a:pt x="8605" y="5529"/>
                  </a:lnTo>
                  <a:cubicBezTo>
                    <a:pt x="8790" y="5529"/>
                    <a:pt x="8926" y="5357"/>
                    <a:pt x="8883" y="5177"/>
                  </a:cubicBezTo>
                  <a:lnTo>
                    <a:pt x="7691" y="220"/>
                  </a:lnTo>
                  <a:cubicBezTo>
                    <a:pt x="7661" y="90"/>
                    <a:pt x="7545" y="0"/>
                    <a:pt x="7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633;p64">
              <a:extLst>
                <a:ext uri="{FF2B5EF4-FFF2-40B4-BE49-F238E27FC236}">
                  <a16:creationId xmlns:a16="http://schemas.microsoft.com/office/drawing/2014/main" id="{79E812CC-D5EB-4461-AA39-6246907A3FAF}"/>
                </a:ext>
              </a:extLst>
            </p:cNvPr>
            <p:cNvSpPr/>
            <p:nvPr/>
          </p:nvSpPr>
          <p:spPr>
            <a:xfrm>
              <a:off x="4776250" y="4110454"/>
              <a:ext cx="213200" cy="123975"/>
            </a:xfrm>
            <a:custGeom>
              <a:avLst/>
              <a:gdLst/>
              <a:ahLst/>
              <a:cxnLst/>
              <a:rect l="l" t="t" r="r" b="b"/>
              <a:pathLst>
                <a:path w="8528" h="4959" extrusionOk="0">
                  <a:moveTo>
                    <a:pt x="0" y="0"/>
                  </a:moveTo>
                  <a:lnTo>
                    <a:pt x="1192" y="4959"/>
                  </a:lnTo>
                  <a:lnTo>
                    <a:pt x="852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634;p64">
              <a:extLst>
                <a:ext uri="{FF2B5EF4-FFF2-40B4-BE49-F238E27FC236}">
                  <a16:creationId xmlns:a16="http://schemas.microsoft.com/office/drawing/2014/main" id="{6A6C13DA-897E-40B9-82ED-3624420666CF}"/>
                </a:ext>
              </a:extLst>
            </p:cNvPr>
            <p:cNvSpPr/>
            <p:nvPr/>
          </p:nvSpPr>
          <p:spPr>
            <a:xfrm>
              <a:off x="4768225" y="4108175"/>
              <a:ext cx="229425" cy="138275"/>
            </a:xfrm>
            <a:custGeom>
              <a:avLst/>
              <a:gdLst/>
              <a:ahLst/>
              <a:cxnLst/>
              <a:rect l="l" t="t" r="r" b="b"/>
              <a:pathLst>
                <a:path w="9177" h="5531" extrusionOk="0">
                  <a:moveTo>
                    <a:pt x="7205" y="573"/>
                  </a:moveTo>
                  <a:lnTo>
                    <a:pt x="8468" y="4958"/>
                  </a:lnTo>
                  <a:lnTo>
                    <a:pt x="1739" y="4958"/>
                  </a:lnTo>
                  <a:lnTo>
                    <a:pt x="684" y="573"/>
                  </a:lnTo>
                  <a:close/>
                  <a:moveTo>
                    <a:pt x="321" y="0"/>
                  </a:moveTo>
                  <a:cubicBezTo>
                    <a:pt x="137" y="0"/>
                    <a:pt x="1" y="174"/>
                    <a:pt x="43" y="353"/>
                  </a:cubicBezTo>
                  <a:lnTo>
                    <a:pt x="1235" y="5311"/>
                  </a:lnTo>
                  <a:cubicBezTo>
                    <a:pt x="1266" y="5439"/>
                    <a:pt x="1381" y="5530"/>
                    <a:pt x="1513" y="5530"/>
                  </a:cubicBezTo>
                  <a:lnTo>
                    <a:pt x="8849" y="5530"/>
                  </a:lnTo>
                  <a:cubicBezTo>
                    <a:pt x="9039" y="5530"/>
                    <a:pt x="9177" y="5348"/>
                    <a:pt x="9123" y="5165"/>
                  </a:cubicBezTo>
                  <a:lnTo>
                    <a:pt x="7695" y="208"/>
                  </a:lnTo>
                  <a:cubicBezTo>
                    <a:pt x="7660" y="85"/>
                    <a:pt x="7547" y="0"/>
                    <a:pt x="7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635;p64">
              <a:extLst>
                <a:ext uri="{FF2B5EF4-FFF2-40B4-BE49-F238E27FC236}">
                  <a16:creationId xmlns:a16="http://schemas.microsoft.com/office/drawing/2014/main" id="{3312B73B-22C8-45B9-B6B0-AE377DD9D74D}"/>
                </a:ext>
              </a:extLst>
            </p:cNvPr>
            <p:cNvSpPr/>
            <p:nvPr/>
          </p:nvSpPr>
          <p:spPr>
            <a:xfrm>
              <a:off x="2788825" y="4115325"/>
              <a:ext cx="212950" cy="123975"/>
            </a:xfrm>
            <a:custGeom>
              <a:avLst/>
              <a:gdLst/>
              <a:ahLst/>
              <a:cxnLst/>
              <a:rect l="l" t="t" r="r" b="b"/>
              <a:pathLst>
                <a:path w="8518" h="4959" extrusionOk="0">
                  <a:moveTo>
                    <a:pt x="1420" y="0"/>
                  </a:moveTo>
                  <a:lnTo>
                    <a:pt x="0" y="4959"/>
                  </a:lnTo>
                  <a:lnTo>
                    <a:pt x="7335" y="4959"/>
                  </a:lnTo>
                  <a:lnTo>
                    <a:pt x="85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636;p64">
              <a:extLst>
                <a:ext uri="{FF2B5EF4-FFF2-40B4-BE49-F238E27FC236}">
                  <a16:creationId xmlns:a16="http://schemas.microsoft.com/office/drawing/2014/main" id="{90989EEB-9AD8-41C3-80AE-E886B45D2028}"/>
                </a:ext>
              </a:extLst>
            </p:cNvPr>
            <p:cNvSpPr/>
            <p:nvPr/>
          </p:nvSpPr>
          <p:spPr>
            <a:xfrm>
              <a:off x="2780625" y="4108175"/>
              <a:ext cx="229200" cy="138275"/>
            </a:xfrm>
            <a:custGeom>
              <a:avLst/>
              <a:gdLst/>
              <a:ahLst/>
              <a:cxnLst/>
              <a:rect l="l" t="t" r="r" b="b"/>
              <a:pathLst>
                <a:path w="9168" h="5531" extrusionOk="0">
                  <a:moveTo>
                    <a:pt x="8483" y="572"/>
                  </a:moveTo>
                  <a:lnTo>
                    <a:pt x="7437" y="4958"/>
                  </a:lnTo>
                  <a:lnTo>
                    <a:pt x="707" y="4958"/>
                  </a:lnTo>
                  <a:lnTo>
                    <a:pt x="1963" y="572"/>
                  </a:lnTo>
                  <a:close/>
                  <a:moveTo>
                    <a:pt x="1748" y="0"/>
                  </a:moveTo>
                  <a:cubicBezTo>
                    <a:pt x="1620" y="0"/>
                    <a:pt x="1507" y="85"/>
                    <a:pt x="1473" y="207"/>
                  </a:cubicBezTo>
                  <a:lnTo>
                    <a:pt x="53" y="5165"/>
                  </a:lnTo>
                  <a:cubicBezTo>
                    <a:pt x="0" y="5348"/>
                    <a:pt x="137" y="5530"/>
                    <a:pt x="328" y="5530"/>
                  </a:cubicBezTo>
                  <a:lnTo>
                    <a:pt x="7663" y="5530"/>
                  </a:lnTo>
                  <a:cubicBezTo>
                    <a:pt x="7796" y="5530"/>
                    <a:pt x="7911" y="5439"/>
                    <a:pt x="7941" y="5310"/>
                  </a:cubicBezTo>
                  <a:lnTo>
                    <a:pt x="9124" y="353"/>
                  </a:lnTo>
                  <a:cubicBezTo>
                    <a:pt x="9167" y="172"/>
                    <a:pt x="9030" y="0"/>
                    <a:pt x="8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637;p64">
              <a:extLst>
                <a:ext uri="{FF2B5EF4-FFF2-40B4-BE49-F238E27FC236}">
                  <a16:creationId xmlns:a16="http://schemas.microsoft.com/office/drawing/2014/main" id="{49F419A2-BC74-42B8-A0B1-A99B0C2BD122}"/>
                </a:ext>
              </a:extLst>
            </p:cNvPr>
            <p:cNvSpPr/>
            <p:nvPr/>
          </p:nvSpPr>
          <p:spPr>
            <a:xfrm>
              <a:off x="4066450" y="4115325"/>
              <a:ext cx="189475" cy="123975"/>
            </a:xfrm>
            <a:custGeom>
              <a:avLst/>
              <a:gdLst/>
              <a:ahLst/>
              <a:cxnLst/>
              <a:rect l="l" t="t" r="r" b="b"/>
              <a:pathLst>
                <a:path w="7579" h="4959" extrusionOk="0">
                  <a:moveTo>
                    <a:pt x="0" y="0"/>
                  </a:moveTo>
                  <a:lnTo>
                    <a:pt x="243" y="4959"/>
                  </a:lnTo>
                  <a:lnTo>
                    <a:pt x="757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638;p64">
              <a:extLst>
                <a:ext uri="{FF2B5EF4-FFF2-40B4-BE49-F238E27FC236}">
                  <a16:creationId xmlns:a16="http://schemas.microsoft.com/office/drawing/2014/main" id="{E388B76E-1C53-481C-9EDE-46E7DA30CC53}"/>
                </a:ext>
              </a:extLst>
            </p:cNvPr>
            <p:cNvSpPr/>
            <p:nvPr/>
          </p:nvSpPr>
          <p:spPr>
            <a:xfrm>
              <a:off x="4059100" y="4108175"/>
              <a:ext cx="204325" cy="138275"/>
            </a:xfrm>
            <a:custGeom>
              <a:avLst/>
              <a:gdLst/>
              <a:ahLst/>
              <a:cxnLst/>
              <a:rect l="l" t="t" r="r" b="b"/>
              <a:pathLst>
                <a:path w="8173" h="5531" extrusionOk="0">
                  <a:moveTo>
                    <a:pt x="7133" y="573"/>
                  </a:moveTo>
                  <a:lnTo>
                    <a:pt x="7557" y="4958"/>
                  </a:lnTo>
                  <a:lnTo>
                    <a:pt x="810" y="4958"/>
                  </a:lnTo>
                  <a:lnTo>
                    <a:pt x="596" y="573"/>
                  </a:lnTo>
                  <a:close/>
                  <a:moveTo>
                    <a:pt x="294" y="0"/>
                  </a:moveTo>
                  <a:cubicBezTo>
                    <a:pt x="130" y="0"/>
                    <a:pt x="1" y="138"/>
                    <a:pt x="9" y="300"/>
                  </a:cubicBezTo>
                  <a:lnTo>
                    <a:pt x="251" y="5258"/>
                  </a:lnTo>
                  <a:cubicBezTo>
                    <a:pt x="258" y="5410"/>
                    <a:pt x="384" y="5530"/>
                    <a:pt x="537" y="5530"/>
                  </a:cubicBezTo>
                  <a:lnTo>
                    <a:pt x="7872" y="5530"/>
                  </a:lnTo>
                  <a:cubicBezTo>
                    <a:pt x="8040" y="5530"/>
                    <a:pt x="8172" y="5384"/>
                    <a:pt x="8157" y="5216"/>
                  </a:cubicBezTo>
                  <a:lnTo>
                    <a:pt x="7677" y="259"/>
                  </a:lnTo>
                  <a:cubicBezTo>
                    <a:pt x="7663" y="112"/>
                    <a:pt x="7539" y="0"/>
                    <a:pt x="7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639;p64">
              <a:extLst>
                <a:ext uri="{FF2B5EF4-FFF2-40B4-BE49-F238E27FC236}">
                  <a16:creationId xmlns:a16="http://schemas.microsoft.com/office/drawing/2014/main" id="{9620A9FD-685D-4190-90AA-05944ABA2954}"/>
                </a:ext>
              </a:extLst>
            </p:cNvPr>
            <p:cNvSpPr/>
            <p:nvPr/>
          </p:nvSpPr>
          <p:spPr>
            <a:xfrm>
              <a:off x="4953700" y="4110454"/>
              <a:ext cx="219125" cy="123975"/>
            </a:xfrm>
            <a:custGeom>
              <a:avLst/>
              <a:gdLst/>
              <a:ahLst/>
              <a:cxnLst/>
              <a:rect l="l" t="t" r="r" b="b"/>
              <a:pathLst>
                <a:path w="8765" h="4959" extrusionOk="0">
                  <a:moveTo>
                    <a:pt x="1" y="0"/>
                  </a:moveTo>
                  <a:lnTo>
                    <a:pt x="1430" y="4959"/>
                  </a:lnTo>
                  <a:lnTo>
                    <a:pt x="8764"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640;p64">
              <a:extLst>
                <a:ext uri="{FF2B5EF4-FFF2-40B4-BE49-F238E27FC236}">
                  <a16:creationId xmlns:a16="http://schemas.microsoft.com/office/drawing/2014/main" id="{6A61DB74-F5A2-449B-A3A5-3C83F6E49880}"/>
                </a:ext>
              </a:extLst>
            </p:cNvPr>
            <p:cNvSpPr/>
            <p:nvPr/>
          </p:nvSpPr>
          <p:spPr>
            <a:xfrm>
              <a:off x="4945500" y="4108175"/>
              <a:ext cx="235675" cy="138275"/>
            </a:xfrm>
            <a:custGeom>
              <a:avLst/>
              <a:gdLst/>
              <a:ahLst/>
              <a:cxnLst/>
              <a:rect l="l" t="t" r="r" b="b"/>
              <a:pathLst>
                <a:path w="9427" h="5531" extrusionOk="0">
                  <a:moveTo>
                    <a:pt x="7221" y="572"/>
                  </a:moveTo>
                  <a:lnTo>
                    <a:pt x="8695" y="4958"/>
                  </a:lnTo>
                  <a:lnTo>
                    <a:pt x="1973" y="4958"/>
                  </a:lnTo>
                  <a:lnTo>
                    <a:pt x="710" y="572"/>
                  </a:lnTo>
                  <a:close/>
                  <a:moveTo>
                    <a:pt x="329" y="0"/>
                  </a:moveTo>
                  <a:cubicBezTo>
                    <a:pt x="138" y="0"/>
                    <a:pt x="1" y="182"/>
                    <a:pt x="53" y="366"/>
                  </a:cubicBezTo>
                  <a:lnTo>
                    <a:pt x="1482" y="5324"/>
                  </a:lnTo>
                  <a:cubicBezTo>
                    <a:pt x="1518" y="5446"/>
                    <a:pt x="1630" y="5530"/>
                    <a:pt x="1758" y="5530"/>
                  </a:cubicBezTo>
                  <a:lnTo>
                    <a:pt x="9092" y="5530"/>
                  </a:lnTo>
                  <a:cubicBezTo>
                    <a:pt x="9288" y="5530"/>
                    <a:pt x="9427" y="5338"/>
                    <a:pt x="9364" y="5152"/>
                  </a:cubicBezTo>
                  <a:lnTo>
                    <a:pt x="7698" y="195"/>
                  </a:lnTo>
                  <a:cubicBezTo>
                    <a:pt x="7658" y="79"/>
                    <a:pt x="7549" y="0"/>
                    <a:pt x="7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641;p64">
              <a:extLst>
                <a:ext uri="{FF2B5EF4-FFF2-40B4-BE49-F238E27FC236}">
                  <a16:creationId xmlns:a16="http://schemas.microsoft.com/office/drawing/2014/main" id="{CF39B4FE-D56B-482F-93DA-46728437F4C2}"/>
                </a:ext>
              </a:extLst>
            </p:cNvPr>
            <p:cNvSpPr/>
            <p:nvPr/>
          </p:nvSpPr>
          <p:spPr>
            <a:xfrm>
              <a:off x="4421350" y="4110454"/>
              <a:ext cx="201325" cy="123975"/>
            </a:xfrm>
            <a:custGeom>
              <a:avLst/>
              <a:gdLst/>
              <a:ahLst/>
              <a:cxnLst/>
              <a:rect l="l" t="t" r="r" b="b"/>
              <a:pathLst>
                <a:path w="8053" h="4959" extrusionOk="0">
                  <a:moveTo>
                    <a:pt x="0" y="0"/>
                  </a:moveTo>
                  <a:lnTo>
                    <a:pt x="717" y="4959"/>
                  </a:lnTo>
                  <a:lnTo>
                    <a:pt x="805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642;p64">
              <a:extLst>
                <a:ext uri="{FF2B5EF4-FFF2-40B4-BE49-F238E27FC236}">
                  <a16:creationId xmlns:a16="http://schemas.microsoft.com/office/drawing/2014/main" id="{B9BE9919-735A-47F5-A004-3E976F48B499}"/>
                </a:ext>
              </a:extLst>
            </p:cNvPr>
            <p:cNvSpPr/>
            <p:nvPr/>
          </p:nvSpPr>
          <p:spPr>
            <a:xfrm>
              <a:off x="4413700" y="4108175"/>
              <a:ext cx="216875" cy="138275"/>
            </a:xfrm>
            <a:custGeom>
              <a:avLst/>
              <a:gdLst/>
              <a:ahLst/>
              <a:cxnLst/>
              <a:rect l="l" t="t" r="r" b="b"/>
              <a:pathLst>
                <a:path w="8675" h="5531" extrusionOk="0">
                  <a:moveTo>
                    <a:pt x="7168" y="573"/>
                  </a:moveTo>
                  <a:lnTo>
                    <a:pt x="8012" y="4958"/>
                  </a:lnTo>
                  <a:lnTo>
                    <a:pt x="1271" y="4958"/>
                  </a:lnTo>
                  <a:lnTo>
                    <a:pt x="637" y="573"/>
                  </a:lnTo>
                  <a:close/>
                  <a:moveTo>
                    <a:pt x="308" y="0"/>
                  </a:moveTo>
                  <a:cubicBezTo>
                    <a:pt x="133" y="0"/>
                    <a:pt x="0" y="154"/>
                    <a:pt x="24" y="327"/>
                  </a:cubicBezTo>
                  <a:lnTo>
                    <a:pt x="741" y="5284"/>
                  </a:lnTo>
                  <a:cubicBezTo>
                    <a:pt x="761" y="5425"/>
                    <a:pt x="882" y="5530"/>
                    <a:pt x="1024" y="5530"/>
                  </a:cubicBezTo>
                  <a:lnTo>
                    <a:pt x="8360" y="5530"/>
                  </a:lnTo>
                  <a:cubicBezTo>
                    <a:pt x="8539" y="5530"/>
                    <a:pt x="8675" y="5366"/>
                    <a:pt x="8640" y="5190"/>
                  </a:cubicBezTo>
                  <a:lnTo>
                    <a:pt x="7687" y="232"/>
                  </a:lnTo>
                  <a:cubicBezTo>
                    <a:pt x="7660" y="98"/>
                    <a:pt x="7542" y="0"/>
                    <a:pt x="7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643;p64">
              <a:extLst>
                <a:ext uri="{FF2B5EF4-FFF2-40B4-BE49-F238E27FC236}">
                  <a16:creationId xmlns:a16="http://schemas.microsoft.com/office/drawing/2014/main" id="{EA40F38D-151C-4E0B-B2A6-ABB91E96B7CB}"/>
                </a:ext>
              </a:extLst>
            </p:cNvPr>
            <p:cNvSpPr/>
            <p:nvPr/>
          </p:nvSpPr>
          <p:spPr>
            <a:xfrm>
              <a:off x="4243900" y="4115325"/>
              <a:ext cx="195375" cy="123975"/>
            </a:xfrm>
            <a:custGeom>
              <a:avLst/>
              <a:gdLst/>
              <a:ahLst/>
              <a:cxnLst/>
              <a:rect l="l" t="t" r="r" b="b"/>
              <a:pathLst>
                <a:path w="7815" h="4959" extrusionOk="0">
                  <a:moveTo>
                    <a:pt x="1" y="0"/>
                  </a:moveTo>
                  <a:lnTo>
                    <a:pt x="480" y="4959"/>
                  </a:lnTo>
                  <a:lnTo>
                    <a:pt x="7815"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644;p64">
              <a:extLst>
                <a:ext uri="{FF2B5EF4-FFF2-40B4-BE49-F238E27FC236}">
                  <a16:creationId xmlns:a16="http://schemas.microsoft.com/office/drawing/2014/main" id="{AE42924B-3BA3-45B9-92FD-5E6D5F932030}"/>
                </a:ext>
              </a:extLst>
            </p:cNvPr>
            <p:cNvSpPr/>
            <p:nvPr/>
          </p:nvSpPr>
          <p:spPr>
            <a:xfrm>
              <a:off x="4236375" y="4108175"/>
              <a:ext cx="210625" cy="138275"/>
            </a:xfrm>
            <a:custGeom>
              <a:avLst/>
              <a:gdLst/>
              <a:ahLst/>
              <a:cxnLst/>
              <a:rect l="l" t="t" r="r" b="b"/>
              <a:pathLst>
                <a:path w="8425" h="5531" extrusionOk="0">
                  <a:moveTo>
                    <a:pt x="7152" y="573"/>
                  </a:moveTo>
                  <a:lnTo>
                    <a:pt x="7786" y="4958"/>
                  </a:lnTo>
                  <a:lnTo>
                    <a:pt x="1041" y="4958"/>
                  </a:lnTo>
                  <a:lnTo>
                    <a:pt x="616" y="573"/>
                  </a:lnTo>
                  <a:close/>
                  <a:moveTo>
                    <a:pt x="302" y="0"/>
                  </a:moveTo>
                  <a:cubicBezTo>
                    <a:pt x="133" y="0"/>
                    <a:pt x="1" y="145"/>
                    <a:pt x="17" y="313"/>
                  </a:cubicBezTo>
                  <a:lnTo>
                    <a:pt x="497" y="5272"/>
                  </a:lnTo>
                  <a:cubicBezTo>
                    <a:pt x="511" y="5418"/>
                    <a:pt x="634" y="5530"/>
                    <a:pt x="781" y="5530"/>
                  </a:cubicBezTo>
                  <a:lnTo>
                    <a:pt x="8117" y="5530"/>
                  </a:lnTo>
                  <a:cubicBezTo>
                    <a:pt x="8291" y="5530"/>
                    <a:pt x="8425" y="5375"/>
                    <a:pt x="8400" y="5204"/>
                  </a:cubicBezTo>
                  <a:lnTo>
                    <a:pt x="7684" y="245"/>
                  </a:lnTo>
                  <a:cubicBezTo>
                    <a:pt x="7663" y="104"/>
                    <a:pt x="7543" y="0"/>
                    <a:pt x="7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645;p64">
              <a:extLst>
                <a:ext uri="{FF2B5EF4-FFF2-40B4-BE49-F238E27FC236}">
                  <a16:creationId xmlns:a16="http://schemas.microsoft.com/office/drawing/2014/main" id="{764E9467-1D79-4046-B0FA-CA996C49EE33}"/>
                </a:ext>
              </a:extLst>
            </p:cNvPr>
            <p:cNvSpPr/>
            <p:nvPr/>
          </p:nvSpPr>
          <p:spPr>
            <a:xfrm>
              <a:off x="3705725" y="4115325"/>
              <a:ext cx="183400" cy="123975"/>
            </a:xfrm>
            <a:custGeom>
              <a:avLst/>
              <a:gdLst/>
              <a:ahLst/>
              <a:cxnLst/>
              <a:rect l="l" t="t" r="r" b="b"/>
              <a:pathLst>
                <a:path w="7336" h="4959" extrusionOk="0">
                  <a:moveTo>
                    <a:pt x="233" y="0"/>
                  </a:moveTo>
                  <a:lnTo>
                    <a:pt x="0" y="4959"/>
                  </a:lnTo>
                  <a:lnTo>
                    <a:pt x="7336" y="4959"/>
                  </a:lnTo>
                  <a:lnTo>
                    <a:pt x="7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646;p64">
              <a:extLst>
                <a:ext uri="{FF2B5EF4-FFF2-40B4-BE49-F238E27FC236}">
                  <a16:creationId xmlns:a16="http://schemas.microsoft.com/office/drawing/2014/main" id="{B07BBB44-77D7-46E0-9BAA-DBEC063348A1}"/>
                </a:ext>
              </a:extLst>
            </p:cNvPr>
            <p:cNvSpPr/>
            <p:nvPr/>
          </p:nvSpPr>
          <p:spPr>
            <a:xfrm>
              <a:off x="3698375" y="4108175"/>
              <a:ext cx="197925" cy="138275"/>
            </a:xfrm>
            <a:custGeom>
              <a:avLst/>
              <a:gdLst/>
              <a:ahLst/>
              <a:cxnLst/>
              <a:rect l="l" t="t" r="r" b="b"/>
              <a:pathLst>
                <a:path w="7917" h="5531" extrusionOk="0">
                  <a:moveTo>
                    <a:pt x="7339" y="573"/>
                  </a:moveTo>
                  <a:lnTo>
                    <a:pt x="7344" y="4958"/>
                  </a:lnTo>
                  <a:lnTo>
                    <a:pt x="594" y="4958"/>
                  </a:lnTo>
                  <a:lnTo>
                    <a:pt x="800" y="573"/>
                  </a:lnTo>
                  <a:close/>
                  <a:moveTo>
                    <a:pt x="527" y="0"/>
                  </a:moveTo>
                  <a:cubicBezTo>
                    <a:pt x="375" y="0"/>
                    <a:pt x="249" y="121"/>
                    <a:pt x="242" y="272"/>
                  </a:cubicBezTo>
                  <a:lnTo>
                    <a:pt x="8" y="5231"/>
                  </a:lnTo>
                  <a:cubicBezTo>
                    <a:pt x="1" y="5393"/>
                    <a:pt x="131" y="5530"/>
                    <a:pt x="294" y="5530"/>
                  </a:cubicBezTo>
                  <a:lnTo>
                    <a:pt x="7631" y="5530"/>
                  </a:lnTo>
                  <a:cubicBezTo>
                    <a:pt x="7789" y="5530"/>
                    <a:pt x="7917" y="5402"/>
                    <a:pt x="7917" y="5245"/>
                  </a:cubicBezTo>
                  <a:lnTo>
                    <a:pt x="7912" y="286"/>
                  </a:lnTo>
                  <a:cubicBezTo>
                    <a:pt x="7912" y="129"/>
                    <a:pt x="7784" y="0"/>
                    <a:pt x="7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647;p64">
              <a:extLst>
                <a:ext uri="{FF2B5EF4-FFF2-40B4-BE49-F238E27FC236}">
                  <a16:creationId xmlns:a16="http://schemas.microsoft.com/office/drawing/2014/main" id="{9B4C888E-FE97-4FAB-9940-44CADC814FCD}"/>
                </a:ext>
              </a:extLst>
            </p:cNvPr>
            <p:cNvSpPr/>
            <p:nvPr/>
          </p:nvSpPr>
          <p:spPr>
            <a:xfrm>
              <a:off x="2371400" y="4239275"/>
              <a:ext cx="234050" cy="132550"/>
            </a:xfrm>
            <a:custGeom>
              <a:avLst/>
              <a:gdLst/>
              <a:ahLst/>
              <a:cxnLst/>
              <a:rect l="l" t="t" r="r" b="b"/>
              <a:pathLst>
                <a:path w="9362" h="5302" extrusionOk="0">
                  <a:moveTo>
                    <a:pt x="2026" y="1"/>
                  </a:moveTo>
                  <a:lnTo>
                    <a:pt x="1" y="5301"/>
                  </a:lnTo>
                  <a:lnTo>
                    <a:pt x="7589" y="5301"/>
                  </a:lnTo>
                  <a:lnTo>
                    <a:pt x="9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648;p64">
              <a:extLst>
                <a:ext uri="{FF2B5EF4-FFF2-40B4-BE49-F238E27FC236}">
                  <a16:creationId xmlns:a16="http://schemas.microsoft.com/office/drawing/2014/main" id="{DE7C10D9-7D25-41ED-A40E-A529F3C56E4E}"/>
                </a:ext>
              </a:extLst>
            </p:cNvPr>
            <p:cNvSpPr/>
            <p:nvPr/>
          </p:nvSpPr>
          <p:spPr>
            <a:xfrm>
              <a:off x="2362950" y="4232100"/>
              <a:ext cx="250850" cy="146900"/>
            </a:xfrm>
            <a:custGeom>
              <a:avLst/>
              <a:gdLst/>
              <a:ahLst/>
              <a:cxnLst/>
              <a:rect l="l" t="t" r="r" b="b"/>
              <a:pathLst>
                <a:path w="10034" h="5876" extrusionOk="0">
                  <a:moveTo>
                    <a:pt x="9302" y="573"/>
                  </a:moveTo>
                  <a:lnTo>
                    <a:pt x="7722" y="5302"/>
                  </a:lnTo>
                  <a:lnTo>
                    <a:pt x="754" y="5302"/>
                  </a:lnTo>
                  <a:lnTo>
                    <a:pt x="2561" y="573"/>
                  </a:lnTo>
                  <a:close/>
                  <a:moveTo>
                    <a:pt x="2364" y="1"/>
                  </a:moveTo>
                  <a:cubicBezTo>
                    <a:pt x="2246" y="1"/>
                    <a:pt x="2139" y="74"/>
                    <a:pt x="2097" y="185"/>
                  </a:cubicBezTo>
                  <a:lnTo>
                    <a:pt x="71" y="5487"/>
                  </a:lnTo>
                  <a:cubicBezTo>
                    <a:pt x="0" y="5674"/>
                    <a:pt x="139" y="5874"/>
                    <a:pt x="339" y="5875"/>
                  </a:cubicBezTo>
                  <a:lnTo>
                    <a:pt x="7928" y="5875"/>
                  </a:lnTo>
                  <a:cubicBezTo>
                    <a:pt x="8051" y="5875"/>
                    <a:pt x="8160" y="5797"/>
                    <a:pt x="8200" y="5681"/>
                  </a:cubicBezTo>
                  <a:lnTo>
                    <a:pt x="9971" y="377"/>
                  </a:lnTo>
                  <a:cubicBezTo>
                    <a:pt x="10034" y="193"/>
                    <a:pt x="9895" y="1"/>
                    <a:pt x="9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649;p64">
              <a:extLst>
                <a:ext uri="{FF2B5EF4-FFF2-40B4-BE49-F238E27FC236}">
                  <a16:creationId xmlns:a16="http://schemas.microsoft.com/office/drawing/2014/main" id="{B5CAEF16-5EFE-4BD5-BCC2-F7314C2204B0}"/>
                </a:ext>
              </a:extLst>
            </p:cNvPr>
            <p:cNvSpPr/>
            <p:nvPr/>
          </p:nvSpPr>
          <p:spPr>
            <a:xfrm>
              <a:off x="2422025" y="4115325"/>
              <a:ext cx="224850" cy="123975"/>
            </a:xfrm>
            <a:custGeom>
              <a:avLst/>
              <a:gdLst/>
              <a:ahLst/>
              <a:cxnLst/>
              <a:rect l="l" t="t" r="r" b="b"/>
              <a:pathLst>
                <a:path w="8994" h="4959" extrusionOk="0">
                  <a:moveTo>
                    <a:pt x="1896" y="0"/>
                  </a:moveTo>
                  <a:lnTo>
                    <a:pt x="1" y="4959"/>
                  </a:lnTo>
                  <a:lnTo>
                    <a:pt x="7336" y="4959"/>
                  </a:lnTo>
                  <a:lnTo>
                    <a:pt x="8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650;p64">
              <a:extLst>
                <a:ext uri="{FF2B5EF4-FFF2-40B4-BE49-F238E27FC236}">
                  <a16:creationId xmlns:a16="http://schemas.microsoft.com/office/drawing/2014/main" id="{CA3E5F2C-ECAE-4DAB-A07F-68F49C0E19AE}"/>
                </a:ext>
              </a:extLst>
            </p:cNvPr>
            <p:cNvSpPr/>
            <p:nvPr/>
          </p:nvSpPr>
          <p:spPr>
            <a:xfrm>
              <a:off x="2413600" y="4108175"/>
              <a:ext cx="241600" cy="138275"/>
            </a:xfrm>
            <a:custGeom>
              <a:avLst/>
              <a:gdLst/>
              <a:ahLst/>
              <a:cxnLst/>
              <a:rect l="l" t="t" r="r" b="b"/>
              <a:pathLst>
                <a:path w="9664" h="5531" extrusionOk="0">
                  <a:moveTo>
                    <a:pt x="8933" y="573"/>
                  </a:moveTo>
                  <a:lnTo>
                    <a:pt x="7467" y="4958"/>
                  </a:lnTo>
                  <a:lnTo>
                    <a:pt x="754" y="4958"/>
                  </a:lnTo>
                  <a:lnTo>
                    <a:pt x="2429" y="573"/>
                  </a:lnTo>
                  <a:close/>
                  <a:moveTo>
                    <a:pt x="2233" y="0"/>
                  </a:moveTo>
                  <a:cubicBezTo>
                    <a:pt x="2114" y="0"/>
                    <a:pt x="2008" y="74"/>
                    <a:pt x="1965" y="184"/>
                  </a:cubicBezTo>
                  <a:lnTo>
                    <a:pt x="71" y="5142"/>
                  </a:lnTo>
                  <a:cubicBezTo>
                    <a:pt x="1" y="5329"/>
                    <a:pt x="138" y="5529"/>
                    <a:pt x="339" y="5530"/>
                  </a:cubicBezTo>
                  <a:lnTo>
                    <a:pt x="7675" y="5530"/>
                  </a:lnTo>
                  <a:cubicBezTo>
                    <a:pt x="7796" y="5530"/>
                    <a:pt x="7905" y="5451"/>
                    <a:pt x="7945" y="5334"/>
                  </a:cubicBezTo>
                  <a:lnTo>
                    <a:pt x="9602" y="377"/>
                  </a:lnTo>
                  <a:cubicBezTo>
                    <a:pt x="9664" y="191"/>
                    <a:pt x="9527" y="0"/>
                    <a:pt x="9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651;p64">
              <a:extLst>
                <a:ext uri="{FF2B5EF4-FFF2-40B4-BE49-F238E27FC236}">
                  <a16:creationId xmlns:a16="http://schemas.microsoft.com/office/drawing/2014/main" id="{C222170A-A57F-47BF-9BE3-BA75CA93A1F0}"/>
                </a:ext>
              </a:extLst>
            </p:cNvPr>
            <p:cNvSpPr/>
            <p:nvPr/>
          </p:nvSpPr>
          <p:spPr>
            <a:xfrm>
              <a:off x="2605425" y="4115325"/>
              <a:ext cx="218925" cy="123975"/>
            </a:xfrm>
            <a:custGeom>
              <a:avLst/>
              <a:gdLst/>
              <a:ahLst/>
              <a:cxnLst/>
              <a:rect l="l" t="t" r="r" b="b"/>
              <a:pathLst>
                <a:path w="8757" h="4959" extrusionOk="0">
                  <a:moveTo>
                    <a:pt x="1657" y="0"/>
                  </a:moveTo>
                  <a:lnTo>
                    <a:pt x="0" y="4959"/>
                  </a:lnTo>
                  <a:lnTo>
                    <a:pt x="7336" y="4959"/>
                  </a:lnTo>
                  <a:lnTo>
                    <a:pt x="8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652;p64">
              <a:extLst>
                <a:ext uri="{FF2B5EF4-FFF2-40B4-BE49-F238E27FC236}">
                  <a16:creationId xmlns:a16="http://schemas.microsoft.com/office/drawing/2014/main" id="{30728C02-A18C-4DE1-B9BD-BDD26120F937}"/>
                </a:ext>
              </a:extLst>
            </p:cNvPr>
            <p:cNvSpPr/>
            <p:nvPr/>
          </p:nvSpPr>
          <p:spPr>
            <a:xfrm>
              <a:off x="2597100" y="4108175"/>
              <a:ext cx="235400" cy="138275"/>
            </a:xfrm>
            <a:custGeom>
              <a:avLst/>
              <a:gdLst/>
              <a:ahLst/>
              <a:cxnLst/>
              <a:rect l="l" t="t" r="r" b="b"/>
              <a:pathLst>
                <a:path w="9416" h="5531" extrusionOk="0">
                  <a:moveTo>
                    <a:pt x="8708" y="573"/>
                  </a:moveTo>
                  <a:lnTo>
                    <a:pt x="7454" y="4958"/>
                  </a:lnTo>
                  <a:lnTo>
                    <a:pt x="731" y="4958"/>
                  </a:lnTo>
                  <a:lnTo>
                    <a:pt x="2197" y="573"/>
                  </a:lnTo>
                  <a:close/>
                  <a:moveTo>
                    <a:pt x="1989" y="0"/>
                  </a:moveTo>
                  <a:cubicBezTo>
                    <a:pt x="1866" y="0"/>
                    <a:pt x="1757" y="80"/>
                    <a:pt x="1719" y="197"/>
                  </a:cubicBezTo>
                  <a:lnTo>
                    <a:pt x="62" y="5155"/>
                  </a:lnTo>
                  <a:cubicBezTo>
                    <a:pt x="0" y="5340"/>
                    <a:pt x="139" y="5530"/>
                    <a:pt x="335" y="5530"/>
                  </a:cubicBezTo>
                  <a:lnTo>
                    <a:pt x="7669" y="5530"/>
                  </a:lnTo>
                  <a:cubicBezTo>
                    <a:pt x="7796" y="5530"/>
                    <a:pt x="7909" y="5446"/>
                    <a:pt x="7943" y="5323"/>
                  </a:cubicBezTo>
                  <a:lnTo>
                    <a:pt x="9363" y="366"/>
                  </a:lnTo>
                  <a:cubicBezTo>
                    <a:pt x="9416" y="182"/>
                    <a:pt x="9279" y="0"/>
                    <a:pt x="9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653;p64">
              <a:extLst>
                <a:ext uri="{FF2B5EF4-FFF2-40B4-BE49-F238E27FC236}">
                  <a16:creationId xmlns:a16="http://schemas.microsoft.com/office/drawing/2014/main" id="{D7680FF0-EB65-4666-80B2-E2736578509D}"/>
                </a:ext>
              </a:extLst>
            </p:cNvPr>
            <p:cNvSpPr/>
            <p:nvPr/>
          </p:nvSpPr>
          <p:spPr>
            <a:xfrm>
              <a:off x="2258850" y="4513850"/>
              <a:ext cx="254825" cy="152600"/>
            </a:xfrm>
            <a:custGeom>
              <a:avLst/>
              <a:gdLst/>
              <a:ahLst/>
              <a:cxnLst/>
              <a:rect l="l" t="t" r="r" b="b"/>
              <a:pathLst>
                <a:path w="10193" h="6104" extrusionOk="0">
                  <a:moveTo>
                    <a:pt x="2332" y="1"/>
                  </a:moveTo>
                  <a:lnTo>
                    <a:pt x="1" y="6104"/>
                  </a:lnTo>
                  <a:lnTo>
                    <a:pt x="8154" y="6104"/>
                  </a:lnTo>
                  <a:lnTo>
                    <a:pt x="10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654;p64">
              <a:extLst>
                <a:ext uri="{FF2B5EF4-FFF2-40B4-BE49-F238E27FC236}">
                  <a16:creationId xmlns:a16="http://schemas.microsoft.com/office/drawing/2014/main" id="{F0182515-C0F1-4FFA-8D64-4D69A1CB7ADC}"/>
                </a:ext>
              </a:extLst>
            </p:cNvPr>
            <p:cNvSpPr/>
            <p:nvPr/>
          </p:nvSpPr>
          <p:spPr>
            <a:xfrm>
              <a:off x="2250350" y="4506675"/>
              <a:ext cx="271675" cy="166925"/>
            </a:xfrm>
            <a:custGeom>
              <a:avLst/>
              <a:gdLst/>
              <a:ahLst/>
              <a:cxnLst/>
              <a:rect l="l" t="t" r="r" b="b"/>
              <a:pathLst>
                <a:path w="10867" h="6677" extrusionOk="0">
                  <a:moveTo>
                    <a:pt x="10136" y="574"/>
                  </a:moveTo>
                  <a:lnTo>
                    <a:pt x="8288" y="6105"/>
                  </a:lnTo>
                  <a:lnTo>
                    <a:pt x="756" y="6105"/>
                  </a:lnTo>
                  <a:lnTo>
                    <a:pt x="2869" y="574"/>
                  </a:lnTo>
                  <a:close/>
                  <a:moveTo>
                    <a:pt x="2672" y="1"/>
                  </a:moveTo>
                  <a:cubicBezTo>
                    <a:pt x="2553" y="1"/>
                    <a:pt x="2446" y="74"/>
                    <a:pt x="2404" y="185"/>
                  </a:cubicBezTo>
                  <a:lnTo>
                    <a:pt x="71" y="6288"/>
                  </a:lnTo>
                  <a:cubicBezTo>
                    <a:pt x="1" y="6475"/>
                    <a:pt x="139" y="6676"/>
                    <a:pt x="339" y="6676"/>
                  </a:cubicBezTo>
                  <a:lnTo>
                    <a:pt x="8494" y="6676"/>
                  </a:lnTo>
                  <a:cubicBezTo>
                    <a:pt x="8616" y="6676"/>
                    <a:pt x="8725" y="6597"/>
                    <a:pt x="8764" y="6480"/>
                  </a:cubicBezTo>
                  <a:lnTo>
                    <a:pt x="10803" y="377"/>
                  </a:lnTo>
                  <a:cubicBezTo>
                    <a:pt x="10866" y="192"/>
                    <a:pt x="10728" y="1"/>
                    <a:pt x="10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655;p64">
              <a:extLst>
                <a:ext uri="{FF2B5EF4-FFF2-40B4-BE49-F238E27FC236}">
                  <a16:creationId xmlns:a16="http://schemas.microsoft.com/office/drawing/2014/main" id="{F760B695-5773-4E7C-9028-00508A3FD696}"/>
                </a:ext>
              </a:extLst>
            </p:cNvPr>
            <p:cNvSpPr/>
            <p:nvPr/>
          </p:nvSpPr>
          <p:spPr>
            <a:xfrm>
              <a:off x="2317125" y="4371800"/>
              <a:ext cx="244000" cy="142075"/>
            </a:xfrm>
            <a:custGeom>
              <a:avLst/>
              <a:gdLst/>
              <a:ahLst/>
              <a:cxnLst/>
              <a:rect l="l" t="t" r="r" b="b"/>
              <a:pathLst>
                <a:path w="9760" h="5683" extrusionOk="0">
                  <a:moveTo>
                    <a:pt x="2172" y="0"/>
                  </a:moveTo>
                  <a:lnTo>
                    <a:pt x="1" y="5683"/>
                  </a:lnTo>
                  <a:lnTo>
                    <a:pt x="7862" y="5683"/>
                  </a:lnTo>
                  <a:lnTo>
                    <a:pt x="9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656;p64">
              <a:extLst>
                <a:ext uri="{FF2B5EF4-FFF2-40B4-BE49-F238E27FC236}">
                  <a16:creationId xmlns:a16="http://schemas.microsoft.com/office/drawing/2014/main" id="{E38878F7-EC14-42AE-9B78-102857ACA3BC}"/>
                </a:ext>
              </a:extLst>
            </p:cNvPr>
            <p:cNvSpPr/>
            <p:nvPr/>
          </p:nvSpPr>
          <p:spPr>
            <a:xfrm>
              <a:off x="2308675" y="4364650"/>
              <a:ext cx="260825" cy="156375"/>
            </a:xfrm>
            <a:custGeom>
              <a:avLst/>
              <a:gdLst/>
              <a:ahLst/>
              <a:cxnLst/>
              <a:rect l="l" t="t" r="r" b="b"/>
              <a:pathLst>
                <a:path w="10433" h="6255" extrusionOk="0">
                  <a:moveTo>
                    <a:pt x="9702" y="573"/>
                  </a:moveTo>
                  <a:lnTo>
                    <a:pt x="7995" y="5682"/>
                  </a:lnTo>
                  <a:lnTo>
                    <a:pt x="754" y="5682"/>
                  </a:lnTo>
                  <a:lnTo>
                    <a:pt x="2707" y="573"/>
                  </a:lnTo>
                  <a:close/>
                  <a:moveTo>
                    <a:pt x="2510" y="0"/>
                  </a:moveTo>
                  <a:cubicBezTo>
                    <a:pt x="2391" y="0"/>
                    <a:pt x="2284" y="74"/>
                    <a:pt x="2242" y="185"/>
                  </a:cubicBezTo>
                  <a:lnTo>
                    <a:pt x="71" y="5866"/>
                  </a:lnTo>
                  <a:cubicBezTo>
                    <a:pt x="0" y="6053"/>
                    <a:pt x="139" y="6255"/>
                    <a:pt x="339" y="6255"/>
                  </a:cubicBezTo>
                  <a:lnTo>
                    <a:pt x="8200" y="6255"/>
                  </a:lnTo>
                  <a:cubicBezTo>
                    <a:pt x="8323" y="6255"/>
                    <a:pt x="8433" y="6175"/>
                    <a:pt x="8472" y="6058"/>
                  </a:cubicBezTo>
                  <a:lnTo>
                    <a:pt x="10370" y="377"/>
                  </a:lnTo>
                  <a:cubicBezTo>
                    <a:pt x="10432" y="191"/>
                    <a:pt x="10294" y="0"/>
                    <a:pt x="10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657;p64">
              <a:extLst>
                <a:ext uri="{FF2B5EF4-FFF2-40B4-BE49-F238E27FC236}">
                  <a16:creationId xmlns:a16="http://schemas.microsoft.com/office/drawing/2014/main" id="{DD503890-4C4C-4557-AD7B-27CC80338868}"/>
                </a:ext>
              </a:extLst>
            </p:cNvPr>
            <p:cNvSpPr/>
            <p:nvPr/>
          </p:nvSpPr>
          <p:spPr>
            <a:xfrm>
              <a:off x="2462675" y="4513850"/>
              <a:ext cx="247550" cy="152600"/>
            </a:xfrm>
            <a:custGeom>
              <a:avLst/>
              <a:gdLst/>
              <a:ahLst/>
              <a:cxnLst/>
              <a:rect l="l" t="t" r="r" b="b"/>
              <a:pathLst>
                <a:path w="9902" h="6104" extrusionOk="0">
                  <a:moveTo>
                    <a:pt x="2040" y="1"/>
                  </a:moveTo>
                  <a:lnTo>
                    <a:pt x="1" y="6104"/>
                  </a:lnTo>
                  <a:lnTo>
                    <a:pt x="8154" y="6104"/>
                  </a:lnTo>
                  <a:lnTo>
                    <a:pt x="9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658;p64">
              <a:extLst>
                <a:ext uri="{FF2B5EF4-FFF2-40B4-BE49-F238E27FC236}">
                  <a16:creationId xmlns:a16="http://schemas.microsoft.com/office/drawing/2014/main" id="{6A702D0B-7C25-478A-9ACB-B384360B3E19}"/>
                </a:ext>
              </a:extLst>
            </p:cNvPr>
            <p:cNvSpPr/>
            <p:nvPr/>
          </p:nvSpPr>
          <p:spPr>
            <a:xfrm>
              <a:off x="2454325" y="4506675"/>
              <a:ext cx="264050" cy="166925"/>
            </a:xfrm>
            <a:custGeom>
              <a:avLst/>
              <a:gdLst/>
              <a:ahLst/>
              <a:cxnLst/>
              <a:rect l="l" t="t" r="r" b="b"/>
              <a:pathLst>
                <a:path w="10562" h="6677" extrusionOk="0">
                  <a:moveTo>
                    <a:pt x="9856" y="574"/>
                  </a:moveTo>
                  <a:lnTo>
                    <a:pt x="8272" y="6105"/>
                  </a:lnTo>
                  <a:lnTo>
                    <a:pt x="732" y="6105"/>
                  </a:lnTo>
                  <a:lnTo>
                    <a:pt x="2580" y="574"/>
                  </a:lnTo>
                  <a:close/>
                  <a:moveTo>
                    <a:pt x="2374" y="1"/>
                  </a:moveTo>
                  <a:cubicBezTo>
                    <a:pt x="2251" y="1"/>
                    <a:pt x="2141" y="79"/>
                    <a:pt x="2102" y="197"/>
                  </a:cubicBezTo>
                  <a:lnTo>
                    <a:pt x="62" y="6300"/>
                  </a:lnTo>
                  <a:cubicBezTo>
                    <a:pt x="0" y="6485"/>
                    <a:pt x="139" y="6676"/>
                    <a:pt x="334" y="6676"/>
                  </a:cubicBezTo>
                  <a:lnTo>
                    <a:pt x="8488" y="6676"/>
                  </a:lnTo>
                  <a:cubicBezTo>
                    <a:pt x="8615" y="6676"/>
                    <a:pt x="8728" y="6592"/>
                    <a:pt x="8763" y="6469"/>
                  </a:cubicBezTo>
                  <a:lnTo>
                    <a:pt x="10509" y="366"/>
                  </a:lnTo>
                  <a:cubicBezTo>
                    <a:pt x="10562" y="183"/>
                    <a:pt x="10425"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659;p64">
              <a:extLst>
                <a:ext uri="{FF2B5EF4-FFF2-40B4-BE49-F238E27FC236}">
                  <a16:creationId xmlns:a16="http://schemas.microsoft.com/office/drawing/2014/main" id="{99609DF9-CDC6-4DFF-8A1C-003B3D0F1DB2}"/>
                </a:ext>
              </a:extLst>
            </p:cNvPr>
            <p:cNvSpPr/>
            <p:nvPr/>
          </p:nvSpPr>
          <p:spPr>
            <a:xfrm>
              <a:off x="3155575" y="4115325"/>
              <a:ext cx="201100" cy="123975"/>
            </a:xfrm>
            <a:custGeom>
              <a:avLst/>
              <a:gdLst/>
              <a:ahLst/>
              <a:cxnLst/>
              <a:rect l="l" t="t" r="r" b="b"/>
              <a:pathLst>
                <a:path w="8044" h="4959" extrusionOk="0">
                  <a:moveTo>
                    <a:pt x="946" y="0"/>
                  </a:moveTo>
                  <a:lnTo>
                    <a:pt x="0" y="4959"/>
                  </a:lnTo>
                  <a:lnTo>
                    <a:pt x="7336" y="4959"/>
                  </a:lnTo>
                  <a:lnTo>
                    <a:pt x="8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660;p64">
              <a:extLst>
                <a:ext uri="{FF2B5EF4-FFF2-40B4-BE49-F238E27FC236}">
                  <a16:creationId xmlns:a16="http://schemas.microsoft.com/office/drawing/2014/main" id="{4827EE01-6490-405D-AE63-E84260E46457}"/>
                </a:ext>
              </a:extLst>
            </p:cNvPr>
            <p:cNvSpPr/>
            <p:nvPr/>
          </p:nvSpPr>
          <p:spPr>
            <a:xfrm>
              <a:off x="3147725" y="4108175"/>
              <a:ext cx="216625" cy="138275"/>
            </a:xfrm>
            <a:custGeom>
              <a:avLst/>
              <a:gdLst/>
              <a:ahLst/>
              <a:cxnLst/>
              <a:rect l="l" t="t" r="r" b="b"/>
              <a:pathLst>
                <a:path w="8665" h="5531" extrusionOk="0">
                  <a:moveTo>
                    <a:pt x="8027" y="572"/>
                  </a:moveTo>
                  <a:lnTo>
                    <a:pt x="7401" y="4958"/>
                  </a:lnTo>
                  <a:lnTo>
                    <a:pt x="660" y="4958"/>
                  </a:lnTo>
                  <a:lnTo>
                    <a:pt x="1496" y="572"/>
                  </a:lnTo>
                  <a:close/>
                  <a:moveTo>
                    <a:pt x="1260" y="0"/>
                  </a:moveTo>
                  <a:cubicBezTo>
                    <a:pt x="1123" y="0"/>
                    <a:pt x="1005" y="98"/>
                    <a:pt x="979" y="232"/>
                  </a:cubicBezTo>
                  <a:lnTo>
                    <a:pt x="34" y="5191"/>
                  </a:lnTo>
                  <a:cubicBezTo>
                    <a:pt x="0" y="5366"/>
                    <a:pt x="135" y="5530"/>
                    <a:pt x="314" y="5530"/>
                  </a:cubicBezTo>
                  <a:lnTo>
                    <a:pt x="7650" y="5530"/>
                  </a:lnTo>
                  <a:cubicBezTo>
                    <a:pt x="7792" y="5530"/>
                    <a:pt x="7914" y="5425"/>
                    <a:pt x="7933" y="5284"/>
                  </a:cubicBezTo>
                  <a:lnTo>
                    <a:pt x="8641" y="326"/>
                  </a:lnTo>
                  <a:cubicBezTo>
                    <a:pt x="8665" y="154"/>
                    <a:pt x="8532" y="0"/>
                    <a:pt x="8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661;p64">
              <a:extLst>
                <a:ext uri="{FF2B5EF4-FFF2-40B4-BE49-F238E27FC236}">
                  <a16:creationId xmlns:a16="http://schemas.microsoft.com/office/drawing/2014/main" id="{E678DCEA-7285-4444-8764-3F1194B6A062}"/>
                </a:ext>
              </a:extLst>
            </p:cNvPr>
            <p:cNvSpPr/>
            <p:nvPr/>
          </p:nvSpPr>
          <p:spPr>
            <a:xfrm>
              <a:off x="3130325" y="4239275"/>
              <a:ext cx="208650" cy="132550"/>
            </a:xfrm>
            <a:custGeom>
              <a:avLst/>
              <a:gdLst/>
              <a:ahLst/>
              <a:cxnLst/>
              <a:rect l="l" t="t" r="r" b="b"/>
              <a:pathLst>
                <a:path w="8346" h="5302" extrusionOk="0">
                  <a:moveTo>
                    <a:pt x="1010" y="1"/>
                  </a:moveTo>
                  <a:lnTo>
                    <a:pt x="0" y="5301"/>
                  </a:lnTo>
                  <a:lnTo>
                    <a:pt x="7590" y="5301"/>
                  </a:lnTo>
                  <a:lnTo>
                    <a:pt x="8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662;p64">
              <a:extLst>
                <a:ext uri="{FF2B5EF4-FFF2-40B4-BE49-F238E27FC236}">
                  <a16:creationId xmlns:a16="http://schemas.microsoft.com/office/drawing/2014/main" id="{69D0F5C0-61E2-4911-AD5A-868CDCC7AD64}"/>
                </a:ext>
              </a:extLst>
            </p:cNvPr>
            <p:cNvSpPr/>
            <p:nvPr/>
          </p:nvSpPr>
          <p:spPr>
            <a:xfrm>
              <a:off x="3122450" y="4232100"/>
              <a:ext cx="224225" cy="146900"/>
            </a:xfrm>
            <a:custGeom>
              <a:avLst/>
              <a:gdLst/>
              <a:ahLst/>
              <a:cxnLst/>
              <a:rect l="l" t="t" r="r" b="b"/>
              <a:pathLst>
                <a:path w="8969" h="5876" extrusionOk="0">
                  <a:moveTo>
                    <a:pt x="8332" y="573"/>
                  </a:moveTo>
                  <a:lnTo>
                    <a:pt x="7656" y="5302"/>
                  </a:lnTo>
                  <a:lnTo>
                    <a:pt x="661" y="5302"/>
                  </a:lnTo>
                  <a:lnTo>
                    <a:pt x="1562" y="573"/>
                  </a:lnTo>
                  <a:close/>
                  <a:moveTo>
                    <a:pt x="1325" y="1"/>
                  </a:moveTo>
                  <a:cubicBezTo>
                    <a:pt x="1188" y="1"/>
                    <a:pt x="1070" y="98"/>
                    <a:pt x="1045" y="233"/>
                  </a:cubicBezTo>
                  <a:lnTo>
                    <a:pt x="35" y="5536"/>
                  </a:lnTo>
                  <a:cubicBezTo>
                    <a:pt x="0" y="5711"/>
                    <a:pt x="136" y="5875"/>
                    <a:pt x="315" y="5875"/>
                  </a:cubicBezTo>
                  <a:lnTo>
                    <a:pt x="7905" y="5875"/>
                  </a:lnTo>
                  <a:cubicBezTo>
                    <a:pt x="8047" y="5875"/>
                    <a:pt x="8168" y="5770"/>
                    <a:pt x="8188" y="5629"/>
                  </a:cubicBezTo>
                  <a:lnTo>
                    <a:pt x="8944" y="326"/>
                  </a:lnTo>
                  <a:cubicBezTo>
                    <a:pt x="8969" y="154"/>
                    <a:pt x="8835" y="1"/>
                    <a:pt x="8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663;p64">
              <a:extLst>
                <a:ext uri="{FF2B5EF4-FFF2-40B4-BE49-F238E27FC236}">
                  <a16:creationId xmlns:a16="http://schemas.microsoft.com/office/drawing/2014/main" id="{B276A02E-4F23-4C78-8D9F-9092535AC198}"/>
                </a:ext>
              </a:extLst>
            </p:cNvPr>
            <p:cNvSpPr/>
            <p:nvPr/>
          </p:nvSpPr>
          <p:spPr>
            <a:xfrm>
              <a:off x="2940575" y="4239275"/>
              <a:ext cx="215025" cy="132550"/>
            </a:xfrm>
            <a:custGeom>
              <a:avLst/>
              <a:gdLst/>
              <a:ahLst/>
              <a:cxnLst/>
              <a:rect l="l" t="t" r="r" b="b"/>
              <a:pathLst>
                <a:path w="8601" h="5302" extrusionOk="0">
                  <a:moveTo>
                    <a:pt x="1265" y="1"/>
                  </a:moveTo>
                  <a:lnTo>
                    <a:pt x="1" y="5301"/>
                  </a:lnTo>
                  <a:lnTo>
                    <a:pt x="7590" y="5301"/>
                  </a:lnTo>
                  <a:lnTo>
                    <a:pt x="8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664;p64">
              <a:extLst>
                <a:ext uri="{FF2B5EF4-FFF2-40B4-BE49-F238E27FC236}">
                  <a16:creationId xmlns:a16="http://schemas.microsoft.com/office/drawing/2014/main" id="{83825710-0287-45F8-AF83-39A3D24D5751}"/>
                </a:ext>
              </a:extLst>
            </p:cNvPr>
            <p:cNvSpPr/>
            <p:nvPr/>
          </p:nvSpPr>
          <p:spPr>
            <a:xfrm>
              <a:off x="2932575" y="4232125"/>
              <a:ext cx="230900" cy="146875"/>
            </a:xfrm>
            <a:custGeom>
              <a:avLst/>
              <a:gdLst/>
              <a:ahLst/>
              <a:cxnLst/>
              <a:rect l="l" t="t" r="r" b="b"/>
              <a:pathLst>
                <a:path w="9236" h="5875" extrusionOk="0">
                  <a:moveTo>
                    <a:pt x="8574" y="572"/>
                  </a:moveTo>
                  <a:lnTo>
                    <a:pt x="7673" y="5301"/>
                  </a:lnTo>
                  <a:lnTo>
                    <a:pt x="684" y="5301"/>
                  </a:lnTo>
                  <a:lnTo>
                    <a:pt x="1811" y="572"/>
                  </a:lnTo>
                  <a:close/>
                  <a:moveTo>
                    <a:pt x="1585" y="1"/>
                  </a:moveTo>
                  <a:cubicBezTo>
                    <a:pt x="1453" y="1"/>
                    <a:pt x="1337" y="91"/>
                    <a:pt x="1306" y="220"/>
                  </a:cubicBezTo>
                  <a:lnTo>
                    <a:pt x="43" y="5522"/>
                  </a:lnTo>
                  <a:cubicBezTo>
                    <a:pt x="1" y="5701"/>
                    <a:pt x="136" y="5873"/>
                    <a:pt x="321" y="5874"/>
                  </a:cubicBezTo>
                  <a:lnTo>
                    <a:pt x="7910" y="5874"/>
                  </a:lnTo>
                  <a:cubicBezTo>
                    <a:pt x="8048" y="5874"/>
                    <a:pt x="8165" y="5777"/>
                    <a:pt x="8191" y="5641"/>
                  </a:cubicBezTo>
                  <a:lnTo>
                    <a:pt x="9202" y="341"/>
                  </a:lnTo>
                  <a:cubicBezTo>
                    <a:pt x="9236" y="164"/>
                    <a:pt x="9100" y="1"/>
                    <a:pt x="8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665;p64">
              <a:extLst>
                <a:ext uri="{FF2B5EF4-FFF2-40B4-BE49-F238E27FC236}">
                  <a16:creationId xmlns:a16="http://schemas.microsoft.com/office/drawing/2014/main" id="{837DB280-F363-402A-94BE-0B1EFC39BEC7}"/>
                </a:ext>
              </a:extLst>
            </p:cNvPr>
            <p:cNvSpPr/>
            <p:nvPr/>
          </p:nvSpPr>
          <p:spPr>
            <a:xfrm>
              <a:off x="3320050" y="4239275"/>
              <a:ext cx="202325" cy="132550"/>
            </a:xfrm>
            <a:custGeom>
              <a:avLst/>
              <a:gdLst/>
              <a:ahLst/>
              <a:cxnLst/>
              <a:rect l="l" t="t" r="r" b="b"/>
              <a:pathLst>
                <a:path w="8093" h="5302" extrusionOk="0">
                  <a:moveTo>
                    <a:pt x="757" y="1"/>
                  </a:moveTo>
                  <a:lnTo>
                    <a:pt x="1" y="5301"/>
                  </a:lnTo>
                  <a:lnTo>
                    <a:pt x="7590" y="5301"/>
                  </a:lnTo>
                  <a:lnTo>
                    <a:pt x="8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666;p64">
              <a:extLst>
                <a:ext uri="{FF2B5EF4-FFF2-40B4-BE49-F238E27FC236}">
                  <a16:creationId xmlns:a16="http://schemas.microsoft.com/office/drawing/2014/main" id="{0BDAA6E5-D286-46F9-B11B-19E60F26E6FB}"/>
                </a:ext>
              </a:extLst>
            </p:cNvPr>
            <p:cNvSpPr/>
            <p:nvPr/>
          </p:nvSpPr>
          <p:spPr>
            <a:xfrm>
              <a:off x="3312325" y="4232100"/>
              <a:ext cx="217550" cy="146900"/>
            </a:xfrm>
            <a:custGeom>
              <a:avLst/>
              <a:gdLst/>
              <a:ahLst/>
              <a:cxnLst/>
              <a:rect l="l" t="t" r="r" b="b"/>
              <a:pathLst>
                <a:path w="8702" h="5876" extrusionOk="0">
                  <a:moveTo>
                    <a:pt x="8086" y="573"/>
                  </a:moveTo>
                  <a:lnTo>
                    <a:pt x="7638" y="5302"/>
                  </a:lnTo>
                  <a:lnTo>
                    <a:pt x="639" y="5302"/>
                  </a:lnTo>
                  <a:lnTo>
                    <a:pt x="1313" y="573"/>
                  </a:lnTo>
                  <a:close/>
                  <a:moveTo>
                    <a:pt x="1066" y="1"/>
                  </a:moveTo>
                  <a:cubicBezTo>
                    <a:pt x="924" y="1"/>
                    <a:pt x="802" y="106"/>
                    <a:pt x="783" y="247"/>
                  </a:cubicBezTo>
                  <a:lnTo>
                    <a:pt x="27" y="5549"/>
                  </a:lnTo>
                  <a:cubicBezTo>
                    <a:pt x="1" y="5720"/>
                    <a:pt x="136" y="5875"/>
                    <a:pt x="310" y="5875"/>
                  </a:cubicBezTo>
                  <a:lnTo>
                    <a:pt x="7899" y="5875"/>
                  </a:lnTo>
                  <a:cubicBezTo>
                    <a:pt x="8047" y="5875"/>
                    <a:pt x="8170" y="5763"/>
                    <a:pt x="8184" y="5615"/>
                  </a:cubicBezTo>
                  <a:lnTo>
                    <a:pt x="8686" y="315"/>
                  </a:lnTo>
                  <a:cubicBezTo>
                    <a:pt x="8702" y="145"/>
                    <a:pt x="8570" y="1"/>
                    <a:pt x="8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667;p64">
              <a:extLst>
                <a:ext uri="{FF2B5EF4-FFF2-40B4-BE49-F238E27FC236}">
                  <a16:creationId xmlns:a16="http://schemas.microsoft.com/office/drawing/2014/main" id="{C0ACE03B-E88C-48B4-BACD-3C30BEC65C99}"/>
                </a:ext>
              </a:extLst>
            </p:cNvPr>
            <p:cNvSpPr/>
            <p:nvPr/>
          </p:nvSpPr>
          <p:spPr>
            <a:xfrm>
              <a:off x="2561100" y="4239275"/>
              <a:ext cx="227750" cy="132550"/>
            </a:xfrm>
            <a:custGeom>
              <a:avLst/>
              <a:gdLst/>
              <a:ahLst/>
              <a:cxnLst/>
              <a:rect l="l" t="t" r="r" b="b"/>
              <a:pathLst>
                <a:path w="9110" h="5302" extrusionOk="0">
                  <a:moveTo>
                    <a:pt x="1773" y="1"/>
                  </a:moveTo>
                  <a:lnTo>
                    <a:pt x="1" y="5301"/>
                  </a:lnTo>
                  <a:lnTo>
                    <a:pt x="7590" y="5301"/>
                  </a:lnTo>
                  <a:lnTo>
                    <a:pt x="9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668;p64">
              <a:extLst>
                <a:ext uri="{FF2B5EF4-FFF2-40B4-BE49-F238E27FC236}">
                  <a16:creationId xmlns:a16="http://schemas.microsoft.com/office/drawing/2014/main" id="{519F813B-2B14-4102-93F1-E1CCA8E846BD}"/>
                </a:ext>
              </a:extLst>
            </p:cNvPr>
            <p:cNvSpPr/>
            <p:nvPr/>
          </p:nvSpPr>
          <p:spPr>
            <a:xfrm>
              <a:off x="2552825" y="4232125"/>
              <a:ext cx="244175" cy="146875"/>
            </a:xfrm>
            <a:custGeom>
              <a:avLst/>
              <a:gdLst/>
              <a:ahLst/>
              <a:cxnLst/>
              <a:rect l="l" t="t" r="r" b="b"/>
              <a:pathLst>
                <a:path w="9767" h="5875" extrusionOk="0">
                  <a:moveTo>
                    <a:pt x="9061" y="572"/>
                  </a:moveTo>
                  <a:lnTo>
                    <a:pt x="7706" y="5301"/>
                  </a:lnTo>
                  <a:lnTo>
                    <a:pt x="731" y="5301"/>
                  </a:lnTo>
                  <a:lnTo>
                    <a:pt x="2311" y="572"/>
                  </a:lnTo>
                  <a:close/>
                  <a:moveTo>
                    <a:pt x="2104" y="1"/>
                  </a:moveTo>
                  <a:cubicBezTo>
                    <a:pt x="1981" y="1"/>
                    <a:pt x="1871" y="79"/>
                    <a:pt x="1833" y="197"/>
                  </a:cubicBezTo>
                  <a:lnTo>
                    <a:pt x="62" y="5498"/>
                  </a:lnTo>
                  <a:cubicBezTo>
                    <a:pt x="0" y="5682"/>
                    <a:pt x="137" y="5874"/>
                    <a:pt x="333" y="5874"/>
                  </a:cubicBezTo>
                  <a:lnTo>
                    <a:pt x="7921" y="5874"/>
                  </a:lnTo>
                  <a:cubicBezTo>
                    <a:pt x="8050" y="5874"/>
                    <a:pt x="8161" y="5790"/>
                    <a:pt x="8197" y="5667"/>
                  </a:cubicBezTo>
                  <a:lnTo>
                    <a:pt x="9714" y="366"/>
                  </a:lnTo>
                  <a:cubicBezTo>
                    <a:pt x="9767" y="183"/>
                    <a:pt x="9630" y="1"/>
                    <a:pt x="9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669;p64">
              <a:extLst>
                <a:ext uri="{FF2B5EF4-FFF2-40B4-BE49-F238E27FC236}">
                  <a16:creationId xmlns:a16="http://schemas.microsoft.com/office/drawing/2014/main" id="{8F0C0881-6499-4119-9387-913B312A01F8}"/>
                </a:ext>
              </a:extLst>
            </p:cNvPr>
            <p:cNvSpPr/>
            <p:nvPr/>
          </p:nvSpPr>
          <p:spPr>
            <a:xfrm>
              <a:off x="5027625" y="4366929"/>
              <a:ext cx="237475" cy="142075"/>
            </a:xfrm>
            <a:custGeom>
              <a:avLst/>
              <a:gdLst/>
              <a:ahLst/>
              <a:cxnLst/>
              <a:rect l="l" t="t" r="r" b="b"/>
              <a:pathLst>
                <a:path w="9499" h="5683" extrusionOk="0">
                  <a:moveTo>
                    <a:pt x="1" y="0"/>
                  </a:moveTo>
                  <a:lnTo>
                    <a:pt x="1637" y="5683"/>
                  </a:lnTo>
                  <a:lnTo>
                    <a:pt x="9498"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670;p64">
              <a:extLst>
                <a:ext uri="{FF2B5EF4-FFF2-40B4-BE49-F238E27FC236}">
                  <a16:creationId xmlns:a16="http://schemas.microsoft.com/office/drawing/2014/main" id="{95F66E09-6931-4CCE-9DFB-201E5B158065}"/>
                </a:ext>
              </a:extLst>
            </p:cNvPr>
            <p:cNvSpPr/>
            <p:nvPr/>
          </p:nvSpPr>
          <p:spPr>
            <a:xfrm>
              <a:off x="5019425" y="4364650"/>
              <a:ext cx="254000" cy="156375"/>
            </a:xfrm>
            <a:custGeom>
              <a:avLst/>
              <a:gdLst/>
              <a:ahLst/>
              <a:cxnLst/>
              <a:rect l="l" t="t" r="r" b="b"/>
              <a:pathLst>
                <a:path w="10160" h="6255" extrusionOk="0">
                  <a:moveTo>
                    <a:pt x="7712" y="573"/>
                  </a:moveTo>
                  <a:lnTo>
                    <a:pt x="9428" y="5682"/>
                  </a:lnTo>
                  <a:lnTo>
                    <a:pt x="2180" y="5682"/>
                  </a:lnTo>
                  <a:lnTo>
                    <a:pt x="708" y="573"/>
                  </a:lnTo>
                  <a:close/>
                  <a:moveTo>
                    <a:pt x="329" y="0"/>
                  </a:moveTo>
                  <a:cubicBezTo>
                    <a:pt x="138" y="0"/>
                    <a:pt x="0" y="182"/>
                    <a:pt x="53" y="366"/>
                  </a:cubicBezTo>
                  <a:lnTo>
                    <a:pt x="1691" y="6048"/>
                  </a:lnTo>
                  <a:cubicBezTo>
                    <a:pt x="1725" y="6170"/>
                    <a:pt x="1838" y="6255"/>
                    <a:pt x="1965" y="6255"/>
                  </a:cubicBezTo>
                  <a:lnTo>
                    <a:pt x="9826" y="6255"/>
                  </a:lnTo>
                  <a:cubicBezTo>
                    <a:pt x="10022" y="6255"/>
                    <a:pt x="10159" y="6062"/>
                    <a:pt x="10097" y="5878"/>
                  </a:cubicBezTo>
                  <a:lnTo>
                    <a:pt x="8188" y="195"/>
                  </a:lnTo>
                  <a:cubicBezTo>
                    <a:pt x="8149" y="79"/>
                    <a:pt x="8040" y="0"/>
                    <a:pt x="7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671;p64">
              <a:extLst>
                <a:ext uri="{FF2B5EF4-FFF2-40B4-BE49-F238E27FC236}">
                  <a16:creationId xmlns:a16="http://schemas.microsoft.com/office/drawing/2014/main" id="{1B328C7B-97DB-4C79-9079-06E8BB0057E9}"/>
                </a:ext>
              </a:extLst>
            </p:cNvPr>
            <p:cNvSpPr/>
            <p:nvPr/>
          </p:nvSpPr>
          <p:spPr>
            <a:xfrm>
              <a:off x="2750850" y="4239275"/>
              <a:ext cx="221350" cy="132550"/>
            </a:xfrm>
            <a:custGeom>
              <a:avLst/>
              <a:gdLst/>
              <a:ahLst/>
              <a:cxnLst/>
              <a:rect l="l" t="t" r="r" b="b"/>
              <a:pathLst>
                <a:path w="8854" h="5302" extrusionOk="0">
                  <a:moveTo>
                    <a:pt x="1519" y="1"/>
                  </a:moveTo>
                  <a:lnTo>
                    <a:pt x="0" y="5301"/>
                  </a:lnTo>
                  <a:lnTo>
                    <a:pt x="7590" y="5301"/>
                  </a:lnTo>
                  <a:lnTo>
                    <a:pt x="8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672;p64">
              <a:extLst>
                <a:ext uri="{FF2B5EF4-FFF2-40B4-BE49-F238E27FC236}">
                  <a16:creationId xmlns:a16="http://schemas.microsoft.com/office/drawing/2014/main" id="{B6F2DB12-D340-4DF9-AC92-7144DDB0BABC}"/>
                </a:ext>
              </a:extLst>
            </p:cNvPr>
            <p:cNvSpPr/>
            <p:nvPr/>
          </p:nvSpPr>
          <p:spPr>
            <a:xfrm>
              <a:off x="2742675" y="4232100"/>
              <a:ext cx="237575" cy="146900"/>
            </a:xfrm>
            <a:custGeom>
              <a:avLst/>
              <a:gdLst/>
              <a:ahLst/>
              <a:cxnLst/>
              <a:rect l="l" t="t" r="r" b="b"/>
              <a:pathLst>
                <a:path w="9503" h="5876" extrusionOk="0">
                  <a:moveTo>
                    <a:pt x="8819" y="573"/>
                  </a:moveTo>
                  <a:lnTo>
                    <a:pt x="7691" y="5302"/>
                  </a:lnTo>
                  <a:lnTo>
                    <a:pt x="708" y="5302"/>
                  </a:lnTo>
                  <a:lnTo>
                    <a:pt x="2061" y="573"/>
                  </a:lnTo>
                  <a:close/>
                  <a:moveTo>
                    <a:pt x="1846" y="1"/>
                  </a:moveTo>
                  <a:cubicBezTo>
                    <a:pt x="1718" y="1"/>
                    <a:pt x="1606" y="85"/>
                    <a:pt x="1571" y="208"/>
                  </a:cubicBezTo>
                  <a:lnTo>
                    <a:pt x="53" y="5510"/>
                  </a:lnTo>
                  <a:cubicBezTo>
                    <a:pt x="1" y="5693"/>
                    <a:pt x="138" y="5875"/>
                    <a:pt x="327" y="5875"/>
                  </a:cubicBezTo>
                  <a:lnTo>
                    <a:pt x="7917" y="5875"/>
                  </a:lnTo>
                  <a:cubicBezTo>
                    <a:pt x="8049" y="5875"/>
                    <a:pt x="8164" y="5784"/>
                    <a:pt x="8195" y="5656"/>
                  </a:cubicBezTo>
                  <a:lnTo>
                    <a:pt x="9460" y="353"/>
                  </a:lnTo>
                  <a:cubicBezTo>
                    <a:pt x="9502" y="174"/>
                    <a:pt x="9366" y="1"/>
                    <a:pt x="9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673;p64">
              <a:extLst>
                <a:ext uri="{FF2B5EF4-FFF2-40B4-BE49-F238E27FC236}">
                  <a16:creationId xmlns:a16="http://schemas.microsoft.com/office/drawing/2014/main" id="{4821B396-6CFB-4C8C-91DF-668EA21F75EF}"/>
                </a:ext>
              </a:extLst>
            </p:cNvPr>
            <p:cNvSpPr/>
            <p:nvPr/>
          </p:nvSpPr>
          <p:spPr>
            <a:xfrm>
              <a:off x="2513650" y="4371800"/>
              <a:ext cx="237225" cy="142075"/>
            </a:xfrm>
            <a:custGeom>
              <a:avLst/>
              <a:gdLst/>
              <a:ahLst/>
              <a:cxnLst/>
              <a:rect l="l" t="t" r="r" b="b"/>
              <a:pathLst>
                <a:path w="9489" h="5683" extrusionOk="0">
                  <a:moveTo>
                    <a:pt x="1899" y="0"/>
                  </a:moveTo>
                  <a:lnTo>
                    <a:pt x="1" y="5683"/>
                  </a:lnTo>
                  <a:lnTo>
                    <a:pt x="7862" y="5683"/>
                  </a:lnTo>
                  <a:lnTo>
                    <a:pt x="9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674;p64">
              <a:extLst>
                <a:ext uri="{FF2B5EF4-FFF2-40B4-BE49-F238E27FC236}">
                  <a16:creationId xmlns:a16="http://schemas.microsoft.com/office/drawing/2014/main" id="{B239E80A-08B5-4B02-B345-27EF7F65F874}"/>
                </a:ext>
              </a:extLst>
            </p:cNvPr>
            <p:cNvSpPr/>
            <p:nvPr/>
          </p:nvSpPr>
          <p:spPr>
            <a:xfrm>
              <a:off x="2505325" y="4364650"/>
              <a:ext cx="253750" cy="156375"/>
            </a:xfrm>
            <a:custGeom>
              <a:avLst/>
              <a:gdLst/>
              <a:ahLst/>
              <a:cxnLst/>
              <a:rect l="l" t="t" r="r" b="b"/>
              <a:pathLst>
                <a:path w="10150" h="6255" extrusionOk="0">
                  <a:moveTo>
                    <a:pt x="9442" y="573"/>
                  </a:moveTo>
                  <a:lnTo>
                    <a:pt x="7980" y="5682"/>
                  </a:lnTo>
                  <a:lnTo>
                    <a:pt x="731" y="5682"/>
                  </a:lnTo>
                  <a:lnTo>
                    <a:pt x="2438" y="573"/>
                  </a:lnTo>
                  <a:close/>
                  <a:moveTo>
                    <a:pt x="2233" y="0"/>
                  </a:moveTo>
                  <a:cubicBezTo>
                    <a:pt x="2110" y="0"/>
                    <a:pt x="2000" y="79"/>
                    <a:pt x="1962" y="197"/>
                  </a:cubicBezTo>
                  <a:lnTo>
                    <a:pt x="64" y="5878"/>
                  </a:lnTo>
                  <a:cubicBezTo>
                    <a:pt x="1" y="6064"/>
                    <a:pt x="139" y="6255"/>
                    <a:pt x="334" y="6255"/>
                  </a:cubicBezTo>
                  <a:lnTo>
                    <a:pt x="8195" y="6255"/>
                  </a:lnTo>
                  <a:cubicBezTo>
                    <a:pt x="8323" y="6255"/>
                    <a:pt x="8435" y="6170"/>
                    <a:pt x="8471" y="6047"/>
                  </a:cubicBezTo>
                  <a:lnTo>
                    <a:pt x="10097" y="366"/>
                  </a:lnTo>
                  <a:cubicBezTo>
                    <a:pt x="10150" y="182"/>
                    <a:pt x="10012" y="0"/>
                    <a:pt x="9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675;p64">
              <a:extLst>
                <a:ext uri="{FF2B5EF4-FFF2-40B4-BE49-F238E27FC236}">
                  <a16:creationId xmlns:a16="http://schemas.microsoft.com/office/drawing/2014/main" id="{69A304A5-E563-4B3F-A5E1-06C9709F4526}"/>
                </a:ext>
              </a:extLst>
            </p:cNvPr>
            <p:cNvSpPr/>
            <p:nvPr/>
          </p:nvSpPr>
          <p:spPr>
            <a:xfrm>
              <a:off x="4439250" y="4234404"/>
              <a:ext cx="208925" cy="132550"/>
            </a:xfrm>
            <a:custGeom>
              <a:avLst/>
              <a:gdLst/>
              <a:ahLst/>
              <a:cxnLst/>
              <a:rect l="l" t="t" r="r" b="b"/>
              <a:pathLst>
                <a:path w="8357" h="5302" extrusionOk="0">
                  <a:moveTo>
                    <a:pt x="1" y="1"/>
                  </a:moveTo>
                  <a:lnTo>
                    <a:pt x="767" y="5301"/>
                  </a:lnTo>
                  <a:lnTo>
                    <a:pt x="8357"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676;p64">
              <a:extLst>
                <a:ext uri="{FF2B5EF4-FFF2-40B4-BE49-F238E27FC236}">
                  <a16:creationId xmlns:a16="http://schemas.microsoft.com/office/drawing/2014/main" id="{8E702E2D-206C-404D-8166-62243D5F649A}"/>
                </a:ext>
              </a:extLst>
            </p:cNvPr>
            <p:cNvSpPr/>
            <p:nvPr/>
          </p:nvSpPr>
          <p:spPr>
            <a:xfrm>
              <a:off x="4431575" y="4232100"/>
              <a:ext cx="224475" cy="146900"/>
            </a:xfrm>
            <a:custGeom>
              <a:avLst/>
              <a:gdLst/>
              <a:ahLst/>
              <a:cxnLst/>
              <a:rect l="l" t="t" r="r" b="b"/>
              <a:pathLst>
                <a:path w="8979" h="5876" extrusionOk="0">
                  <a:moveTo>
                    <a:pt x="7408" y="573"/>
                  </a:moveTo>
                  <a:lnTo>
                    <a:pt x="8318" y="5302"/>
                  </a:lnTo>
                  <a:lnTo>
                    <a:pt x="1321" y="5302"/>
                  </a:lnTo>
                  <a:lnTo>
                    <a:pt x="638" y="573"/>
                  </a:lnTo>
                  <a:close/>
                  <a:moveTo>
                    <a:pt x="308" y="1"/>
                  </a:moveTo>
                  <a:cubicBezTo>
                    <a:pt x="133" y="1"/>
                    <a:pt x="0" y="156"/>
                    <a:pt x="24" y="327"/>
                  </a:cubicBezTo>
                  <a:lnTo>
                    <a:pt x="791" y="5629"/>
                  </a:lnTo>
                  <a:cubicBezTo>
                    <a:pt x="811" y="5770"/>
                    <a:pt x="932" y="5874"/>
                    <a:pt x="1074" y="5875"/>
                  </a:cubicBezTo>
                  <a:lnTo>
                    <a:pt x="8664" y="5875"/>
                  </a:lnTo>
                  <a:cubicBezTo>
                    <a:pt x="8843" y="5875"/>
                    <a:pt x="8979" y="5711"/>
                    <a:pt x="8944" y="5534"/>
                  </a:cubicBezTo>
                  <a:lnTo>
                    <a:pt x="7924" y="233"/>
                  </a:lnTo>
                  <a:cubicBezTo>
                    <a:pt x="7898" y="98"/>
                    <a:pt x="7781" y="1"/>
                    <a:pt x="7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677;p64">
              <a:extLst>
                <a:ext uri="{FF2B5EF4-FFF2-40B4-BE49-F238E27FC236}">
                  <a16:creationId xmlns:a16="http://schemas.microsoft.com/office/drawing/2014/main" id="{7E9214DD-E362-45D1-9589-BA614382C83D}"/>
                </a:ext>
              </a:extLst>
            </p:cNvPr>
            <p:cNvSpPr/>
            <p:nvPr/>
          </p:nvSpPr>
          <p:spPr>
            <a:xfrm>
              <a:off x="4255900" y="4239275"/>
              <a:ext cx="202550" cy="132550"/>
            </a:xfrm>
            <a:custGeom>
              <a:avLst/>
              <a:gdLst/>
              <a:ahLst/>
              <a:cxnLst/>
              <a:rect l="l" t="t" r="r" b="b"/>
              <a:pathLst>
                <a:path w="8102" h="5302" extrusionOk="0">
                  <a:moveTo>
                    <a:pt x="0" y="1"/>
                  </a:moveTo>
                  <a:lnTo>
                    <a:pt x="513" y="5301"/>
                  </a:lnTo>
                  <a:lnTo>
                    <a:pt x="8101"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678;p64">
              <a:extLst>
                <a:ext uri="{FF2B5EF4-FFF2-40B4-BE49-F238E27FC236}">
                  <a16:creationId xmlns:a16="http://schemas.microsoft.com/office/drawing/2014/main" id="{F5345A3D-5D01-4EC7-A7B4-01D7EF409E8D}"/>
                </a:ext>
              </a:extLst>
            </p:cNvPr>
            <p:cNvSpPr/>
            <p:nvPr/>
          </p:nvSpPr>
          <p:spPr>
            <a:xfrm>
              <a:off x="4248325" y="4232100"/>
              <a:ext cx="217825" cy="146900"/>
            </a:xfrm>
            <a:custGeom>
              <a:avLst/>
              <a:gdLst/>
              <a:ahLst/>
              <a:cxnLst/>
              <a:rect l="l" t="t" r="r" b="b"/>
              <a:pathLst>
                <a:path w="8713" h="5876" extrusionOk="0">
                  <a:moveTo>
                    <a:pt x="7390" y="573"/>
                  </a:moveTo>
                  <a:lnTo>
                    <a:pt x="8075" y="5302"/>
                  </a:lnTo>
                  <a:lnTo>
                    <a:pt x="1075" y="5302"/>
                  </a:lnTo>
                  <a:lnTo>
                    <a:pt x="617" y="573"/>
                  </a:lnTo>
                  <a:close/>
                  <a:moveTo>
                    <a:pt x="302" y="1"/>
                  </a:moveTo>
                  <a:cubicBezTo>
                    <a:pt x="133" y="1"/>
                    <a:pt x="1" y="145"/>
                    <a:pt x="17" y="313"/>
                  </a:cubicBezTo>
                  <a:lnTo>
                    <a:pt x="530" y="5616"/>
                  </a:lnTo>
                  <a:cubicBezTo>
                    <a:pt x="544" y="5763"/>
                    <a:pt x="667" y="5875"/>
                    <a:pt x="815" y="5875"/>
                  </a:cubicBezTo>
                  <a:lnTo>
                    <a:pt x="8405" y="5875"/>
                  </a:lnTo>
                  <a:cubicBezTo>
                    <a:pt x="8580" y="5874"/>
                    <a:pt x="8713" y="5720"/>
                    <a:pt x="8689" y="5549"/>
                  </a:cubicBezTo>
                  <a:lnTo>
                    <a:pt x="7922" y="245"/>
                  </a:lnTo>
                  <a:cubicBezTo>
                    <a:pt x="7902" y="104"/>
                    <a:pt x="7781" y="1"/>
                    <a:pt x="7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679;p64">
              <a:extLst>
                <a:ext uri="{FF2B5EF4-FFF2-40B4-BE49-F238E27FC236}">
                  <a16:creationId xmlns:a16="http://schemas.microsoft.com/office/drawing/2014/main" id="{F636249C-7B18-4615-B2A6-8E46EAEF3E7F}"/>
                </a:ext>
              </a:extLst>
            </p:cNvPr>
            <p:cNvSpPr/>
            <p:nvPr/>
          </p:nvSpPr>
          <p:spPr>
            <a:xfrm>
              <a:off x="4806050" y="4234404"/>
              <a:ext cx="221600" cy="132550"/>
            </a:xfrm>
            <a:custGeom>
              <a:avLst/>
              <a:gdLst/>
              <a:ahLst/>
              <a:cxnLst/>
              <a:rect l="l" t="t" r="r" b="b"/>
              <a:pathLst>
                <a:path w="8864" h="5302" extrusionOk="0">
                  <a:moveTo>
                    <a:pt x="0" y="1"/>
                  </a:moveTo>
                  <a:lnTo>
                    <a:pt x="1274" y="5301"/>
                  </a:lnTo>
                  <a:lnTo>
                    <a:pt x="8864"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680;p64">
              <a:extLst>
                <a:ext uri="{FF2B5EF4-FFF2-40B4-BE49-F238E27FC236}">
                  <a16:creationId xmlns:a16="http://schemas.microsoft.com/office/drawing/2014/main" id="{D66D3921-AEB1-44EE-8D6E-23FB61C18F82}"/>
                </a:ext>
              </a:extLst>
            </p:cNvPr>
            <p:cNvSpPr/>
            <p:nvPr/>
          </p:nvSpPr>
          <p:spPr>
            <a:xfrm>
              <a:off x="4798000" y="4232100"/>
              <a:ext cx="237825" cy="146900"/>
            </a:xfrm>
            <a:custGeom>
              <a:avLst/>
              <a:gdLst/>
              <a:ahLst/>
              <a:cxnLst/>
              <a:rect l="l" t="t" r="r" b="b"/>
              <a:pathLst>
                <a:path w="9513" h="5876" extrusionOk="0">
                  <a:moveTo>
                    <a:pt x="7443" y="573"/>
                  </a:moveTo>
                  <a:lnTo>
                    <a:pt x="8806" y="5302"/>
                  </a:lnTo>
                  <a:lnTo>
                    <a:pt x="1822" y="5302"/>
                  </a:lnTo>
                  <a:lnTo>
                    <a:pt x="685" y="573"/>
                  </a:lnTo>
                  <a:close/>
                  <a:moveTo>
                    <a:pt x="321" y="1"/>
                  </a:moveTo>
                  <a:cubicBezTo>
                    <a:pt x="136" y="1"/>
                    <a:pt x="0" y="174"/>
                    <a:pt x="43" y="354"/>
                  </a:cubicBezTo>
                  <a:lnTo>
                    <a:pt x="1317" y="5656"/>
                  </a:lnTo>
                  <a:cubicBezTo>
                    <a:pt x="1347" y="5784"/>
                    <a:pt x="1463" y="5875"/>
                    <a:pt x="1595" y="5875"/>
                  </a:cubicBezTo>
                  <a:lnTo>
                    <a:pt x="9186" y="5875"/>
                  </a:lnTo>
                  <a:cubicBezTo>
                    <a:pt x="9375" y="5875"/>
                    <a:pt x="9512" y="5692"/>
                    <a:pt x="9460" y="5509"/>
                  </a:cubicBezTo>
                  <a:lnTo>
                    <a:pt x="7932" y="208"/>
                  </a:lnTo>
                  <a:cubicBezTo>
                    <a:pt x="7896" y="85"/>
                    <a:pt x="7785" y="1"/>
                    <a:pt x="7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681;p64">
              <a:extLst>
                <a:ext uri="{FF2B5EF4-FFF2-40B4-BE49-F238E27FC236}">
                  <a16:creationId xmlns:a16="http://schemas.microsoft.com/office/drawing/2014/main" id="{47A1E9BC-B26A-46A8-8711-32914430C28C}"/>
                </a:ext>
              </a:extLst>
            </p:cNvPr>
            <p:cNvSpPr/>
            <p:nvPr/>
          </p:nvSpPr>
          <p:spPr>
            <a:xfrm>
              <a:off x="3699500" y="4239275"/>
              <a:ext cx="189750" cy="132550"/>
            </a:xfrm>
            <a:custGeom>
              <a:avLst/>
              <a:gdLst/>
              <a:ahLst/>
              <a:cxnLst/>
              <a:rect l="l" t="t" r="r" b="b"/>
              <a:pathLst>
                <a:path w="7590" h="5302" extrusionOk="0">
                  <a:moveTo>
                    <a:pt x="249" y="1"/>
                  </a:moveTo>
                  <a:lnTo>
                    <a:pt x="1" y="5301"/>
                  </a:lnTo>
                  <a:lnTo>
                    <a:pt x="7590" y="5301"/>
                  </a:lnTo>
                  <a:lnTo>
                    <a:pt x="7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682;p64">
              <a:extLst>
                <a:ext uri="{FF2B5EF4-FFF2-40B4-BE49-F238E27FC236}">
                  <a16:creationId xmlns:a16="http://schemas.microsoft.com/office/drawing/2014/main" id="{65871754-E60A-42EC-A33A-37D696792430}"/>
                </a:ext>
              </a:extLst>
            </p:cNvPr>
            <p:cNvSpPr/>
            <p:nvPr/>
          </p:nvSpPr>
          <p:spPr>
            <a:xfrm>
              <a:off x="3692175" y="4232100"/>
              <a:ext cx="204225" cy="146900"/>
            </a:xfrm>
            <a:custGeom>
              <a:avLst/>
              <a:gdLst/>
              <a:ahLst/>
              <a:cxnLst/>
              <a:rect l="l" t="t" r="r" b="b"/>
              <a:pathLst>
                <a:path w="8169" h="5876" extrusionOk="0">
                  <a:moveTo>
                    <a:pt x="7592" y="573"/>
                  </a:moveTo>
                  <a:lnTo>
                    <a:pt x="7597" y="5302"/>
                  </a:lnTo>
                  <a:lnTo>
                    <a:pt x="595" y="5302"/>
                  </a:lnTo>
                  <a:lnTo>
                    <a:pt x="815" y="573"/>
                  </a:lnTo>
                  <a:close/>
                  <a:moveTo>
                    <a:pt x="542" y="1"/>
                  </a:moveTo>
                  <a:cubicBezTo>
                    <a:pt x="390" y="1"/>
                    <a:pt x="264" y="121"/>
                    <a:pt x="256" y="274"/>
                  </a:cubicBezTo>
                  <a:lnTo>
                    <a:pt x="8" y="5575"/>
                  </a:lnTo>
                  <a:cubicBezTo>
                    <a:pt x="0" y="5738"/>
                    <a:pt x="131" y="5874"/>
                    <a:pt x="294" y="5875"/>
                  </a:cubicBezTo>
                  <a:lnTo>
                    <a:pt x="7883" y="5875"/>
                  </a:lnTo>
                  <a:cubicBezTo>
                    <a:pt x="8041" y="5875"/>
                    <a:pt x="8169" y="5747"/>
                    <a:pt x="8169" y="5590"/>
                  </a:cubicBezTo>
                  <a:lnTo>
                    <a:pt x="8164" y="288"/>
                  </a:lnTo>
                  <a:cubicBezTo>
                    <a:pt x="8164" y="129"/>
                    <a:pt x="8035" y="1"/>
                    <a:pt x="7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683;p64">
              <a:extLst>
                <a:ext uri="{FF2B5EF4-FFF2-40B4-BE49-F238E27FC236}">
                  <a16:creationId xmlns:a16="http://schemas.microsoft.com/office/drawing/2014/main" id="{651B2E94-5555-4BC1-B86A-A1A54D711DA2}"/>
                </a:ext>
              </a:extLst>
            </p:cNvPr>
            <p:cNvSpPr/>
            <p:nvPr/>
          </p:nvSpPr>
          <p:spPr>
            <a:xfrm>
              <a:off x="4072500" y="4239275"/>
              <a:ext cx="196225" cy="132550"/>
            </a:xfrm>
            <a:custGeom>
              <a:avLst/>
              <a:gdLst/>
              <a:ahLst/>
              <a:cxnLst/>
              <a:rect l="l" t="t" r="r" b="b"/>
              <a:pathLst>
                <a:path w="7849" h="5302" extrusionOk="0">
                  <a:moveTo>
                    <a:pt x="1" y="1"/>
                  </a:moveTo>
                  <a:lnTo>
                    <a:pt x="259" y="5301"/>
                  </a:lnTo>
                  <a:lnTo>
                    <a:pt x="7849"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684;p64">
              <a:extLst>
                <a:ext uri="{FF2B5EF4-FFF2-40B4-BE49-F238E27FC236}">
                  <a16:creationId xmlns:a16="http://schemas.microsoft.com/office/drawing/2014/main" id="{C43FAA49-3FBE-493C-A27F-CD0C0E51FA2C}"/>
                </a:ext>
              </a:extLst>
            </p:cNvPr>
            <p:cNvSpPr/>
            <p:nvPr/>
          </p:nvSpPr>
          <p:spPr>
            <a:xfrm>
              <a:off x="4065175" y="4232100"/>
              <a:ext cx="211050" cy="146900"/>
            </a:xfrm>
            <a:custGeom>
              <a:avLst/>
              <a:gdLst/>
              <a:ahLst/>
              <a:cxnLst/>
              <a:rect l="l" t="t" r="r" b="b"/>
              <a:pathLst>
                <a:path w="8442" h="5876" extrusionOk="0">
                  <a:moveTo>
                    <a:pt x="7368" y="573"/>
                  </a:moveTo>
                  <a:lnTo>
                    <a:pt x="7825" y="5302"/>
                  </a:lnTo>
                  <a:lnTo>
                    <a:pt x="824" y="5302"/>
                  </a:lnTo>
                  <a:lnTo>
                    <a:pt x="593" y="573"/>
                  </a:lnTo>
                  <a:close/>
                  <a:moveTo>
                    <a:pt x="291" y="1"/>
                  </a:moveTo>
                  <a:cubicBezTo>
                    <a:pt x="128" y="1"/>
                    <a:pt x="0" y="137"/>
                    <a:pt x="8" y="301"/>
                  </a:cubicBezTo>
                  <a:lnTo>
                    <a:pt x="267" y="5602"/>
                  </a:lnTo>
                  <a:cubicBezTo>
                    <a:pt x="273" y="5755"/>
                    <a:pt x="400" y="5875"/>
                    <a:pt x="552" y="5875"/>
                  </a:cubicBezTo>
                  <a:lnTo>
                    <a:pt x="8142" y="5875"/>
                  </a:lnTo>
                  <a:cubicBezTo>
                    <a:pt x="8310" y="5874"/>
                    <a:pt x="8442" y="5729"/>
                    <a:pt x="8426" y="5561"/>
                  </a:cubicBezTo>
                  <a:lnTo>
                    <a:pt x="7914" y="258"/>
                  </a:lnTo>
                  <a:cubicBezTo>
                    <a:pt x="7900" y="112"/>
                    <a:pt x="7777" y="1"/>
                    <a:pt x="7629" y="1"/>
                  </a:cubicBezTo>
                  <a:lnTo>
                    <a:pt x="294" y="1"/>
                  </a:lnTo>
                  <a:cubicBezTo>
                    <a:pt x="293" y="1"/>
                    <a:pt x="292"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685;p64">
              <a:extLst>
                <a:ext uri="{FF2B5EF4-FFF2-40B4-BE49-F238E27FC236}">
                  <a16:creationId xmlns:a16="http://schemas.microsoft.com/office/drawing/2014/main" id="{E2E5A2BE-B50C-4B38-BF8C-295DD602EEF6}"/>
                </a:ext>
              </a:extLst>
            </p:cNvPr>
            <p:cNvSpPr/>
            <p:nvPr/>
          </p:nvSpPr>
          <p:spPr>
            <a:xfrm>
              <a:off x="3889100" y="4239275"/>
              <a:ext cx="189900" cy="132550"/>
            </a:xfrm>
            <a:custGeom>
              <a:avLst/>
              <a:gdLst/>
              <a:ahLst/>
              <a:cxnLst/>
              <a:rect l="l" t="t" r="r" b="b"/>
              <a:pathLst>
                <a:path w="7596" h="5302" extrusionOk="0">
                  <a:moveTo>
                    <a:pt x="1" y="1"/>
                  </a:moveTo>
                  <a:lnTo>
                    <a:pt x="6" y="5301"/>
                  </a:lnTo>
                  <a:lnTo>
                    <a:pt x="7595" y="5301"/>
                  </a:lnTo>
                  <a:lnTo>
                    <a:pt x="73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686;p64">
              <a:extLst>
                <a:ext uri="{FF2B5EF4-FFF2-40B4-BE49-F238E27FC236}">
                  <a16:creationId xmlns:a16="http://schemas.microsoft.com/office/drawing/2014/main" id="{9E257E7A-033A-4526-9A50-0F3A8380B2A6}"/>
                </a:ext>
              </a:extLst>
            </p:cNvPr>
            <p:cNvSpPr/>
            <p:nvPr/>
          </p:nvSpPr>
          <p:spPr>
            <a:xfrm>
              <a:off x="3881975" y="4232100"/>
              <a:ext cx="204350" cy="146900"/>
            </a:xfrm>
            <a:custGeom>
              <a:avLst/>
              <a:gdLst/>
              <a:ahLst/>
              <a:cxnLst/>
              <a:rect l="l" t="t" r="r" b="b"/>
              <a:pathLst>
                <a:path w="8174" h="5876" extrusionOk="0">
                  <a:moveTo>
                    <a:pt x="7349" y="573"/>
                  </a:moveTo>
                  <a:lnTo>
                    <a:pt x="7579" y="5302"/>
                  </a:lnTo>
                  <a:lnTo>
                    <a:pt x="577" y="5302"/>
                  </a:lnTo>
                  <a:lnTo>
                    <a:pt x="572" y="573"/>
                  </a:lnTo>
                  <a:close/>
                  <a:moveTo>
                    <a:pt x="286" y="1"/>
                  </a:moveTo>
                  <a:cubicBezTo>
                    <a:pt x="128" y="1"/>
                    <a:pt x="0" y="129"/>
                    <a:pt x="0" y="286"/>
                  </a:cubicBezTo>
                  <a:lnTo>
                    <a:pt x="5" y="5588"/>
                  </a:lnTo>
                  <a:cubicBezTo>
                    <a:pt x="5" y="5747"/>
                    <a:pt x="133" y="5875"/>
                    <a:pt x="291" y="5875"/>
                  </a:cubicBezTo>
                  <a:lnTo>
                    <a:pt x="7880" y="5875"/>
                  </a:lnTo>
                  <a:cubicBezTo>
                    <a:pt x="8043" y="5875"/>
                    <a:pt x="8174" y="5738"/>
                    <a:pt x="8166" y="5574"/>
                  </a:cubicBezTo>
                  <a:lnTo>
                    <a:pt x="7907" y="274"/>
                  </a:lnTo>
                  <a:cubicBezTo>
                    <a:pt x="7900" y="121"/>
                    <a:pt x="7774" y="1"/>
                    <a:pt x="7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687;p64">
              <a:extLst>
                <a:ext uri="{FF2B5EF4-FFF2-40B4-BE49-F238E27FC236}">
                  <a16:creationId xmlns:a16="http://schemas.microsoft.com/office/drawing/2014/main" id="{603BCD45-D027-44BF-B74C-E7E0399D4906}"/>
                </a:ext>
              </a:extLst>
            </p:cNvPr>
            <p:cNvSpPr/>
            <p:nvPr/>
          </p:nvSpPr>
          <p:spPr>
            <a:xfrm>
              <a:off x="3509800" y="4239275"/>
              <a:ext cx="195950" cy="132550"/>
            </a:xfrm>
            <a:custGeom>
              <a:avLst/>
              <a:gdLst/>
              <a:ahLst/>
              <a:cxnLst/>
              <a:rect l="l" t="t" r="r" b="b"/>
              <a:pathLst>
                <a:path w="7838" h="5302" extrusionOk="0">
                  <a:moveTo>
                    <a:pt x="503" y="1"/>
                  </a:moveTo>
                  <a:lnTo>
                    <a:pt x="0" y="5301"/>
                  </a:lnTo>
                  <a:lnTo>
                    <a:pt x="7589" y="5301"/>
                  </a:lnTo>
                  <a:lnTo>
                    <a:pt x="7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688;p64">
              <a:extLst>
                <a:ext uri="{FF2B5EF4-FFF2-40B4-BE49-F238E27FC236}">
                  <a16:creationId xmlns:a16="http://schemas.microsoft.com/office/drawing/2014/main" id="{2F61B716-5639-437A-8A09-92EEA9819C22}"/>
                </a:ext>
              </a:extLst>
            </p:cNvPr>
            <p:cNvSpPr/>
            <p:nvPr/>
          </p:nvSpPr>
          <p:spPr>
            <a:xfrm>
              <a:off x="3502275" y="4232100"/>
              <a:ext cx="210800" cy="146900"/>
            </a:xfrm>
            <a:custGeom>
              <a:avLst/>
              <a:gdLst/>
              <a:ahLst/>
              <a:cxnLst/>
              <a:rect l="l" t="t" r="r" b="b"/>
              <a:pathLst>
                <a:path w="8432" h="5876" extrusionOk="0">
                  <a:moveTo>
                    <a:pt x="7838" y="573"/>
                  </a:moveTo>
                  <a:lnTo>
                    <a:pt x="7617" y="5302"/>
                  </a:lnTo>
                  <a:lnTo>
                    <a:pt x="615" y="5302"/>
                  </a:lnTo>
                  <a:lnTo>
                    <a:pt x="1064" y="573"/>
                  </a:lnTo>
                  <a:close/>
                  <a:moveTo>
                    <a:pt x="804" y="1"/>
                  </a:moveTo>
                  <a:cubicBezTo>
                    <a:pt x="655" y="1"/>
                    <a:pt x="532" y="113"/>
                    <a:pt x="518" y="261"/>
                  </a:cubicBezTo>
                  <a:lnTo>
                    <a:pt x="16" y="5561"/>
                  </a:lnTo>
                  <a:cubicBezTo>
                    <a:pt x="0" y="5729"/>
                    <a:pt x="132" y="5875"/>
                    <a:pt x="301" y="5875"/>
                  </a:cubicBezTo>
                  <a:lnTo>
                    <a:pt x="7890" y="5875"/>
                  </a:lnTo>
                  <a:cubicBezTo>
                    <a:pt x="8043" y="5875"/>
                    <a:pt x="8169" y="5755"/>
                    <a:pt x="8175" y="5602"/>
                  </a:cubicBezTo>
                  <a:lnTo>
                    <a:pt x="8424" y="301"/>
                  </a:lnTo>
                  <a:cubicBezTo>
                    <a:pt x="8432" y="138"/>
                    <a:pt x="8302" y="1"/>
                    <a:pt x="8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689;p64">
              <a:extLst>
                <a:ext uri="{FF2B5EF4-FFF2-40B4-BE49-F238E27FC236}">
                  <a16:creationId xmlns:a16="http://schemas.microsoft.com/office/drawing/2014/main" id="{88EACF7E-1E49-4AFF-9243-CFF9718E5265}"/>
                </a:ext>
              </a:extLst>
            </p:cNvPr>
            <p:cNvSpPr/>
            <p:nvPr/>
          </p:nvSpPr>
          <p:spPr>
            <a:xfrm>
              <a:off x="4268700" y="4371800"/>
              <a:ext cx="210275" cy="142075"/>
            </a:xfrm>
            <a:custGeom>
              <a:avLst/>
              <a:gdLst/>
              <a:ahLst/>
              <a:cxnLst/>
              <a:rect l="l" t="t" r="r" b="b"/>
              <a:pathLst>
                <a:path w="8411" h="5683" extrusionOk="0">
                  <a:moveTo>
                    <a:pt x="1" y="0"/>
                  </a:moveTo>
                  <a:lnTo>
                    <a:pt x="549" y="5683"/>
                  </a:lnTo>
                  <a:lnTo>
                    <a:pt x="8411"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690;p64">
              <a:extLst>
                <a:ext uri="{FF2B5EF4-FFF2-40B4-BE49-F238E27FC236}">
                  <a16:creationId xmlns:a16="http://schemas.microsoft.com/office/drawing/2014/main" id="{129CBFA1-28F9-4C20-86AB-DF78645BA93B}"/>
                </a:ext>
              </a:extLst>
            </p:cNvPr>
            <p:cNvSpPr/>
            <p:nvPr/>
          </p:nvSpPr>
          <p:spPr>
            <a:xfrm>
              <a:off x="4261175" y="4364650"/>
              <a:ext cx="225500" cy="156375"/>
            </a:xfrm>
            <a:custGeom>
              <a:avLst/>
              <a:gdLst/>
              <a:ahLst/>
              <a:cxnLst/>
              <a:rect l="l" t="t" r="r" b="b"/>
              <a:pathLst>
                <a:path w="9020" h="6255" extrusionOk="0">
                  <a:moveTo>
                    <a:pt x="7643" y="573"/>
                  </a:moveTo>
                  <a:lnTo>
                    <a:pt x="8381" y="5682"/>
                  </a:lnTo>
                  <a:lnTo>
                    <a:pt x="1111" y="5682"/>
                  </a:lnTo>
                  <a:lnTo>
                    <a:pt x="616" y="573"/>
                  </a:lnTo>
                  <a:close/>
                  <a:moveTo>
                    <a:pt x="301" y="0"/>
                  </a:moveTo>
                  <a:cubicBezTo>
                    <a:pt x="133" y="0"/>
                    <a:pt x="1" y="147"/>
                    <a:pt x="16" y="314"/>
                  </a:cubicBezTo>
                  <a:lnTo>
                    <a:pt x="566" y="5996"/>
                  </a:lnTo>
                  <a:cubicBezTo>
                    <a:pt x="580" y="6143"/>
                    <a:pt x="703" y="6255"/>
                    <a:pt x="850" y="6255"/>
                  </a:cubicBezTo>
                  <a:lnTo>
                    <a:pt x="8712" y="6255"/>
                  </a:lnTo>
                  <a:cubicBezTo>
                    <a:pt x="8886" y="6255"/>
                    <a:pt x="9019" y="6099"/>
                    <a:pt x="8995" y="5928"/>
                  </a:cubicBezTo>
                  <a:lnTo>
                    <a:pt x="8173" y="247"/>
                  </a:lnTo>
                  <a:cubicBezTo>
                    <a:pt x="8153" y="106"/>
                    <a:pt x="8032" y="0"/>
                    <a:pt x="7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691;p64">
              <a:extLst>
                <a:ext uri="{FF2B5EF4-FFF2-40B4-BE49-F238E27FC236}">
                  <a16:creationId xmlns:a16="http://schemas.microsoft.com/office/drawing/2014/main" id="{2B44F510-F95A-4555-8A01-15D9B991ED1F}"/>
                </a:ext>
              </a:extLst>
            </p:cNvPr>
            <p:cNvSpPr/>
            <p:nvPr/>
          </p:nvSpPr>
          <p:spPr>
            <a:xfrm>
              <a:off x="4458425" y="4366929"/>
              <a:ext cx="217075" cy="142075"/>
            </a:xfrm>
            <a:custGeom>
              <a:avLst/>
              <a:gdLst/>
              <a:ahLst/>
              <a:cxnLst/>
              <a:rect l="l" t="t" r="r" b="b"/>
              <a:pathLst>
                <a:path w="8683" h="5683" extrusionOk="0">
                  <a:moveTo>
                    <a:pt x="0" y="0"/>
                  </a:moveTo>
                  <a:lnTo>
                    <a:pt x="822" y="5683"/>
                  </a:lnTo>
                  <a:lnTo>
                    <a:pt x="8683"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692;p64">
              <a:extLst>
                <a:ext uri="{FF2B5EF4-FFF2-40B4-BE49-F238E27FC236}">
                  <a16:creationId xmlns:a16="http://schemas.microsoft.com/office/drawing/2014/main" id="{83D584C3-0574-4C8F-B977-7422817CF931}"/>
                </a:ext>
              </a:extLst>
            </p:cNvPr>
            <p:cNvSpPr/>
            <p:nvPr/>
          </p:nvSpPr>
          <p:spPr>
            <a:xfrm>
              <a:off x="4450725" y="4364650"/>
              <a:ext cx="232675" cy="156375"/>
            </a:xfrm>
            <a:custGeom>
              <a:avLst/>
              <a:gdLst/>
              <a:ahLst/>
              <a:cxnLst/>
              <a:rect l="l" t="t" r="r" b="b"/>
              <a:pathLst>
                <a:path w="9307" h="6255" extrusionOk="0">
                  <a:moveTo>
                    <a:pt x="7662" y="573"/>
                  </a:moveTo>
                  <a:lnTo>
                    <a:pt x="8645" y="5682"/>
                  </a:lnTo>
                  <a:lnTo>
                    <a:pt x="1378" y="5682"/>
                  </a:lnTo>
                  <a:lnTo>
                    <a:pt x="639" y="573"/>
                  </a:lnTo>
                  <a:close/>
                  <a:moveTo>
                    <a:pt x="308" y="0"/>
                  </a:moveTo>
                  <a:cubicBezTo>
                    <a:pt x="134" y="0"/>
                    <a:pt x="1" y="156"/>
                    <a:pt x="25" y="327"/>
                  </a:cubicBezTo>
                  <a:lnTo>
                    <a:pt x="846" y="6010"/>
                  </a:lnTo>
                  <a:cubicBezTo>
                    <a:pt x="867" y="6149"/>
                    <a:pt x="987" y="6255"/>
                    <a:pt x="1130" y="6255"/>
                  </a:cubicBezTo>
                  <a:lnTo>
                    <a:pt x="8991" y="6255"/>
                  </a:lnTo>
                  <a:cubicBezTo>
                    <a:pt x="9170" y="6255"/>
                    <a:pt x="9306" y="6091"/>
                    <a:pt x="9271" y="5914"/>
                  </a:cubicBezTo>
                  <a:lnTo>
                    <a:pt x="8178" y="232"/>
                  </a:lnTo>
                  <a:cubicBezTo>
                    <a:pt x="8153" y="98"/>
                    <a:pt x="8035"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693;p64">
              <a:extLst>
                <a:ext uri="{FF2B5EF4-FFF2-40B4-BE49-F238E27FC236}">
                  <a16:creationId xmlns:a16="http://schemas.microsoft.com/office/drawing/2014/main" id="{CC8CE05B-3132-42CB-A92E-33E496164637}"/>
                </a:ext>
              </a:extLst>
            </p:cNvPr>
            <p:cNvSpPr/>
            <p:nvPr/>
          </p:nvSpPr>
          <p:spPr>
            <a:xfrm>
              <a:off x="2710200" y="4371800"/>
              <a:ext cx="230400" cy="142075"/>
            </a:xfrm>
            <a:custGeom>
              <a:avLst/>
              <a:gdLst/>
              <a:ahLst/>
              <a:cxnLst/>
              <a:rect l="l" t="t" r="r" b="b"/>
              <a:pathLst>
                <a:path w="9216" h="5683" extrusionOk="0">
                  <a:moveTo>
                    <a:pt x="1626" y="0"/>
                  </a:moveTo>
                  <a:lnTo>
                    <a:pt x="0" y="5683"/>
                  </a:lnTo>
                  <a:lnTo>
                    <a:pt x="7861" y="5683"/>
                  </a:lnTo>
                  <a:lnTo>
                    <a:pt x="9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694;p64">
              <a:extLst>
                <a:ext uri="{FF2B5EF4-FFF2-40B4-BE49-F238E27FC236}">
                  <a16:creationId xmlns:a16="http://schemas.microsoft.com/office/drawing/2014/main" id="{B01FCFAF-C92B-4AF1-89D2-20E8CDE1BFCE}"/>
                </a:ext>
              </a:extLst>
            </p:cNvPr>
            <p:cNvSpPr/>
            <p:nvPr/>
          </p:nvSpPr>
          <p:spPr>
            <a:xfrm>
              <a:off x="2702025" y="4364650"/>
              <a:ext cx="246600" cy="156375"/>
            </a:xfrm>
            <a:custGeom>
              <a:avLst/>
              <a:gdLst/>
              <a:ahLst/>
              <a:cxnLst/>
              <a:rect l="l" t="t" r="r" b="b"/>
              <a:pathLst>
                <a:path w="9864" h="6255" extrusionOk="0">
                  <a:moveTo>
                    <a:pt x="9182" y="573"/>
                  </a:moveTo>
                  <a:lnTo>
                    <a:pt x="7963" y="5682"/>
                  </a:lnTo>
                  <a:lnTo>
                    <a:pt x="708" y="5682"/>
                  </a:lnTo>
                  <a:lnTo>
                    <a:pt x="2170" y="573"/>
                  </a:lnTo>
                  <a:close/>
                  <a:moveTo>
                    <a:pt x="1953" y="0"/>
                  </a:moveTo>
                  <a:cubicBezTo>
                    <a:pt x="1827" y="0"/>
                    <a:pt x="1714" y="85"/>
                    <a:pt x="1679" y="208"/>
                  </a:cubicBezTo>
                  <a:lnTo>
                    <a:pt x="52" y="5889"/>
                  </a:lnTo>
                  <a:cubicBezTo>
                    <a:pt x="0" y="6073"/>
                    <a:pt x="137" y="6255"/>
                    <a:pt x="327" y="6255"/>
                  </a:cubicBezTo>
                  <a:lnTo>
                    <a:pt x="8188" y="6255"/>
                  </a:lnTo>
                  <a:cubicBezTo>
                    <a:pt x="8320" y="6255"/>
                    <a:pt x="8436" y="6164"/>
                    <a:pt x="8466" y="6034"/>
                  </a:cubicBezTo>
                  <a:lnTo>
                    <a:pt x="9821" y="353"/>
                  </a:lnTo>
                  <a:cubicBezTo>
                    <a:pt x="9863" y="173"/>
                    <a:pt x="9727" y="0"/>
                    <a:pt x="95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695;p64">
              <a:extLst>
                <a:ext uri="{FF2B5EF4-FFF2-40B4-BE49-F238E27FC236}">
                  <a16:creationId xmlns:a16="http://schemas.microsoft.com/office/drawing/2014/main" id="{77B4E880-2E00-476C-8015-BBFE4549506D}"/>
                </a:ext>
              </a:extLst>
            </p:cNvPr>
            <p:cNvSpPr/>
            <p:nvPr/>
          </p:nvSpPr>
          <p:spPr>
            <a:xfrm>
              <a:off x="4648150" y="4366929"/>
              <a:ext cx="223875" cy="142075"/>
            </a:xfrm>
            <a:custGeom>
              <a:avLst/>
              <a:gdLst/>
              <a:ahLst/>
              <a:cxnLst/>
              <a:rect l="l" t="t" r="r" b="b"/>
              <a:pathLst>
                <a:path w="8955" h="5683" extrusionOk="0">
                  <a:moveTo>
                    <a:pt x="1" y="0"/>
                  </a:moveTo>
                  <a:lnTo>
                    <a:pt x="1094" y="5683"/>
                  </a:lnTo>
                  <a:lnTo>
                    <a:pt x="8955"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696;p64">
              <a:extLst>
                <a:ext uri="{FF2B5EF4-FFF2-40B4-BE49-F238E27FC236}">
                  <a16:creationId xmlns:a16="http://schemas.microsoft.com/office/drawing/2014/main" id="{F0B192AB-EB28-4CFB-ACC6-D0ED9626378B}"/>
                </a:ext>
              </a:extLst>
            </p:cNvPr>
            <p:cNvSpPr/>
            <p:nvPr/>
          </p:nvSpPr>
          <p:spPr>
            <a:xfrm>
              <a:off x="4640275" y="4364650"/>
              <a:ext cx="239800" cy="156375"/>
            </a:xfrm>
            <a:custGeom>
              <a:avLst/>
              <a:gdLst/>
              <a:ahLst/>
              <a:cxnLst/>
              <a:rect l="l" t="t" r="r" b="b"/>
              <a:pathLst>
                <a:path w="9592" h="6255" extrusionOk="0">
                  <a:moveTo>
                    <a:pt x="7678" y="573"/>
                  </a:moveTo>
                  <a:lnTo>
                    <a:pt x="8906" y="5682"/>
                  </a:lnTo>
                  <a:lnTo>
                    <a:pt x="1645" y="5682"/>
                  </a:lnTo>
                  <a:lnTo>
                    <a:pt x="662" y="573"/>
                  </a:lnTo>
                  <a:close/>
                  <a:moveTo>
                    <a:pt x="316" y="0"/>
                  </a:moveTo>
                  <a:cubicBezTo>
                    <a:pt x="136" y="0"/>
                    <a:pt x="0" y="165"/>
                    <a:pt x="35" y="341"/>
                  </a:cubicBezTo>
                  <a:lnTo>
                    <a:pt x="1128" y="6023"/>
                  </a:lnTo>
                  <a:cubicBezTo>
                    <a:pt x="1154" y="6157"/>
                    <a:pt x="1272" y="6255"/>
                    <a:pt x="1409" y="6255"/>
                  </a:cubicBezTo>
                  <a:lnTo>
                    <a:pt x="9270" y="6255"/>
                  </a:lnTo>
                  <a:lnTo>
                    <a:pt x="9270" y="6253"/>
                  </a:lnTo>
                  <a:cubicBezTo>
                    <a:pt x="9456" y="6253"/>
                    <a:pt x="9592" y="6082"/>
                    <a:pt x="9549" y="5901"/>
                  </a:cubicBezTo>
                  <a:lnTo>
                    <a:pt x="8183" y="220"/>
                  </a:lnTo>
                  <a:cubicBezTo>
                    <a:pt x="8152" y="91"/>
                    <a:pt x="8037" y="0"/>
                    <a:pt x="7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697;p64">
              <a:extLst>
                <a:ext uri="{FF2B5EF4-FFF2-40B4-BE49-F238E27FC236}">
                  <a16:creationId xmlns:a16="http://schemas.microsoft.com/office/drawing/2014/main" id="{1F0FC30C-50CE-4375-9B09-EBD711483347}"/>
                </a:ext>
              </a:extLst>
            </p:cNvPr>
            <p:cNvSpPr/>
            <p:nvPr/>
          </p:nvSpPr>
          <p:spPr>
            <a:xfrm>
              <a:off x="3889225" y="4371800"/>
              <a:ext cx="196700" cy="142075"/>
            </a:xfrm>
            <a:custGeom>
              <a:avLst/>
              <a:gdLst/>
              <a:ahLst/>
              <a:cxnLst/>
              <a:rect l="l" t="t" r="r" b="b"/>
              <a:pathLst>
                <a:path w="7868" h="5683" extrusionOk="0">
                  <a:moveTo>
                    <a:pt x="1" y="0"/>
                  </a:moveTo>
                  <a:lnTo>
                    <a:pt x="6" y="5683"/>
                  </a:lnTo>
                  <a:lnTo>
                    <a:pt x="7867"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698;p64">
              <a:extLst>
                <a:ext uri="{FF2B5EF4-FFF2-40B4-BE49-F238E27FC236}">
                  <a16:creationId xmlns:a16="http://schemas.microsoft.com/office/drawing/2014/main" id="{73E19AE6-AA6B-4906-BA1B-E989C930D5CC}"/>
                </a:ext>
              </a:extLst>
            </p:cNvPr>
            <p:cNvSpPr/>
            <p:nvPr/>
          </p:nvSpPr>
          <p:spPr>
            <a:xfrm>
              <a:off x="3882100" y="4364650"/>
              <a:ext cx="211150" cy="156375"/>
            </a:xfrm>
            <a:custGeom>
              <a:avLst/>
              <a:gdLst/>
              <a:ahLst/>
              <a:cxnLst/>
              <a:rect l="l" t="t" r="r" b="b"/>
              <a:pathLst>
                <a:path w="8446" h="6255" extrusionOk="0">
                  <a:moveTo>
                    <a:pt x="7602" y="573"/>
                  </a:moveTo>
                  <a:lnTo>
                    <a:pt x="7851" y="5682"/>
                  </a:lnTo>
                  <a:lnTo>
                    <a:pt x="577" y="5682"/>
                  </a:lnTo>
                  <a:lnTo>
                    <a:pt x="572" y="573"/>
                  </a:lnTo>
                  <a:close/>
                  <a:moveTo>
                    <a:pt x="286" y="0"/>
                  </a:moveTo>
                  <a:cubicBezTo>
                    <a:pt x="128" y="0"/>
                    <a:pt x="0" y="129"/>
                    <a:pt x="0" y="286"/>
                  </a:cubicBezTo>
                  <a:lnTo>
                    <a:pt x="5" y="5969"/>
                  </a:lnTo>
                  <a:cubicBezTo>
                    <a:pt x="4" y="6126"/>
                    <a:pt x="132" y="6255"/>
                    <a:pt x="291" y="6255"/>
                  </a:cubicBezTo>
                  <a:lnTo>
                    <a:pt x="8152" y="6255"/>
                  </a:lnTo>
                  <a:cubicBezTo>
                    <a:pt x="8316" y="6255"/>
                    <a:pt x="8446" y="6117"/>
                    <a:pt x="8438" y="5955"/>
                  </a:cubicBezTo>
                  <a:lnTo>
                    <a:pt x="8161" y="272"/>
                  </a:lnTo>
                  <a:cubicBezTo>
                    <a:pt x="8154" y="121"/>
                    <a:pt x="8028"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699;p64">
              <a:extLst>
                <a:ext uri="{FF2B5EF4-FFF2-40B4-BE49-F238E27FC236}">
                  <a16:creationId xmlns:a16="http://schemas.microsoft.com/office/drawing/2014/main" id="{4AF94F8F-A5A1-49B5-AE2E-F9D85699D6BD}"/>
                </a:ext>
              </a:extLst>
            </p:cNvPr>
            <p:cNvSpPr/>
            <p:nvPr/>
          </p:nvSpPr>
          <p:spPr>
            <a:xfrm>
              <a:off x="4837900" y="4366929"/>
              <a:ext cx="230675" cy="142075"/>
            </a:xfrm>
            <a:custGeom>
              <a:avLst/>
              <a:gdLst/>
              <a:ahLst/>
              <a:cxnLst/>
              <a:rect l="l" t="t" r="r" b="b"/>
              <a:pathLst>
                <a:path w="9227" h="5683" extrusionOk="0">
                  <a:moveTo>
                    <a:pt x="0" y="0"/>
                  </a:moveTo>
                  <a:lnTo>
                    <a:pt x="1365" y="5683"/>
                  </a:lnTo>
                  <a:lnTo>
                    <a:pt x="9226"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700;p64">
              <a:extLst>
                <a:ext uri="{FF2B5EF4-FFF2-40B4-BE49-F238E27FC236}">
                  <a16:creationId xmlns:a16="http://schemas.microsoft.com/office/drawing/2014/main" id="{7926B4A5-D86C-43B1-AE2F-57EA7074DB7B}"/>
                </a:ext>
              </a:extLst>
            </p:cNvPr>
            <p:cNvSpPr/>
            <p:nvPr/>
          </p:nvSpPr>
          <p:spPr>
            <a:xfrm>
              <a:off x="4829850" y="4364675"/>
              <a:ext cx="246875" cy="156375"/>
            </a:xfrm>
            <a:custGeom>
              <a:avLst/>
              <a:gdLst/>
              <a:ahLst/>
              <a:cxnLst/>
              <a:rect l="l" t="t" r="r" b="b"/>
              <a:pathLst>
                <a:path w="9875" h="6255" extrusionOk="0">
                  <a:moveTo>
                    <a:pt x="7696" y="572"/>
                  </a:moveTo>
                  <a:lnTo>
                    <a:pt x="9169" y="5681"/>
                  </a:lnTo>
                  <a:lnTo>
                    <a:pt x="1912" y="5681"/>
                  </a:lnTo>
                  <a:lnTo>
                    <a:pt x="685" y="572"/>
                  </a:lnTo>
                  <a:close/>
                  <a:moveTo>
                    <a:pt x="322" y="1"/>
                  </a:moveTo>
                  <a:cubicBezTo>
                    <a:pt x="137" y="1"/>
                    <a:pt x="0" y="172"/>
                    <a:pt x="44" y="353"/>
                  </a:cubicBezTo>
                  <a:lnTo>
                    <a:pt x="1409" y="6034"/>
                  </a:lnTo>
                  <a:cubicBezTo>
                    <a:pt x="1440" y="6163"/>
                    <a:pt x="1555" y="6254"/>
                    <a:pt x="1687" y="6254"/>
                  </a:cubicBezTo>
                  <a:lnTo>
                    <a:pt x="9548" y="6254"/>
                  </a:lnTo>
                  <a:lnTo>
                    <a:pt x="9548" y="6255"/>
                  </a:lnTo>
                  <a:cubicBezTo>
                    <a:pt x="9738" y="6255"/>
                    <a:pt x="9875" y="6072"/>
                    <a:pt x="9822" y="5888"/>
                  </a:cubicBezTo>
                  <a:lnTo>
                    <a:pt x="8186" y="207"/>
                  </a:lnTo>
                  <a:cubicBezTo>
                    <a:pt x="8150" y="84"/>
                    <a:pt x="8038" y="1"/>
                    <a:pt x="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701;p64">
              <a:extLst>
                <a:ext uri="{FF2B5EF4-FFF2-40B4-BE49-F238E27FC236}">
                  <a16:creationId xmlns:a16="http://schemas.microsoft.com/office/drawing/2014/main" id="{E1530C3F-66BD-479A-9B47-639265C2AC75}"/>
                </a:ext>
              </a:extLst>
            </p:cNvPr>
            <p:cNvSpPr/>
            <p:nvPr/>
          </p:nvSpPr>
          <p:spPr>
            <a:xfrm>
              <a:off x="4078975" y="4371800"/>
              <a:ext cx="203475" cy="142075"/>
            </a:xfrm>
            <a:custGeom>
              <a:avLst/>
              <a:gdLst/>
              <a:ahLst/>
              <a:cxnLst/>
              <a:rect l="l" t="t" r="r" b="b"/>
              <a:pathLst>
                <a:path w="8139" h="5683" extrusionOk="0">
                  <a:moveTo>
                    <a:pt x="0" y="0"/>
                  </a:moveTo>
                  <a:lnTo>
                    <a:pt x="277" y="5683"/>
                  </a:lnTo>
                  <a:lnTo>
                    <a:pt x="8138"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702;p64">
              <a:extLst>
                <a:ext uri="{FF2B5EF4-FFF2-40B4-BE49-F238E27FC236}">
                  <a16:creationId xmlns:a16="http://schemas.microsoft.com/office/drawing/2014/main" id="{5B4FA9A0-9E1A-4E17-984B-D624CBE79E0A}"/>
                </a:ext>
              </a:extLst>
            </p:cNvPr>
            <p:cNvSpPr/>
            <p:nvPr/>
          </p:nvSpPr>
          <p:spPr>
            <a:xfrm>
              <a:off x="4071625" y="4364650"/>
              <a:ext cx="218325" cy="156375"/>
            </a:xfrm>
            <a:custGeom>
              <a:avLst/>
              <a:gdLst/>
              <a:ahLst/>
              <a:cxnLst/>
              <a:rect l="l" t="t" r="r" b="b"/>
              <a:pathLst>
                <a:path w="8733" h="6255" extrusionOk="0">
                  <a:moveTo>
                    <a:pt x="7622" y="573"/>
                  </a:moveTo>
                  <a:lnTo>
                    <a:pt x="8117" y="5682"/>
                  </a:lnTo>
                  <a:lnTo>
                    <a:pt x="844" y="5682"/>
                  </a:lnTo>
                  <a:lnTo>
                    <a:pt x="594" y="573"/>
                  </a:lnTo>
                  <a:close/>
                  <a:moveTo>
                    <a:pt x="294" y="0"/>
                  </a:moveTo>
                  <a:cubicBezTo>
                    <a:pt x="130" y="0"/>
                    <a:pt x="1" y="138"/>
                    <a:pt x="9" y="300"/>
                  </a:cubicBezTo>
                  <a:lnTo>
                    <a:pt x="285" y="5983"/>
                  </a:lnTo>
                  <a:cubicBezTo>
                    <a:pt x="293" y="6134"/>
                    <a:pt x="419" y="6255"/>
                    <a:pt x="571" y="6255"/>
                  </a:cubicBezTo>
                  <a:lnTo>
                    <a:pt x="8432" y="6255"/>
                  </a:lnTo>
                  <a:cubicBezTo>
                    <a:pt x="8600" y="6255"/>
                    <a:pt x="8732" y="6108"/>
                    <a:pt x="8717" y="5941"/>
                  </a:cubicBezTo>
                  <a:lnTo>
                    <a:pt x="8167" y="259"/>
                  </a:lnTo>
                  <a:cubicBezTo>
                    <a:pt x="8153" y="112"/>
                    <a:pt x="8030" y="0"/>
                    <a:pt x="7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3703;p64">
              <a:extLst>
                <a:ext uri="{FF2B5EF4-FFF2-40B4-BE49-F238E27FC236}">
                  <a16:creationId xmlns:a16="http://schemas.microsoft.com/office/drawing/2014/main" id="{27AB74EC-B69A-4D36-9107-619A38CBDDED}"/>
                </a:ext>
              </a:extLst>
            </p:cNvPr>
            <p:cNvSpPr/>
            <p:nvPr/>
          </p:nvSpPr>
          <p:spPr>
            <a:xfrm>
              <a:off x="3103250" y="4371800"/>
              <a:ext cx="216825" cy="142075"/>
            </a:xfrm>
            <a:custGeom>
              <a:avLst/>
              <a:gdLst/>
              <a:ahLst/>
              <a:cxnLst/>
              <a:rect l="l" t="t" r="r" b="b"/>
              <a:pathLst>
                <a:path w="8673" h="5683" extrusionOk="0">
                  <a:moveTo>
                    <a:pt x="1083" y="0"/>
                  </a:moveTo>
                  <a:lnTo>
                    <a:pt x="0" y="5683"/>
                  </a:lnTo>
                  <a:lnTo>
                    <a:pt x="7862" y="5683"/>
                  </a:lnTo>
                  <a:lnTo>
                    <a:pt x="8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3704;p64">
              <a:extLst>
                <a:ext uri="{FF2B5EF4-FFF2-40B4-BE49-F238E27FC236}">
                  <a16:creationId xmlns:a16="http://schemas.microsoft.com/office/drawing/2014/main" id="{80A18B8A-40C4-4FF6-A965-1F14190200D2}"/>
                </a:ext>
              </a:extLst>
            </p:cNvPr>
            <p:cNvSpPr/>
            <p:nvPr/>
          </p:nvSpPr>
          <p:spPr>
            <a:xfrm>
              <a:off x="3095400" y="4364650"/>
              <a:ext cx="232350" cy="156375"/>
            </a:xfrm>
            <a:custGeom>
              <a:avLst/>
              <a:gdLst/>
              <a:ahLst/>
              <a:cxnLst/>
              <a:rect l="l" t="t" r="r" b="b"/>
              <a:pathLst>
                <a:path w="9294" h="6255" extrusionOk="0">
                  <a:moveTo>
                    <a:pt x="8656" y="573"/>
                  </a:moveTo>
                  <a:lnTo>
                    <a:pt x="7927" y="5682"/>
                  </a:lnTo>
                  <a:lnTo>
                    <a:pt x="660" y="5682"/>
                  </a:lnTo>
                  <a:lnTo>
                    <a:pt x="1634" y="573"/>
                  </a:lnTo>
                  <a:close/>
                  <a:moveTo>
                    <a:pt x="1396" y="0"/>
                  </a:moveTo>
                  <a:cubicBezTo>
                    <a:pt x="1259" y="0"/>
                    <a:pt x="1141" y="98"/>
                    <a:pt x="1115" y="234"/>
                  </a:cubicBezTo>
                  <a:lnTo>
                    <a:pt x="34" y="5915"/>
                  </a:lnTo>
                  <a:cubicBezTo>
                    <a:pt x="0" y="6091"/>
                    <a:pt x="135" y="6255"/>
                    <a:pt x="314" y="6255"/>
                  </a:cubicBezTo>
                  <a:lnTo>
                    <a:pt x="8176" y="6255"/>
                  </a:lnTo>
                  <a:cubicBezTo>
                    <a:pt x="8318" y="6255"/>
                    <a:pt x="8438" y="6149"/>
                    <a:pt x="8459" y="6008"/>
                  </a:cubicBezTo>
                  <a:lnTo>
                    <a:pt x="9269" y="327"/>
                  </a:lnTo>
                  <a:cubicBezTo>
                    <a:pt x="9293" y="154"/>
                    <a:pt x="9160" y="0"/>
                    <a:pt x="8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3705;p64">
              <a:extLst>
                <a:ext uri="{FF2B5EF4-FFF2-40B4-BE49-F238E27FC236}">
                  <a16:creationId xmlns:a16="http://schemas.microsoft.com/office/drawing/2014/main" id="{90978E87-9E28-4988-96DA-966FD9953DD6}"/>
                </a:ext>
              </a:extLst>
            </p:cNvPr>
            <p:cNvSpPr/>
            <p:nvPr/>
          </p:nvSpPr>
          <p:spPr>
            <a:xfrm>
              <a:off x="2906725" y="4371800"/>
              <a:ext cx="223625" cy="142075"/>
            </a:xfrm>
            <a:custGeom>
              <a:avLst/>
              <a:gdLst/>
              <a:ahLst/>
              <a:cxnLst/>
              <a:rect l="l" t="t" r="r" b="b"/>
              <a:pathLst>
                <a:path w="8945" h="5683" extrusionOk="0">
                  <a:moveTo>
                    <a:pt x="1355" y="0"/>
                  </a:moveTo>
                  <a:lnTo>
                    <a:pt x="0" y="5683"/>
                  </a:lnTo>
                  <a:lnTo>
                    <a:pt x="7861" y="5683"/>
                  </a:lnTo>
                  <a:lnTo>
                    <a:pt x="8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706;p64">
              <a:extLst>
                <a:ext uri="{FF2B5EF4-FFF2-40B4-BE49-F238E27FC236}">
                  <a16:creationId xmlns:a16="http://schemas.microsoft.com/office/drawing/2014/main" id="{16E4FC11-7B5B-47CA-850C-FA7422F261FD}"/>
                </a:ext>
              </a:extLst>
            </p:cNvPr>
            <p:cNvSpPr/>
            <p:nvPr/>
          </p:nvSpPr>
          <p:spPr>
            <a:xfrm>
              <a:off x="2898700" y="4364650"/>
              <a:ext cx="239500" cy="156375"/>
            </a:xfrm>
            <a:custGeom>
              <a:avLst/>
              <a:gdLst/>
              <a:ahLst/>
              <a:cxnLst/>
              <a:rect l="l" t="t" r="r" b="b"/>
              <a:pathLst>
                <a:path w="9580" h="6255" extrusionOk="0">
                  <a:moveTo>
                    <a:pt x="8919" y="573"/>
                  </a:moveTo>
                  <a:lnTo>
                    <a:pt x="7945" y="5682"/>
                  </a:lnTo>
                  <a:lnTo>
                    <a:pt x="684" y="5682"/>
                  </a:lnTo>
                  <a:lnTo>
                    <a:pt x="1903" y="573"/>
                  </a:lnTo>
                  <a:close/>
                  <a:moveTo>
                    <a:pt x="1676" y="0"/>
                  </a:moveTo>
                  <a:cubicBezTo>
                    <a:pt x="1544" y="0"/>
                    <a:pt x="1429" y="91"/>
                    <a:pt x="1398" y="221"/>
                  </a:cubicBezTo>
                  <a:lnTo>
                    <a:pt x="43" y="5902"/>
                  </a:lnTo>
                  <a:cubicBezTo>
                    <a:pt x="1" y="6082"/>
                    <a:pt x="137" y="6255"/>
                    <a:pt x="321" y="6255"/>
                  </a:cubicBezTo>
                  <a:lnTo>
                    <a:pt x="8182" y="6255"/>
                  </a:lnTo>
                  <a:cubicBezTo>
                    <a:pt x="8320" y="6255"/>
                    <a:pt x="8437" y="6157"/>
                    <a:pt x="8464" y="6023"/>
                  </a:cubicBezTo>
                  <a:lnTo>
                    <a:pt x="9546" y="340"/>
                  </a:lnTo>
                  <a:cubicBezTo>
                    <a:pt x="9579" y="165"/>
                    <a:pt x="9445" y="0"/>
                    <a:pt x="9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3707;p64">
              <a:extLst>
                <a:ext uri="{FF2B5EF4-FFF2-40B4-BE49-F238E27FC236}">
                  <a16:creationId xmlns:a16="http://schemas.microsoft.com/office/drawing/2014/main" id="{6ECF9729-3709-4A6E-9F64-E71DFE8A87EA}"/>
                </a:ext>
              </a:extLst>
            </p:cNvPr>
            <p:cNvSpPr/>
            <p:nvPr/>
          </p:nvSpPr>
          <p:spPr>
            <a:xfrm>
              <a:off x="3692825" y="4371800"/>
              <a:ext cx="196575" cy="142075"/>
            </a:xfrm>
            <a:custGeom>
              <a:avLst/>
              <a:gdLst/>
              <a:ahLst/>
              <a:cxnLst/>
              <a:rect l="l" t="t" r="r" b="b"/>
              <a:pathLst>
                <a:path w="7863" h="5683" extrusionOk="0">
                  <a:moveTo>
                    <a:pt x="268" y="0"/>
                  </a:moveTo>
                  <a:lnTo>
                    <a:pt x="1" y="5683"/>
                  </a:lnTo>
                  <a:lnTo>
                    <a:pt x="7862" y="5683"/>
                  </a:lnTo>
                  <a:lnTo>
                    <a:pt x="7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3708;p64">
              <a:extLst>
                <a:ext uri="{FF2B5EF4-FFF2-40B4-BE49-F238E27FC236}">
                  <a16:creationId xmlns:a16="http://schemas.microsoft.com/office/drawing/2014/main" id="{668B31BE-AFA0-4519-95DB-4E0250BDB332}"/>
                </a:ext>
              </a:extLst>
            </p:cNvPr>
            <p:cNvSpPr/>
            <p:nvPr/>
          </p:nvSpPr>
          <p:spPr>
            <a:xfrm>
              <a:off x="3685500" y="4364650"/>
              <a:ext cx="211025" cy="156375"/>
            </a:xfrm>
            <a:custGeom>
              <a:avLst/>
              <a:gdLst/>
              <a:ahLst/>
              <a:cxnLst/>
              <a:rect l="l" t="t" r="r" b="b"/>
              <a:pathLst>
                <a:path w="8441" h="6255" extrusionOk="0">
                  <a:moveTo>
                    <a:pt x="7864" y="573"/>
                  </a:moveTo>
                  <a:lnTo>
                    <a:pt x="7869" y="5682"/>
                  </a:lnTo>
                  <a:lnTo>
                    <a:pt x="594" y="5682"/>
                  </a:lnTo>
                  <a:lnTo>
                    <a:pt x="833" y="573"/>
                  </a:lnTo>
                  <a:close/>
                  <a:moveTo>
                    <a:pt x="561" y="0"/>
                  </a:moveTo>
                  <a:cubicBezTo>
                    <a:pt x="408" y="0"/>
                    <a:pt x="282" y="121"/>
                    <a:pt x="275" y="273"/>
                  </a:cubicBezTo>
                  <a:lnTo>
                    <a:pt x="8" y="5955"/>
                  </a:lnTo>
                  <a:cubicBezTo>
                    <a:pt x="0" y="6117"/>
                    <a:pt x="131" y="6255"/>
                    <a:pt x="294" y="6255"/>
                  </a:cubicBezTo>
                  <a:lnTo>
                    <a:pt x="8155" y="6255"/>
                  </a:lnTo>
                  <a:cubicBezTo>
                    <a:pt x="8313" y="6255"/>
                    <a:pt x="8441" y="6126"/>
                    <a:pt x="8441" y="5969"/>
                  </a:cubicBezTo>
                  <a:lnTo>
                    <a:pt x="8436" y="288"/>
                  </a:lnTo>
                  <a:cubicBezTo>
                    <a:pt x="8436" y="129"/>
                    <a:pt x="8308" y="0"/>
                    <a:pt x="8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709;p64">
              <a:extLst>
                <a:ext uri="{FF2B5EF4-FFF2-40B4-BE49-F238E27FC236}">
                  <a16:creationId xmlns:a16="http://schemas.microsoft.com/office/drawing/2014/main" id="{CCA64689-C24B-400D-A369-13D8F8B86356}"/>
                </a:ext>
              </a:extLst>
            </p:cNvPr>
            <p:cNvSpPr/>
            <p:nvPr/>
          </p:nvSpPr>
          <p:spPr>
            <a:xfrm>
              <a:off x="3496300" y="4371800"/>
              <a:ext cx="203225" cy="142075"/>
            </a:xfrm>
            <a:custGeom>
              <a:avLst/>
              <a:gdLst/>
              <a:ahLst/>
              <a:cxnLst/>
              <a:rect l="l" t="t" r="r" b="b"/>
              <a:pathLst>
                <a:path w="8129" h="5683" extrusionOk="0">
                  <a:moveTo>
                    <a:pt x="540" y="0"/>
                  </a:moveTo>
                  <a:lnTo>
                    <a:pt x="1" y="5683"/>
                  </a:lnTo>
                  <a:lnTo>
                    <a:pt x="7862" y="5683"/>
                  </a:lnTo>
                  <a:lnTo>
                    <a:pt x="8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710;p64">
              <a:extLst>
                <a:ext uri="{FF2B5EF4-FFF2-40B4-BE49-F238E27FC236}">
                  <a16:creationId xmlns:a16="http://schemas.microsoft.com/office/drawing/2014/main" id="{21918D12-5690-4E11-A864-9CDE686D1C5D}"/>
                </a:ext>
              </a:extLst>
            </p:cNvPr>
            <p:cNvSpPr/>
            <p:nvPr/>
          </p:nvSpPr>
          <p:spPr>
            <a:xfrm>
              <a:off x="3488775" y="4364650"/>
              <a:ext cx="218075" cy="156375"/>
            </a:xfrm>
            <a:custGeom>
              <a:avLst/>
              <a:gdLst/>
              <a:ahLst/>
              <a:cxnLst/>
              <a:rect l="l" t="t" r="r" b="b"/>
              <a:pathLst>
                <a:path w="8723" h="6255" extrusionOk="0">
                  <a:moveTo>
                    <a:pt x="8130" y="573"/>
                  </a:moveTo>
                  <a:lnTo>
                    <a:pt x="7890" y="5682"/>
                  </a:lnTo>
                  <a:lnTo>
                    <a:pt x="617" y="5682"/>
                  </a:lnTo>
                  <a:lnTo>
                    <a:pt x="1101" y="573"/>
                  </a:lnTo>
                  <a:close/>
                  <a:moveTo>
                    <a:pt x="841" y="0"/>
                  </a:moveTo>
                  <a:cubicBezTo>
                    <a:pt x="693" y="0"/>
                    <a:pt x="570" y="113"/>
                    <a:pt x="556" y="259"/>
                  </a:cubicBezTo>
                  <a:lnTo>
                    <a:pt x="17" y="5942"/>
                  </a:lnTo>
                  <a:cubicBezTo>
                    <a:pt x="1" y="6110"/>
                    <a:pt x="134" y="6255"/>
                    <a:pt x="302" y="6255"/>
                  </a:cubicBezTo>
                  <a:lnTo>
                    <a:pt x="8163" y="6255"/>
                  </a:lnTo>
                  <a:cubicBezTo>
                    <a:pt x="8315" y="6255"/>
                    <a:pt x="8441" y="6134"/>
                    <a:pt x="8449" y="5982"/>
                  </a:cubicBezTo>
                  <a:lnTo>
                    <a:pt x="8715" y="300"/>
                  </a:lnTo>
                  <a:cubicBezTo>
                    <a:pt x="8723" y="138"/>
                    <a:pt x="8594" y="0"/>
                    <a:pt x="8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711;p64">
              <a:extLst>
                <a:ext uri="{FF2B5EF4-FFF2-40B4-BE49-F238E27FC236}">
                  <a16:creationId xmlns:a16="http://schemas.microsoft.com/office/drawing/2014/main" id="{BB5DF8BD-1039-40DD-BAB1-7A7D6B357E6A}"/>
                </a:ext>
              </a:extLst>
            </p:cNvPr>
            <p:cNvSpPr/>
            <p:nvPr/>
          </p:nvSpPr>
          <p:spPr>
            <a:xfrm>
              <a:off x="3299775" y="4371800"/>
              <a:ext cx="210050" cy="142075"/>
            </a:xfrm>
            <a:custGeom>
              <a:avLst/>
              <a:gdLst/>
              <a:ahLst/>
              <a:cxnLst/>
              <a:rect l="l" t="t" r="r" b="b"/>
              <a:pathLst>
                <a:path w="8402" h="5683" extrusionOk="0">
                  <a:moveTo>
                    <a:pt x="812" y="0"/>
                  </a:moveTo>
                  <a:lnTo>
                    <a:pt x="1" y="5683"/>
                  </a:lnTo>
                  <a:lnTo>
                    <a:pt x="7862" y="5683"/>
                  </a:lnTo>
                  <a:lnTo>
                    <a:pt x="8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712;p64">
              <a:extLst>
                <a:ext uri="{FF2B5EF4-FFF2-40B4-BE49-F238E27FC236}">
                  <a16:creationId xmlns:a16="http://schemas.microsoft.com/office/drawing/2014/main" id="{A8851B1C-561E-4BBF-AA27-29CEC214247D}"/>
                </a:ext>
              </a:extLst>
            </p:cNvPr>
            <p:cNvSpPr/>
            <p:nvPr/>
          </p:nvSpPr>
          <p:spPr>
            <a:xfrm>
              <a:off x="3292100" y="4364650"/>
              <a:ext cx="225225" cy="156375"/>
            </a:xfrm>
            <a:custGeom>
              <a:avLst/>
              <a:gdLst/>
              <a:ahLst/>
              <a:cxnLst/>
              <a:rect l="l" t="t" r="r" b="b"/>
              <a:pathLst>
                <a:path w="9009" h="6255" extrusionOk="0">
                  <a:moveTo>
                    <a:pt x="8393" y="573"/>
                  </a:moveTo>
                  <a:lnTo>
                    <a:pt x="7909" y="5682"/>
                  </a:lnTo>
                  <a:lnTo>
                    <a:pt x="637" y="5682"/>
                  </a:lnTo>
                  <a:lnTo>
                    <a:pt x="1366" y="573"/>
                  </a:lnTo>
                  <a:close/>
                  <a:moveTo>
                    <a:pt x="1119" y="0"/>
                  </a:moveTo>
                  <a:cubicBezTo>
                    <a:pt x="975" y="0"/>
                    <a:pt x="855" y="106"/>
                    <a:pt x="836" y="247"/>
                  </a:cubicBezTo>
                  <a:lnTo>
                    <a:pt x="24" y="5928"/>
                  </a:lnTo>
                  <a:cubicBezTo>
                    <a:pt x="0" y="6101"/>
                    <a:pt x="133" y="6255"/>
                    <a:pt x="308" y="6255"/>
                  </a:cubicBezTo>
                  <a:lnTo>
                    <a:pt x="8169" y="6255"/>
                  </a:lnTo>
                  <a:cubicBezTo>
                    <a:pt x="8316" y="6255"/>
                    <a:pt x="8440" y="6142"/>
                    <a:pt x="8453" y="5996"/>
                  </a:cubicBezTo>
                  <a:lnTo>
                    <a:pt x="8993" y="313"/>
                  </a:lnTo>
                  <a:cubicBezTo>
                    <a:pt x="9008" y="145"/>
                    <a:pt x="8876" y="0"/>
                    <a:pt x="87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3713;p64">
              <a:extLst>
                <a:ext uri="{FF2B5EF4-FFF2-40B4-BE49-F238E27FC236}">
                  <a16:creationId xmlns:a16="http://schemas.microsoft.com/office/drawing/2014/main" id="{620E8AB8-B16A-4D05-B5CE-AE2A68F71696}"/>
                </a:ext>
              </a:extLst>
            </p:cNvPr>
            <p:cNvSpPr/>
            <p:nvPr/>
          </p:nvSpPr>
          <p:spPr>
            <a:xfrm>
              <a:off x="4622650" y="4234404"/>
              <a:ext cx="215275" cy="132550"/>
            </a:xfrm>
            <a:custGeom>
              <a:avLst/>
              <a:gdLst/>
              <a:ahLst/>
              <a:cxnLst/>
              <a:rect l="l" t="t" r="r" b="b"/>
              <a:pathLst>
                <a:path w="8611" h="5302" extrusionOk="0">
                  <a:moveTo>
                    <a:pt x="0" y="1"/>
                  </a:moveTo>
                  <a:lnTo>
                    <a:pt x="1021" y="5301"/>
                  </a:lnTo>
                  <a:lnTo>
                    <a:pt x="8610"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3714;p64">
              <a:extLst>
                <a:ext uri="{FF2B5EF4-FFF2-40B4-BE49-F238E27FC236}">
                  <a16:creationId xmlns:a16="http://schemas.microsoft.com/office/drawing/2014/main" id="{F2508947-EC13-4A25-95DC-4122848790B4}"/>
                </a:ext>
              </a:extLst>
            </p:cNvPr>
            <p:cNvSpPr/>
            <p:nvPr/>
          </p:nvSpPr>
          <p:spPr>
            <a:xfrm>
              <a:off x="4614775" y="4232100"/>
              <a:ext cx="231150" cy="146900"/>
            </a:xfrm>
            <a:custGeom>
              <a:avLst/>
              <a:gdLst/>
              <a:ahLst/>
              <a:cxnLst/>
              <a:rect l="l" t="t" r="r" b="b"/>
              <a:pathLst>
                <a:path w="9246" h="5876" extrusionOk="0">
                  <a:moveTo>
                    <a:pt x="7424" y="573"/>
                  </a:moveTo>
                  <a:lnTo>
                    <a:pt x="8561" y="5302"/>
                  </a:lnTo>
                  <a:lnTo>
                    <a:pt x="1571" y="5302"/>
                  </a:lnTo>
                  <a:lnTo>
                    <a:pt x="663" y="573"/>
                  </a:lnTo>
                  <a:close/>
                  <a:moveTo>
                    <a:pt x="315" y="1"/>
                  </a:moveTo>
                  <a:cubicBezTo>
                    <a:pt x="136" y="1"/>
                    <a:pt x="0" y="165"/>
                    <a:pt x="35" y="342"/>
                  </a:cubicBezTo>
                  <a:lnTo>
                    <a:pt x="1055" y="5643"/>
                  </a:lnTo>
                  <a:cubicBezTo>
                    <a:pt x="1081" y="5778"/>
                    <a:pt x="1198" y="5875"/>
                    <a:pt x="1336" y="5875"/>
                  </a:cubicBezTo>
                  <a:lnTo>
                    <a:pt x="8925" y="5875"/>
                  </a:lnTo>
                  <a:lnTo>
                    <a:pt x="8925" y="5874"/>
                  </a:lnTo>
                  <a:cubicBezTo>
                    <a:pt x="9110" y="5874"/>
                    <a:pt x="9245" y="5701"/>
                    <a:pt x="9203" y="5522"/>
                  </a:cubicBezTo>
                  <a:lnTo>
                    <a:pt x="7929" y="220"/>
                  </a:lnTo>
                  <a:cubicBezTo>
                    <a:pt x="7899" y="92"/>
                    <a:pt x="7783" y="1"/>
                    <a:pt x="7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3715;p64">
              <a:extLst>
                <a:ext uri="{FF2B5EF4-FFF2-40B4-BE49-F238E27FC236}">
                  <a16:creationId xmlns:a16="http://schemas.microsoft.com/office/drawing/2014/main" id="{4F5A41AC-1E9C-43E6-89FB-CD27143339C9}"/>
                </a:ext>
              </a:extLst>
            </p:cNvPr>
            <p:cNvSpPr/>
            <p:nvPr/>
          </p:nvSpPr>
          <p:spPr>
            <a:xfrm>
              <a:off x="2469425" y="3988450"/>
              <a:ext cx="219825" cy="126900"/>
            </a:xfrm>
            <a:custGeom>
              <a:avLst/>
              <a:gdLst/>
              <a:ahLst/>
              <a:cxnLst/>
              <a:rect l="l" t="t" r="r" b="b"/>
              <a:pathLst>
                <a:path w="8793" h="5076" extrusionOk="0">
                  <a:moveTo>
                    <a:pt x="1938" y="0"/>
                  </a:moveTo>
                  <a:lnTo>
                    <a:pt x="0" y="5075"/>
                  </a:lnTo>
                  <a:lnTo>
                    <a:pt x="7097" y="5075"/>
                  </a:lnTo>
                  <a:lnTo>
                    <a:pt x="87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716;p64">
              <a:extLst>
                <a:ext uri="{FF2B5EF4-FFF2-40B4-BE49-F238E27FC236}">
                  <a16:creationId xmlns:a16="http://schemas.microsoft.com/office/drawing/2014/main" id="{97AD8951-3AF2-4C71-AB81-1D928CA331A1}"/>
                </a:ext>
              </a:extLst>
            </p:cNvPr>
            <p:cNvSpPr/>
            <p:nvPr/>
          </p:nvSpPr>
          <p:spPr>
            <a:xfrm>
              <a:off x="2460925" y="3981300"/>
              <a:ext cx="236675" cy="141225"/>
            </a:xfrm>
            <a:custGeom>
              <a:avLst/>
              <a:gdLst/>
              <a:ahLst/>
              <a:cxnLst/>
              <a:rect l="l" t="t" r="r" b="b"/>
              <a:pathLst>
                <a:path w="9467" h="5649" extrusionOk="0">
                  <a:moveTo>
                    <a:pt x="8736" y="572"/>
                  </a:moveTo>
                  <a:lnTo>
                    <a:pt x="7231" y="5075"/>
                  </a:lnTo>
                  <a:lnTo>
                    <a:pt x="755" y="5075"/>
                  </a:lnTo>
                  <a:lnTo>
                    <a:pt x="2475" y="572"/>
                  </a:lnTo>
                  <a:close/>
                  <a:moveTo>
                    <a:pt x="2278" y="0"/>
                  </a:moveTo>
                  <a:cubicBezTo>
                    <a:pt x="2159" y="0"/>
                    <a:pt x="2052" y="74"/>
                    <a:pt x="2010" y="184"/>
                  </a:cubicBezTo>
                  <a:lnTo>
                    <a:pt x="72" y="5259"/>
                  </a:lnTo>
                  <a:cubicBezTo>
                    <a:pt x="0" y="5447"/>
                    <a:pt x="139" y="5647"/>
                    <a:pt x="340" y="5648"/>
                  </a:cubicBezTo>
                  <a:lnTo>
                    <a:pt x="7437" y="5648"/>
                  </a:lnTo>
                  <a:cubicBezTo>
                    <a:pt x="7560" y="5647"/>
                    <a:pt x="7669" y="5569"/>
                    <a:pt x="7708" y="5452"/>
                  </a:cubicBezTo>
                  <a:lnTo>
                    <a:pt x="9403" y="377"/>
                  </a:lnTo>
                  <a:cubicBezTo>
                    <a:pt x="9466" y="191"/>
                    <a:pt x="9328" y="0"/>
                    <a:pt x="91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3717;p64">
              <a:extLst>
                <a:ext uri="{FF2B5EF4-FFF2-40B4-BE49-F238E27FC236}">
                  <a16:creationId xmlns:a16="http://schemas.microsoft.com/office/drawing/2014/main" id="{1580A24C-9520-42EB-83FC-4BF7C77B06DD}"/>
                </a:ext>
              </a:extLst>
            </p:cNvPr>
            <p:cNvSpPr/>
            <p:nvPr/>
          </p:nvSpPr>
          <p:spPr>
            <a:xfrm>
              <a:off x="2252775" y="4115325"/>
              <a:ext cx="216675" cy="123975"/>
            </a:xfrm>
            <a:custGeom>
              <a:avLst/>
              <a:gdLst/>
              <a:ahLst/>
              <a:cxnLst/>
              <a:rect l="l" t="t" r="r" b="b"/>
              <a:pathLst>
                <a:path w="8667" h="4959" extrusionOk="0">
                  <a:moveTo>
                    <a:pt x="2113" y="0"/>
                  </a:moveTo>
                  <a:lnTo>
                    <a:pt x="0" y="4959"/>
                  </a:lnTo>
                  <a:lnTo>
                    <a:pt x="6771" y="4959"/>
                  </a:lnTo>
                  <a:lnTo>
                    <a:pt x="8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3718;p64">
              <a:extLst>
                <a:ext uri="{FF2B5EF4-FFF2-40B4-BE49-F238E27FC236}">
                  <a16:creationId xmlns:a16="http://schemas.microsoft.com/office/drawing/2014/main" id="{83619EF8-1651-4B76-9126-525E7A5F4D90}"/>
                </a:ext>
              </a:extLst>
            </p:cNvPr>
            <p:cNvSpPr/>
            <p:nvPr/>
          </p:nvSpPr>
          <p:spPr>
            <a:xfrm>
              <a:off x="2244175" y="4108175"/>
              <a:ext cx="233700" cy="138275"/>
            </a:xfrm>
            <a:custGeom>
              <a:avLst/>
              <a:gdLst/>
              <a:ahLst/>
              <a:cxnLst/>
              <a:rect l="l" t="t" r="r" b="b"/>
              <a:pathLst>
                <a:path w="9348" h="5531" extrusionOk="0">
                  <a:moveTo>
                    <a:pt x="8594" y="573"/>
                  </a:moveTo>
                  <a:lnTo>
                    <a:pt x="6919" y="4958"/>
                  </a:lnTo>
                  <a:lnTo>
                    <a:pt x="777" y="4958"/>
                  </a:lnTo>
                  <a:lnTo>
                    <a:pt x="2647" y="573"/>
                  </a:lnTo>
                  <a:close/>
                  <a:moveTo>
                    <a:pt x="2457" y="0"/>
                  </a:moveTo>
                  <a:cubicBezTo>
                    <a:pt x="2342" y="0"/>
                    <a:pt x="2240" y="68"/>
                    <a:pt x="2195" y="174"/>
                  </a:cubicBezTo>
                  <a:lnTo>
                    <a:pt x="80" y="5132"/>
                  </a:lnTo>
                  <a:cubicBezTo>
                    <a:pt x="1" y="5320"/>
                    <a:pt x="139" y="5530"/>
                    <a:pt x="344" y="5530"/>
                  </a:cubicBezTo>
                  <a:lnTo>
                    <a:pt x="7115" y="5530"/>
                  </a:lnTo>
                  <a:cubicBezTo>
                    <a:pt x="7234" y="5530"/>
                    <a:pt x="7340" y="5457"/>
                    <a:pt x="7383" y="5347"/>
                  </a:cubicBezTo>
                  <a:lnTo>
                    <a:pt x="9277" y="389"/>
                  </a:lnTo>
                  <a:cubicBezTo>
                    <a:pt x="9347" y="202"/>
                    <a:pt x="9210" y="0"/>
                    <a:pt x="9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719;p64">
              <a:extLst>
                <a:ext uri="{FF2B5EF4-FFF2-40B4-BE49-F238E27FC236}">
                  <a16:creationId xmlns:a16="http://schemas.microsoft.com/office/drawing/2014/main" id="{E39D9C10-C011-43A5-AD90-3843AE746C9F}"/>
                </a:ext>
              </a:extLst>
            </p:cNvPr>
            <p:cNvSpPr/>
            <p:nvPr/>
          </p:nvSpPr>
          <p:spPr>
            <a:xfrm>
              <a:off x="2305600" y="3988450"/>
              <a:ext cx="212275" cy="126900"/>
            </a:xfrm>
            <a:custGeom>
              <a:avLst/>
              <a:gdLst/>
              <a:ahLst/>
              <a:cxnLst/>
              <a:rect l="l" t="t" r="r" b="b"/>
              <a:pathLst>
                <a:path w="8491" h="5076" extrusionOk="0">
                  <a:moveTo>
                    <a:pt x="2164" y="0"/>
                  </a:moveTo>
                  <a:lnTo>
                    <a:pt x="0" y="5075"/>
                  </a:lnTo>
                  <a:lnTo>
                    <a:pt x="6553" y="5075"/>
                  </a:lnTo>
                  <a:lnTo>
                    <a:pt x="8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3720;p64">
              <a:extLst>
                <a:ext uri="{FF2B5EF4-FFF2-40B4-BE49-F238E27FC236}">
                  <a16:creationId xmlns:a16="http://schemas.microsoft.com/office/drawing/2014/main" id="{56729DFB-86A6-48DA-8E6E-797C63BD12AA}"/>
                </a:ext>
              </a:extLst>
            </p:cNvPr>
            <p:cNvSpPr/>
            <p:nvPr/>
          </p:nvSpPr>
          <p:spPr>
            <a:xfrm>
              <a:off x="2297000" y="3981300"/>
              <a:ext cx="229350" cy="141225"/>
            </a:xfrm>
            <a:custGeom>
              <a:avLst/>
              <a:gdLst/>
              <a:ahLst/>
              <a:cxnLst/>
              <a:rect l="l" t="t" r="r" b="b"/>
              <a:pathLst>
                <a:path w="9174" h="5649" extrusionOk="0">
                  <a:moveTo>
                    <a:pt x="8420" y="572"/>
                  </a:moveTo>
                  <a:lnTo>
                    <a:pt x="6700" y="5075"/>
                  </a:lnTo>
                  <a:lnTo>
                    <a:pt x="778" y="5075"/>
                  </a:lnTo>
                  <a:lnTo>
                    <a:pt x="2696" y="572"/>
                  </a:lnTo>
                  <a:close/>
                  <a:moveTo>
                    <a:pt x="2508" y="0"/>
                  </a:moveTo>
                  <a:cubicBezTo>
                    <a:pt x="2392" y="0"/>
                    <a:pt x="2289" y="68"/>
                    <a:pt x="2244" y="173"/>
                  </a:cubicBezTo>
                  <a:lnTo>
                    <a:pt x="82" y="5250"/>
                  </a:lnTo>
                  <a:cubicBezTo>
                    <a:pt x="1" y="5438"/>
                    <a:pt x="139" y="5647"/>
                    <a:pt x="344" y="5648"/>
                  </a:cubicBezTo>
                  <a:lnTo>
                    <a:pt x="6897" y="5648"/>
                  </a:lnTo>
                  <a:cubicBezTo>
                    <a:pt x="7015" y="5647"/>
                    <a:pt x="7121" y="5574"/>
                    <a:pt x="7164" y="5464"/>
                  </a:cubicBezTo>
                  <a:lnTo>
                    <a:pt x="9103" y="389"/>
                  </a:lnTo>
                  <a:cubicBezTo>
                    <a:pt x="9173" y="202"/>
                    <a:pt x="9035" y="0"/>
                    <a:pt x="8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3721;p64">
              <a:extLst>
                <a:ext uri="{FF2B5EF4-FFF2-40B4-BE49-F238E27FC236}">
                  <a16:creationId xmlns:a16="http://schemas.microsoft.com/office/drawing/2014/main" id="{62DBE13F-75FB-4FEC-8805-B6A0C4445164}"/>
                </a:ext>
              </a:extLst>
            </p:cNvPr>
            <p:cNvSpPr/>
            <p:nvPr/>
          </p:nvSpPr>
          <p:spPr>
            <a:xfrm>
              <a:off x="2196275" y="4239275"/>
              <a:ext cx="225775" cy="132550"/>
            </a:xfrm>
            <a:custGeom>
              <a:avLst/>
              <a:gdLst/>
              <a:ahLst/>
              <a:cxnLst/>
              <a:rect l="l" t="t" r="r" b="b"/>
              <a:pathLst>
                <a:path w="9031" h="5302" extrusionOk="0">
                  <a:moveTo>
                    <a:pt x="2260" y="1"/>
                  </a:moveTo>
                  <a:lnTo>
                    <a:pt x="1" y="5301"/>
                  </a:lnTo>
                  <a:lnTo>
                    <a:pt x="7006" y="5301"/>
                  </a:lnTo>
                  <a:lnTo>
                    <a:pt x="9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722;p64">
              <a:extLst>
                <a:ext uri="{FF2B5EF4-FFF2-40B4-BE49-F238E27FC236}">
                  <a16:creationId xmlns:a16="http://schemas.microsoft.com/office/drawing/2014/main" id="{D94928CF-A9C9-433C-B513-37D987D10662}"/>
                </a:ext>
              </a:extLst>
            </p:cNvPr>
            <p:cNvSpPr/>
            <p:nvPr/>
          </p:nvSpPr>
          <p:spPr>
            <a:xfrm>
              <a:off x="2187650" y="4232100"/>
              <a:ext cx="242900" cy="146900"/>
            </a:xfrm>
            <a:custGeom>
              <a:avLst/>
              <a:gdLst/>
              <a:ahLst/>
              <a:cxnLst/>
              <a:rect l="l" t="t" r="r" b="b"/>
              <a:pathLst>
                <a:path w="9716" h="5876" extrusionOk="0">
                  <a:moveTo>
                    <a:pt x="8960" y="573"/>
                  </a:moveTo>
                  <a:lnTo>
                    <a:pt x="7153" y="5302"/>
                  </a:lnTo>
                  <a:lnTo>
                    <a:pt x="778" y="5302"/>
                  </a:lnTo>
                  <a:lnTo>
                    <a:pt x="2794" y="573"/>
                  </a:lnTo>
                  <a:close/>
                  <a:moveTo>
                    <a:pt x="2605" y="1"/>
                  </a:moveTo>
                  <a:cubicBezTo>
                    <a:pt x="2491" y="1"/>
                    <a:pt x="2387" y="70"/>
                    <a:pt x="2342" y="175"/>
                  </a:cubicBezTo>
                  <a:lnTo>
                    <a:pt x="82" y="5477"/>
                  </a:lnTo>
                  <a:cubicBezTo>
                    <a:pt x="1" y="5665"/>
                    <a:pt x="139" y="5874"/>
                    <a:pt x="344" y="5875"/>
                  </a:cubicBezTo>
                  <a:lnTo>
                    <a:pt x="7351" y="5875"/>
                  </a:lnTo>
                  <a:cubicBezTo>
                    <a:pt x="7470" y="5875"/>
                    <a:pt x="7576" y="5802"/>
                    <a:pt x="7619" y="5691"/>
                  </a:cubicBezTo>
                  <a:lnTo>
                    <a:pt x="9645" y="389"/>
                  </a:lnTo>
                  <a:cubicBezTo>
                    <a:pt x="9715" y="202"/>
                    <a:pt x="9577" y="1"/>
                    <a:pt x="9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723;p64">
              <a:extLst>
                <a:ext uri="{FF2B5EF4-FFF2-40B4-BE49-F238E27FC236}">
                  <a16:creationId xmlns:a16="http://schemas.microsoft.com/office/drawing/2014/main" id="{1BE80668-01BB-4080-934D-9659D83A74E4}"/>
                </a:ext>
              </a:extLst>
            </p:cNvPr>
            <p:cNvSpPr/>
            <p:nvPr/>
          </p:nvSpPr>
          <p:spPr>
            <a:xfrm>
              <a:off x="2135725" y="4371800"/>
              <a:ext cx="235700" cy="142075"/>
            </a:xfrm>
            <a:custGeom>
              <a:avLst/>
              <a:gdLst/>
              <a:ahLst/>
              <a:cxnLst/>
              <a:rect l="l" t="t" r="r" b="b"/>
              <a:pathLst>
                <a:path w="9428" h="5683" extrusionOk="0">
                  <a:moveTo>
                    <a:pt x="2423" y="0"/>
                  </a:moveTo>
                  <a:lnTo>
                    <a:pt x="1" y="5683"/>
                  </a:lnTo>
                  <a:lnTo>
                    <a:pt x="7257" y="5683"/>
                  </a:lnTo>
                  <a:lnTo>
                    <a:pt x="94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724;p64">
              <a:extLst>
                <a:ext uri="{FF2B5EF4-FFF2-40B4-BE49-F238E27FC236}">
                  <a16:creationId xmlns:a16="http://schemas.microsoft.com/office/drawing/2014/main" id="{713D794B-D18F-40E3-87A8-AABE17DDA6B6}"/>
                </a:ext>
              </a:extLst>
            </p:cNvPr>
            <p:cNvSpPr/>
            <p:nvPr/>
          </p:nvSpPr>
          <p:spPr>
            <a:xfrm>
              <a:off x="2127150" y="4364650"/>
              <a:ext cx="252750" cy="156375"/>
            </a:xfrm>
            <a:custGeom>
              <a:avLst/>
              <a:gdLst/>
              <a:ahLst/>
              <a:cxnLst/>
              <a:rect l="l" t="t" r="r" b="b"/>
              <a:pathLst>
                <a:path w="10110" h="6255" extrusionOk="0">
                  <a:moveTo>
                    <a:pt x="9356" y="573"/>
                  </a:moveTo>
                  <a:lnTo>
                    <a:pt x="7402" y="5682"/>
                  </a:lnTo>
                  <a:lnTo>
                    <a:pt x="777" y="5682"/>
                  </a:lnTo>
                  <a:lnTo>
                    <a:pt x="2954" y="573"/>
                  </a:lnTo>
                  <a:close/>
                  <a:moveTo>
                    <a:pt x="2764" y="0"/>
                  </a:moveTo>
                  <a:cubicBezTo>
                    <a:pt x="2650" y="0"/>
                    <a:pt x="2547" y="68"/>
                    <a:pt x="2502" y="175"/>
                  </a:cubicBezTo>
                  <a:lnTo>
                    <a:pt x="80" y="5856"/>
                  </a:lnTo>
                  <a:cubicBezTo>
                    <a:pt x="0" y="6044"/>
                    <a:pt x="138" y="6255"/>
                    <a:pt x="344" y="6255"/>
                  </a:cubicBezTo>
                  <a:lnTo>
                    <a:pt x="7600" y="6255"/>
                  </a:lnTo>
                  <a:cubicBezTo>
                    <a:pt x="7719" y="6255"/>
                    <a:pt x="7824" y="6182"/>
                    <a:pt x="7866" y="6071"/>
                  </a:cubicBezTo>
                  <a:lnTo>
                    <a:pt x="10037" y="389"/>
                  </a:lnTo>
                  <a:cubicBezTo>
                    <a:pt x="10109" y="202"/>
                    <a:pt x="9971" y="0"/>
                    <a:pt x="9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725;p64">
              <a:extLst>
                <a:ext uri="{FF2B5EF4-FFF2-40B4-BE49-F238E27FC236}">
                  <a16:creationId xmlns:a16="http://schemas.microsoft.com/office/drawing/2014/main" id="{0E5108AC-4B99-4BF9-AEF2-378E3ED2FF68}"/>
                </a:ext>
              </a:extLst>
            </p:cNvPr>
            <p:cNvSpPr/>
            <p:nvPr/>
          </p:nvSpPr>
          <p:spPr>
            <a:xfrm>
              <a:off x="2070675" y="4513850"/>
              <a:ext cx="246475" cy="152600"/>
            </a:xfrm>
            <a:custGeom>
              <a:avLst/>
              <a:gdLst/>
              <a:ahLst/>
              <a:cxnLst/>
              <a:rect l="l" t="t" r="r" b="b"/>
              <a:pathLst>
                <a:path w="9859" h="6104" extrusionOk="0">
                  <a:moveTo>
                    <a:pt x="2603" y="1"/>
                  </a:moveTo>
                  <a:lnTo>
                    <a:pt x="1" y="6104"/>
                  </a:lnTo>
                  <a:lnTo>
                    <a:pt x="7528" y="6104"/>
                  </a:lnTo>
                  <a:lnTo>
                    <a:pt x="9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3726;p64">
              <a:extLst>
                <a:ext uri="{FF2B5EF4-FFF2-40B4-BE49-F238E27FC236}">
                  <a16:creationId xmlns:a16="http://schemas.microsoft.com/office/drawing/2014/main" id="{99305CFB-016F-41B8-9166-27C4663AAAA0}"/>
                </a:ext>
              </a:extLst>
            </p:cNvPr>
            <p:cNvSpPr/>
            <p:nvPr/>
          </p:nvSpPr>
          <p:spPr>
            <a:xfrm>
              <a:off x="2062100" y="4506675"/>
              <a:ext cx="263550" cy="166925"/>
            </a:xfrm>
            <a:custGeom>
              <a:avLst/>
              <a:gdLst/>
              <a:ahLst/>
              <a:cxnLst/>
              <a:rect l="l" t="t" r="r" b="b"/>
              <a:pathLst>
                <a:path w="10542" h="6677" extrusionOk="0">
                  <a:moveTo>
                    <a:pt x="9787" y="574"/>
                  </a:moveTo>
                  <a:lnTo>
                    <a:pt x="7673" y="6105"/>
                  </a:lnTo>
                  <a:lnTo>
                    <a:pt x="777" y="6105"/>
                  </a:lnTo>
                  <a:lnTo>
                    <a:pt x="3135" y="574"/>
                  </a:lnTo>
                  <a:close/>
                  <a:moveTo>
                    <a:pt x="2946" y="1"/>
                  </a:moveTo>
                  <a:cubicBezTo>
                    <a:pt x="2831" y="1"/>
                    <a:pt x="2728" y="69"/>
                    <a:pt x="2683" y="175"/>
                  </a:cubicBezTo>
                  <a:lnTo>
                    <a:pt x="80" y="6278"/>
                  </a:lnTo>
                  <a:cubicBezTo>
                    <a:pt x="0" y="6466"/>
                    <a:pt x="139" y="6676"/>
                    <a:pt x="344" y="6676"/>
                  </a:cubicBezTo>
                  <a:lnTo>
                    <a:pt x="7871" y="6676"/>
                  </a:lnTo>
                  <a:cubicBezTo>
                    <a:pt x="7989" y="6676"/>
                    <a:pt x="8095" y="6603"/>
                    <a:pt x="8137" y="6493"/>
                  </a:cubicBezTo>
                  <a:lnTo>
                    <a:pt x="10470" y="389"/>
                  </a:lnTo>
                  <a:cubicBezTo>
                    <a:pt x="10541" y="202"/>
                    <a:pt x="10403" y="1"/>
                    <a:pt x="10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3727;p64">
              <a:extLst>
                <a:ext uri="{FF2B5EF4-FFF2-40B4-BE49-F238E27FC236}">
                  <a16:creationId xmlns:a16="http://schemas.microsoft.com/office/drawing/2014/main" id="{1EBE08CE-2E4D-4A58-86DC-ED83317E4412}"/>
                </a:ext>
              </a:extLst>
            </p:cNvPr>
            <p:cNvSpPr/>
            <p:nvPr/>
          </p:nvSpPr>
          <p:spPr>
            <a:xfrm>
              <a:off x="5356200" y="4239275"/>
              <a:ext cx="218750" cy="132550"/>
            </a:xfrm>
            <a:custGeom>
              <a:avLst/>
              <a:gdLst/>
              <a:ahLst/>
              <a:cxnLst/>
              <a:rect l="l" t="t" r="r" b="b"/>
              <a:pathLst>
                <a:path w="8750" h="5302" extrusionOk="0">
                  <a:moveTo>
                    <a:pt x="0" y="1"/>
                  </a:moveTo>
                  <a:lnTo>
                    <a:pt x="2035" y="5301"/>
                  </a:lnTo>
                  <a:lnTo>
                    <a:pt x="8749" y="5301"/>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728;p64">
              <a:extLst>
                <a:ext uri="{FF2B5EF4-FFF2-40B4-BE49-F238E27FC236}">
                  <a16:creationId xmlns:a16="http://schemas.microsoft.com/office/drawing/2014/main" id="{355D6FAC-18A5-4762-A53D-1477C8717C1B}"/>
                </a:ext>
              </a:extLst>
            </p:cNvPr>
            <p:cNvSpPr/>
            <p:nvPr/>
          </p:nvSpPr>
          <p:spPr>
            <a:xfrm>
              <a:off x="5347700" y="4232100"/>
              <a:ext cx="235825" cy="146900"/>
            </a:xfrm>
            <a:custGeom>
              <a:avLst/>
              <a:gdLst/>
              <a:ahLst/>
              <a:cxnLst/>
              <a:rect l="l" t="t" r="r" b="b"/>
              <a:pathLst>
                <a:path w="9433" h="5876" extrusionOk="0">
                  <a:moveTo>
                    <a:pt x="6640" y="573"/>
                  </a:moveTo>
                  <a:lnTo>
                    <a:pt x="8656" y="5302"/>
                  </a:lnTo>
                  <a:lnTo>
                    <a:pt x="2573" y="5302"/>
                  </a:lnTo>
                  <a:lnTo>
                    <a:pt x="757" y="573"/>
                  </a:lnTo>
                  <a:close/>
                  <a:moveTo>
                    <a:pt x="340" y="1"/>
                  </a:moveTo>
                  <a:cubicBezTo>
                    <a:pt x="139" y="1"/>
                    <a:pt x="0" y="202"/>
                    <a:pt x="73" y="390"/>
                  </a:cubicBezTo>
                  <a:lnTo>
                    <a:pt x="2109" y="5691"/>
                  </a:lnTo>
                  <a:cubicBezTo>
                    <a:pt x="2151" y="5802"/>
                    <a:pt x="2257" y="5875"/>
                    <a:pt x="2375" y="5875"/>
                  </a:cubicBezTo>
                  <a:lnTo>
                    <a:pt x="9089" y="5875"/>
                  </a:lnTo>
                  <a:lnTo>
                    <a:pt x="9089" y="5874"/>
                  </a:lnTo>
                  <a:cubicBezTo>
                    <a:pt x="9294" y="5874"/>
                    <a:pt x="9433" y="5665"/>
                    <a:pt x="9352" y="5475"/>
                  </a:cubicBezTo>
                  <a:lnTo>
                    <a:pt x="7093" y="175"/>
                  </a:lnTo>
                  <a:cubicBezTo>
                    <a:pt x="7048" y="69"/>
                    <a:pt x="6944" y="1"/>
                    <a:pt x="6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3729;p64">
              <a:extLst>
                <a:ext uri="{FF2B5EF4-FFF2-40B4-BE49-F238E27FC236}">
                  <a16:creationId xmlns:a16="http://schemas.microsoft.com/office/drawing/2014/main" id="{B84D942B-FF4C-4278-BB06-17BE42C297D8}"/>
                </a:ext>
              </a:extLst>
            </p:cNvPr>
            <p:cNvSpPr/>
            <p:nvPr/>
          </p:nvSpPr>
          <p:spPr>
            <a:xfrm>
              <a:off x="5407075" y="4371800"/>
              <a:ext cx="228400" cy="142075"/>
            </a:xfrm>
            <a:custGeom>
              <a:avLst/>
              <a:gdLst/>
              <a:ahLst/>
              <a:cxnLst/>
              <a:rect l="l" t="t" r="r" b="b"/>
              <a:pathLst>
                <a:path w="9136" h="5683" extrusionOk="0">
                  <a:moveTo>
                    <a:pt x="0" y="0"/>
                  </a:moveTo>
                  <a:lnTo>
                    <a:pt x="2181" y="5683"/>
                  </a:lnTo>
                  <a:lnTo>
                    <a:pt x="9135" y="5683"/>
                  </a:lnTo>
                  <a:lnTo>
                    <a:pt x="6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3730;p64">
              <a:extLst>
                <a:ext uri="{FF2B5EF4-FFF2-40B4-BE49-F238E27FC236}">
                  <a16:creationId xmlns:a16="http://schemas.microsoft.com/office/drawing/2014/main" id="{DA242FA1-A4D3-4098-9E73-7E138584A62A}"/>
                </a:ext>
              </a:extLst>
            </p:cNvPr>
            <p:cNvSpPr/>
            <p:nvPr/>
          </p:nvSpPr>
          <p:spPr>
            <a:xfrm>
              <a:off x="5398600" y="4364650"/>
              <a:ext cx="245450" cy="156375"/>
            </a:xfrm>
            <a:custGeom>
              <a:avLst/>
              <a:gdLst/>
              <a:ahLst/>
              <a:cxnLst/>
              <a:rect l="l" t="t" r="r" b="b"/>
              <a:pathLst>
                <a:path w="9818" h="6255" extrusionOk="0">
                  <a:moveTo>
                    <a:pt x="6864" y="573"/>
                  </a:moveTo>
                  <a:lnTo>
                    <a:pt x="9041" y="5682"/>
                  </a:lnTo>
                  <a:lnTo>
                    <a:pt x="2718" y="5682"/>
                  </a:lnTo>
                  <a:lnTo>
                    <a:pt x="756" y="573"/>
                  </a:lnTo>
                  <a:close/>
                  <a:moveTo>
                    <a:pt x="339" y="0"/>
                  </a:moveTo>
                  <a:cubicBezTo>
                    <a:pt x="139" y="0"/>
                    <a:pt x="1" y="202"/>
                    <a:pt x="73" y="389"/>
                  </a:cubicBezTo>
                  <a:lnTo>
                    <a:pt x="2254" y="6071"/>
                  </a:lnTo>
                  <a:cubicBezTo>
                    <a:pt x="2296" y="6182"/>
                    <a:pt x="2401" y="6255"/>
                    <a:pt x="2520" y="6255"/>
                  </a:cubicBezTo>
                  <a:lnTo>
                    <a:pt x="9474" y="6255"/>
                  </a:lnTo>
                  <a:cubicBezTo>
                    <a:pt x="9679" y="6255"/>
                    <a:pt x="9818" y="6044"/>
                    <a:pt x="9738" y="5856"/>
                  </a:cubicBezTo>
                  <a:lnTo>
                    <a:pt x="7316" y="175"/>
                  </a:lnTo>
                  <a:cubicBezTo>
                    <a:pt x="7271" y="68"/>
                    <a:pt x="7167" y="0"/>
                    <a:pt x="7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3731;p64">
              <a:extLst>
                <a:ext uri="{FF2B5EF4-FFF2-40B4-BE49-F238E27FC236}">
                  <a16:creationId xmlns:a16="http://schemas.microsoft.com/office/drawing/2014/main" id="{CBC73339-E44D-4AB1-8983-8376F9600028}"/>
                </a:ext>
              </a:extLst>
            </p:cNvPr>
            <p:cNvSpPr/>
            <p:nvPr/>
          </p:nvSpPr>
          <p:spPr>
            <a:xfrm>
              <a:off x="5461600" y="4513850"/>
              <a:ext cx="238900" cy="152600"/>
            </a:xfrm>
            <a:custGeom>
              <a:avLst/>
              <a:gdLst/>
              <a:ahLst/>
              <a:cxnLst/>
              <a:rect l="l" t="t" r="r" b="b"/>
              <a:pathLst>
                <a:path w="9556" h="6104" extrusionOk="0">
                  <a:moveTo>
                    <a:pt x="0" y="1"/>
                  </a:moveTo>
                  <a:lnTo>
                    <a:pt x="2343" y="6104"/>
                  </a:lnTo>
                  <a:lnTo>
                    <a:pt x="9556" y="6104"/>
                  </a:lnTo>
                  <a:lnTo>
                    <a:pt x="6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3732;p64">
              <a:extLst>
                <a:ext uri="{FF2B5EF4-FFF2-40B4-BE49-F238E27FC236}">
                  <a16:creationId xmlns:a16="http://schemas.microsoft.com/office/drawing/2014/main" id="{3CC8DFBB-9A40-473C-A020-49132FD9BB80}"/>
                </a:ext>
              </a:extLst>
            </p:cNvPr>
            <p:cNvSpPr/>
            <p:nvPr/>
          </p:nvSpPr>
          <p:spPr>
            <a:xfrm>
              <a:off x="5453100" y="4506675"/>
              <a:ext cx="256000" cy="166925"/>
            </a:xfrm>
            <a:custGeom>
              <a:avLst/>
              <a:gdLst/>
              <a:ahLst/>
              <a:cxnLst/>
              <a:rect l="l" t="t" r="r" b="b"/>
              <a:pathLst>
                <a:path w="10240" h="6677" extrusionOk="0">
                  <a:moveTo>
                    <a:pt x="7107" y="574"/>
                  </a:moveTo>
                  <a:lnTo>
                    <a:pt x="9463" y="6105"/>
                  </a:lnTo>
                  <a:lnTo>
                    <a:pt x="2880" y="6105"/>
                  </a:lnTo>
                  <a:lnTo>
                    <a:pt x="758" y="574"/>
                  </a:lnTo>
                  <a:close/>
                  <a:moveTo>
                    <a:pt x="340" y="1"/>
                  </a:moveTo>
                  <a:cubicBezTo>
                    <a:pt x="139" y="1"/>
                    <a:pt x="1" y="202"/>
                    <a:pt x="74" y="390"/>
                  </a:cubicBezTo>
                  <a:lnTo>
                    <a:pt x="2417" y="6493"/>
                  </a:lnTo>
                  <a:cubicBezTo>
                    <a:pt x="2459" y="6603"/>
                    <a:pt x="2565" y="6676"/>
                    <a:pt x="2684" y="6676"/>
                  </a:cubicBezTo>
                  <a:lnTo>
                    <a:pt x="9896" y="6676"/>
                  </a:lnTo>
                  <a:cubicBezTo>
                    <a:pt x="10101" y="6676"/>
                    <a:pt x="10239" y="6468"/>
                    <a:pt x="10160" y="6278"/>
                  </a:cubicBezTo>
                  <a:lnTo>
                    <a:pt x="7558" y="175"/>
                  </a:lnTo>
                  <a:cubicBezTo>
                    <a:pt x="7513" y="69"/>
                    <a:pt x="7410" y="1"/>
                    <a:pt x="7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733;p64">
              <a:extLst>
                <a:ext uri="{FF2B5EF4-FFF2-40B4-BE49-F238E27FC236}">
                  <a16:creationId xmlns:a16="http://schemas.microsoft.com/office/drawing/2014/main" id="{274D9685-26AE-4D94-B8F9-F92669B0C256}"/>
                </a:ext>
              </a:extLst>
            </p:cNvPr>
            <p:cNvSpPr/>
            <p:nvPr/>
          </p:nvSpPr>
          <p:spPr>
            <a:xfrm>
              <a:off x="3888875" y="3988450"/>
              <a:ext cx="177600" cy="126900"/>
            </a:xfrm>
            <a:custGeom>
              <a:avLst/>
              <a:gdLst/>
              <a:ahLst/>
              <a:cxnLst/>
              <a:rect l="l" t="t" r="r" b="b"/>
              <a:pathLst>
                <a:path w="7104" h="5076" extrusionOk="0">
                  <a:moveTo>
                    <a:pt x="1" y="0"/>
                  </a:moveTo>
                  <a:lnTo>
                    <a:pt x="6" y="5075"/>
                  </a:lnTo>
                  <a:lnTo>
                    <a:pt x="7103"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734;p64">
              <a:extLst>
                <a:ext uri="{FF2B5EF4-FFF2-40B4-BE49-F238E27FC236}">
                  <a16:creationId xmlns:a16="http://schemas.microsoft.com/office/drawing/2014/main" id="{B8A6AF02-F2F4-4B82-8E78-F6184BB54487}"/>
                </a:ext>
              </a:extLst>
            </p:cNvPr>
            <p:cNvSpPr/>
            <p:nvPr/>
          </p:nvSpPr>
          <p:spPr>
            <a:xfrm>
              <a:off x="3881750" y="3981300"/>
              <a:ext cx="192100" cy="141225"/>
            </a:xfrm>
            <a:custGeom>
              <a:avLst/>
              <a:gdLst/>
              <a:ahLst/>
              <a:cxnLst/>
              <a:rect l="l" t="t" r="r" b="b"/>
              <a:pathLst>
                <a:path w="7684" h="5649" extrusionOk="0">
                  <a:moveTo>
                    <a:pt x="6868" y="572"/>
                  </a:moveTo>
                  <a:lnTo>
                    <a:pt x="7087" y="5075"/>
                  </a:lnTo>
                  <a:lnTo>
                    <a:pt x="576" y="5075"/>
                  </a:lnTo>
                  <a:lnTo>
                    <a:pt x="572" y="572"/>
                  </a:lnTo>
                  <a:close/>
                  <a:moveTo>
                    <a:pt x="286" y="0"/>
                  </a:moveTo>
                  <a:cubicBezTo>
                    <a:pt x="128" y="0"/>
                    <a:pt x="0" y="129"/>
                    <a:pt x="0" y="286"/>
                  </a:cubicBezTo>
                  <a:lnTo>
                    <a:pt x="5" y="5361"/>
                  </a:lnTo>
                  <a:cubicBezTo>
                    <a:pt x="5" y="5520"/>
                    <a:pt x="133" y="5648"/>
                    <a:pt x="291" y="5648"/>
                  </a:cubicBezTo>
                  <a:lnTo>
                    <a:pt x="7388" y="5648"/>
                  </a:lnTo>
                  <a:cubicBezTo>
                    <a:pt x="7551" y="5648"/>
                    <a:pt x="7683" y="5511"/>
                    <a:pt x="7674" y="5347"/>
                  </a:cubicBezTo>
                  <a:lnTo>
                    <a:pt x="7427" y="272"/>
                  </a:lnTo>
                  <a:cubicBezTo>
                    <a:pt x="7419" y="120"/>
                    <a:pt x="7294"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735;p64">
              <a:extLst>
                <a:ext uri="{FF2B5EF4-FFF2-40B4-BE49-F238E27FC236}">
                  <a16:creationId xmlns:a16="http://schemas.microsoft.com/office/drawing/2014/main" id="{50DB503B-49AB-411E-B8BA-A837E34C9A98}"/>
                </a:ext>
              </a:extLst>
            </p:cNvPr>
            <p:cNvSpPr/>
            <p:nvPr/>
          </p:nvSpPr>
          <p:spPr>
            <a:xfrm>
              <a:off x="5308600" y="4115325"/>
              <a:ext cx="209825" cy="123975"/>
            </a:xfrm>
            <a:custGeom>
              <a:avLst/>
              <a:gdLst/>
              <a:ahLst/>
              <a:cxnLst/>
              <a:rect l="l" t="t" r="r" b="b"/>
              <a:pathLst>
                <a:path w="8393" h="4959" extrusionOk="0">
                  <a:moveTo>
                    <a:pt x="1" y="0"/>
                  </a:moveTo>
                  <a:lnTo>
                    <a:pt x="1904" y="4959"/>
                  </a:lnTo>
                  <a:lnTo>
                    <a:pt x="8393" y="4959"/>
                  </a:lnTo>
                  <a:lnTo>
                    <a:pt x="62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3736;p64">
              <a:extLst>
                <a:ext uri="{FF2B5EF4-FFF2-40B4-BE49-F238E27FC236}">
                  <a16:creationId xmlns:a16="http://schemas.microsoft.com/office/drawing/2014/main" id="{43226613-6746-4FBF-8888-D297F5A8AAA6}"/>
                </a:ext>
              </a:extLst>
            </p:cNvPr>
            <p:cNvSpPr/>
            <p:nvPr/>
          </p:nvSpPr>
          <p:spPr>
            <a:xfrm>
              <a:off x="5300125" y="4108175"/>
              <a:ext cx="226925" cy="138275"/>
            </a:xfrm>
            <a:custGeom>
              <a:avLst/>
              <a:gdLst/>
              <a:ahLst/>
              <a:cxnLst/>
              <a:rect l="l" t="t" r="r" b="b"/>
              <a:pathLst>
                <a:path w="9077" h="5531" extrusionOk="0">
                  <a:moveTo>
                    <a:pt x="6430" y="573"/>
                  </a:moveTo>
                  <a:lnTo>
                    <a:pt x="8300" y="4958"/>
                  </a:lnTo>
                  <a:lnTo>
                    <a:pt x="2440" y="4958"/>
                  </a:lnTo>
                  <a:lnTo>
                    <a:pt x="756" y="573"/>
                  </a:lnTo>
                  <a:close/>
                  <a:moveTo>
                    <a:pt x="340" y="0"/>
                  </a:moveTo>
                  <a:cubicBezTo>
                    <a:pt x="139" y="0"/>
                    <a:pt x="0" y="202"/>
                    <a:pt x="72" y="389"/>
                  </a:cubicBezTo>
                  <a:lnTo>
                    <a:pt x="1976" y="5347"/>
                  </a:lnTo>
                  <a:cubicBezTo>
                    <a:pt x="2019" y="5457"/>
                    <a:pt x="2125" y="5530"/>
                    <a:pt x="2243" y="5530"/>
                  </a:cubicBezTo>
                  <a:lnTo>
                    <a:pt x="8733" y="5530"/>
                  </a:lnTo>
                  <a:cubicBezTo>
                    <a:pt x="8938" y="5530"/>
                    <a:pt x="9076" y="5320"/>
                    <a:pt x="8997" y="5132"/>
                  </a:cubicBezTo>
                  <a:lnTo>
                    <a:pt x="6882" y="174"/>
                  </a:lnTo>
                  <a:cubicBezTo>
                    <a:pt x="6837" y="68"/>
                    <a:pt x="6734" y="0"/>
                    <a:pt x="6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3737;p64">
              <a:extLst>
                <a:ext uri="{FF2B5EF4-FFF2-40B4-BE49-F238E27FC236}">
                  <a16:creationId xmlns:a16="http://schemas.microsoft.com/office/drawing/2014/main" id="{672BCD53-00C5-41C8-91C2-B7E7C211BD62}"/>
                </a:ext>
              </a:extLst>
            </p:cNvPr>
            <p:cNvSpPr/>
            <p:nvPr/>
          </p:nvSpPr>
          <p:spPr>
            <a:xfrm>
              <a:off x="5217325" y="4366929"/>
              <a:ext cx="244300" cy="142075"/>
            </a:xfrm>
            <a:custGeom>
              <a:avLst/>
              <a:gdLst/>
              <a:ahLst/>
              <a:cxnLst/>
              <a:rect l="l" t="t" r="r" b="b"/>
              <a:pathLst>
                <a:path w="9772" h="5683" extrusionOk="0">
                  <a:moveTo>
                    <a:pt x="1" y="0"/>
                  </a:moveTo>
                  <a:lnTo>
                    <a:pt x="1910" y="5683"/>
                  </a:lnTo>
                  <a:lnTo>
                    <a:pt x="9771"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3738;p64">
              <a:extLst>
                <a:ext uri="{FF2B5EF4-FFF2-40B4-BE49-F238E27FC236}">
                  <a16:creationId xmlns:a16="http://schemas.microsoft.com/office/drawing/2014/main" id="{2150AC79-ECFB-48BF-A147-36C5C0748813}"/>
                </a:ext>
              </a:extLst>
            </p:cNvPr>
            <p:cNvSpPr/>
            <p:nvPr/>
          </p:nvSpPr>
          <p:spPr>
            <a:xfrm>
              <a:off x="5209000" y="4364650"/>
              <a:ext cx="261125" cy="156375"/>
            </a:xfrm>
            <a:custGeom>
              <a:avLst/>
              <a:gdLst/>
              <a:ahLst/>
              <a:cxnLst/>
              <a:rect l="l" t="t" r="r" b="b"/>
              <a:pathLst>
                <a:path w="10445" h="6255" extrusionOk="0">
                  <a:moveTo>
                    <a:pt x="7727" y="573"/>
                  </a:moveTo>
                  <a:lnTo>
                    <a:pt x="9688" y="5682"/>
                  </a:lnTo>
                  <a:lnTo>
                    <a:pt x="2448" y="5682"/>
                  </a:lnTo>
                  <a:lnTo>
                    <a:pt x="732" y="573"/>
                  </a:lnTo>
                  <a:close/>
                  <a:moveTo>
                    <a:pt x="334" y="0"/>
                  </a:moveTo>
                  <a:cubicBezTo>
                    <a:pt x="138" y="0"/>
                    <a:pt x="0" y="193"/>
                    <a:pt x="63" y="377"/>
                  </a:cubicBezTo>
                  <a:lnTo>
                    <a:pt x="1972" y="6060"/>
                  </a:lnTo>
                  <a:cubicBezTo>
                    <a:pt x="2011" y="6176"/>
                    <a:pt x="2120" y="6255"/>
                    <a:pt x="2243" y="6255"/>
                  </a:cubicBezTo>
                  <a:lnTo>
                    <a:pt x="10104" y="6255"/>
                  </a:lnTo>
                  <a:cubicBezTo>
                    <a:pt x="10306" y="6255"/>
                    <a:pt x="10444" y="6053"/>
                    <a:pt x="10371" y="5866"/>
                  </a:cubicBezTo>
                  <a:lnTo>
                    <a:pt x="8191" y="185"/>
                  </a:lnTo>
                  <a:cubicBezTo>
                    <a:pt x="8149" y="74"/>
                    <a:pt x="8042" y="0"/>
                    <a:pt x="7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3739;p64">
              <a:extLst>
                <a:ext uri="{FF2B5EF4-FFF2-40B4-BE49-F238E27FC236}">
                  <a16:creationId xmlns:a16="http://schemas.microsoft.com/office/drawing/2014/main" id="{B73C358D-5E29-4C89-8AE4-FD343C1C336F}"/>
                </a:ext>
              </a:extLst>
            </p:cNvPr>
            <p:cNvSpPr/>
            <p:nvPr/>
          </p:nvSpPr>
          <p:spPr>
            <a:xfrm>
              <a:off x="2646850" y="3988450"/>
              <a:ext cx="213800" cy="126900"/>
            </a:xfrm>
            <a:custGeom>
              <a:avLst/>
              <a:gdLst/>
              <a:ahLst/>
              <a:cxnLst/>
              <a:rect l="l" t="t" r="r" b="b"/>
              <a:pathLst>
                <a:path w="8552" h="5076" extrusionOk="0">
                  <a:moveTo>
                    <a:pt x="1696" y="0"/>
                  </a:moveTo>
                  <a:lnTo>
                    <a:pt x="0" y="5075"/>
                  </a:lnTo>
                  <a:lnTo>
                    <a:pt x="7099" y="5075"/>
                  </a:lnTo>
                  <a:lnTo>
                    <a:pt x="8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3740;p64">
              <a:extLst>
                <a:ext uri="{FF2B5EF4-FFF2-40B4-BE49-F238E27FC236}">
                  <a16:creationId xmlns:a16="http://schemas.microsoft.com/office/drawing/2014/main" id="{BB27DCCF-42F1-4331-9D02-D8D86F035FDC}"/>
                </a:ext>
              </a:extLst>
            </p:cNvPr>
            <p:cNvSpPr/>
            <p:nvPr/>
          </p:nvSpPr>
          <p:spPr>
            <a:xfrm>
              <a:off x="2638525" y="3981300"/>
              <a:ext cx="230325" cy="141225"/>
            </a:xfrm>
            <a:custGeom>
              <a:avLst/>
              <a:gdLst/>
              <a:ahLst/>
              <a:cxnLst/>
              <a:rect l="l" t="t" r="r" b="b"/>
              <a:pathLst>
                <a:path w="9213" h="5649" extrusionOk="0">
                  <a:moveTo>
                    <a:pt x="8505" y="572"/>
                  </a:moveTo>
                  <a:lnTo>
                    <a:pt x="7215" y="5075"/>
                  </a:lnTo>
                  <a:lnTo>
                    <a:pt x="731" y="5075"/>
                  </a:lnTo>
                  <a:lnTo>
                    <a:pt x="2235" y="572"/>
                  </a:lnTo>
                  <a:close/>
                  <a:moveTo>
                    <a:pt x="2029" y="0"/>
                  </a:moveTo>
                  <a:cubicBezTo>
                    <a:pt x="1906" y="0"/>
                    <a:pt x="1797" y="79"/>
                    <a:pt x="1759" y="195"/>
                  </a:cubicBezTo>
                  <a:lnTo>
                    <a:pt x="62" y="5272"/>
                  </a:lnTo>
                  <a:cubicBezTo>
                    <a:pt x="0" y="5456"/>
                    <a:pt x="137" y="5647"/>
                    <a:pt x="333" y="5648"/>
                  </a:cubicBezTo>
                  <a:lnTo>
                    <a:pt x="7432" y="5648"/>
                  </a:lnTo>
                  <a:cubicBezTo>
                    <a:pt x="7559" y="5648"/>
                    <a:pt x="7672" y="5562"/>
                    <a:pt x="7706" y="5439"/>
                  </a:cubicBezTo>
                  <a:lnTo>
                    <a:pt x="9160" y="366"/>
                  </a:lnTo>
                  <a:cubicBezTo>
                    <a:pt x="9212" y="182"/>
                    <a:pt x="9075" y="0"/>
                    <a:pt x="8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3741;p64">
              <a:extLst>
                <a:ext uri="{FF2B5EF4-FFF2-40B4-BE49-F238E27FC236}">
                  <a16:creationId xmlns:a16="http://schemas.microsoft.com/office/drawing/2014/main" id="{B1AF3699-9DAC-4D4F-8814-F52ED87CF117}"/>
                </a:ext>
              </a:extLst>
            </p:cNvPr>
            <p:cNvSpPr/>
            <p:nvPr/>
          </p:nvSpPr>
          <p:spPr>
            <a:xfrm>
              <a:off x="5131150" y="4110454"/>
              <a:ext cx="225075" cy="123975"/>
            </a:xfrm>
            <a:custGeom>
              <a:avLst/>
              <a:gdLst/>
              <a:ahLst/>
              <a:cxnLst/>
              <a:rect l="l" t="t" r="r" b="b"/>
              <a:pathLst>
                <a:path w="9003" h="4959" extrusionOk="0">
                  <a:moveTo>
                    <a:pt x="0" y="0"/>
                  </a:moveTo>
                  <a:lnTo>
                    <a:pt x="1666" y="4959"/>
                  </a:lnTo>
                  <a:lnTo>
                    <a:pt x="900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3742;p64">
              <a:extLst>
                <a:ext uri="{FF2B5EF4-FFF2-40B4-BE49-F238E27FC236}">
                  <a16:creationId xmlns:a16="http://schemas.microsoft.com/office/drawing/2014/main" id="{F5FA2521-4C4A-4B57-9B9E-591AD236F8D5}"/>
                </a:ext>
              </a:extLst>
            </p:cNvPr>
            <p:cNvSpPr/>
            <p:nvPr/>
          </p:nvSpPr>
          <p:spPr>
            <a:xfrm>
              <a:off x="5122825" y="4108175"/>
              <a:ext cx="241875" cy="138275"/>
            </a:xfrm>
            <a:custGeom>
              <a:avLst/>
              <a:gdLst/>
              <a:ahLst/>
              <a:cxnLst/>
              <a:rect l="l" t="t" r="r" b="b"/>
              <a:pathLst>
                <a:path w="9675" h="5531" extrusionOk="0">
                  <a:moveTo>
                    <a:pt x="7235" y="573"/>
                  </a:moveTo>
                  <a:lnTo>
                    <a:pt x="8919" y="4958"/>
                  </a:lnTo>
                  <a:lnTo>
                    <a:pt x="2206" y="4958"/>
                  </a:lnTo>
                  <a:lnTo>
                    <a:pt x="731" y="573"/>
                  </a:lnTo>
                  <a:close/>
                  <a:moveTo>
                    <a:pt x="331" y="0"/>
                  </a:moveTo>
                  <a:cubicBezTo>
                    <a:pt x="138" y="0"/>
                    <a:pt x="0" y="192"/>
                    <a:pt x="63" y="377"/>
                  </a:cubicBezTo>
                  <a:lnTo>
                    <a:pt x="1729" y="5336"/>
                  </a:lnTo>
                  <a:cubicBezTo>
                    <a:pt x="1767" y="5452"/>
                    <a:pt x="1876" y="5530"/>
                    <a:pt x="1999" y="5530"/>
                  </a:cubicBezTo>
                  <a:lnTo>
                    <a:pt x="9335" y="5530"/>
                  </a:lnTo>
                  <a:cubicBezTo>
                    <a:pt x="9536" y="5530"/>
                    <a:pt x="9675" y="5329"/>
                    <a:pt x="9603" y="5141"/>
                  </a:cubicBezTo>
                  <a:lnTo>
                    <a:pt x="7698" y="184"/>
                  </a:lnTo>
                  <a:cubicBezTo>
                    <a:pt x="7656" y="74"/>
                    <a:pt x="7550" y="0"/>
                    <a:pt x="7432" y="0"/>
                  </a:cubicBezTo>
                  <a:lnTo>
                    <a:pt x="333" y="0"/>
                  </a:lnTo>
                  <a:cubicBezTo>
                    <a:pt x="333" y="0"/>
                    <a:pt x="332" y="0"/>
                    <a:pt x="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743;p64">
              <a:extLst>
                <a:ext uri="{FF2B5EF4-FFF2-40B4-BE49-F238E27FC236}">
                  <a16:creationId xmlns:a16="http://schemas.microsoft.com/office/drawing/2014/main" id="{89C32407-D668-4D65-B89E-8518B980BCD5}"/>
                </a:ext>
              </a:extLst>
            </p:cNvPr>
            <p:cNvSpPr/>
            <p:nvPr/>
          </p:nvSpPr>
          <p:spPr>
            <a:xfrm>
              <a:off x="5259900" y="3988450"/>
              <a:ext cx="205700" cy="126900"/>
            </a:xfrm>
            <a:custGeom>
              <a:avLst/>
              <a:gdLst/>
              <a:ahLst/>
              <a:cxnLst/>
              <a:rect l="l" t="t" r="r" b="b"/>
              <a:pathLst>
                <a:path w="8228" h="5076" extrusionOk="0">
                  <a:moveTo>
                    <a:pt x="1" y="0"/>
                  </a:moveTo>
                  <a:lnTo>
                    <a:pt x="1949" y="5075"/>
                  </a:lnTo>
                  <a:lnTo>
                    <a:pt x="8227" y="5075"/>
                  </a:lnTo>
                  <a:lnTo>
                    <a:pt x="60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3744;p64">
              <a:extLst>
                <a:ext uri="{FF2B5EF4-FFF2-40B4-BE49-F238E27FC236}">
                  <a16:creationId xmlns:a16="http://schemas.microsoft.com/office/drawing/2014/main" id="{0DBDD0DD-EE35-468D-BDCF-DABD9A19B68F}"/>
                </a:ext>
              </a:extLst>
            </p:cNvPr>
            <p:cNvSpPr/>
            <p:nvPr/>
          </p:nvSpPr>
          <p:spPr>
            <a:xfrm>
              <a:off x="5251400" y="3981300"/>
              <a:ext cx="222775" cy="141225"/>
            </a:xfrm>
            <a:custGeom>
              <a:avLst/>
              <a:gdLst/>
              <a:ahLst/>
              <a:cxnLst/>
              <a:rect l="l" t="t" r="r" b="b"/>
              <a:pathLst>
                <a:path w="8911" h="5649" extrusionOk="0">
                  <a:moveTo>
                    <a:pt x="6216" y="572"/>
                  </a:moveTo>
                  <a:lnTo>
                    <a:pt x="8134" y="5075"/>
                  </a:lnTo>
                  <a:lnTo>
                    <a:pt x="2485" y="5075"/>
                  </a:lnTo>
                  <a:lnTo>
                    <a:pt x="757" y="572"/>
                  </a:lnTo>
                  <a:close/>
                  <a:moveTo>
                    <a:pt x="340" y="0"/>
                  </a:moveTo>
                  <a:cubicBezTo>
                    <a:pt x="138" y="0"/>
                    <a:pt x="0" y="202"/>
                    <a:pt x="73" y="389"/>
                  </a:cubicBezTo>
                  <a:lnTo>
                    <a:pt x="2021" y="5464"/>
                  </a:lnTo>
                  <a:cubicBezTo>
                    <a:pt x="2063" y="5574"/>
                    <a:pt x="2170" y="5647"/>
                    <a:pt x="2288" y="5648"/>
                  </a:cubicBezTo>
                  <a:lnTo>
                    <a:pt x="8567" y="5648"/>
                  </a:lnTo>
                  <a:lnTo>
                    <a:pt x="8567" y="5647"/>
                  </a:lnTo>
                  <a:cubicBezTo>
                    <a:pt x="8772" y="5647"/>
                    <a:pt x="8911" y="5438"/>
                    <a:pt x="8831" y="5249"/>
                  </a:cubicBezTo>
                  <a:lnTo>
                    <a:pt x="6667" y="173"/>
                  </a:lnTo>
                  <a:cubicBezTo>
                    <a:pt x="6622" y="68"/>
                    <a:pt x="6518" y="0"/>
                    <a:pt x="6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3745;p64">
              <a:extLst>
                <a:ext uri="{FF2B5EF4-FFF2-40B4-BE49-F238E27FC236}">
                  <a16:creationId xmlns:a16="http://schemas.microsoft.com/office/drawing/2014/main" id="{7E30B996-DD87-42A5-9392-51C38D76CD24}"/>
                </a:ext>
              </a:extLst>
            </p:cNvPr>
            <p:cNvSpPr/>
            <p:nvPr/>
          </p:nvSpPr>
          <p:spPr>
            <a:xfrm>
              <a:off x="5088525" y="3983579"/>
              <a:ext cx="220100" cy="126900"/>
            </a:xfrm>
            <a:custGeom>
              <a:avLst/>
              <a:gdLst/>
              <a:ahLst/>
              <a:cxnLst/>
              <a:rect l="l" t="t" r="r" b="b"/>
              <a:pathLst>
                <a:path w="8804" h="5076" extrusionOk="0">
                  <a:moveTo>
                    <a:pt x="1" y="0"/>
                  </a:moveTo>
                  <a:lnTo>
                    <a:pt x="1705" y="5075"/>
                  </a:lnTo>
                  <a:lnTo>
                    <a:pt x="880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3746;p64">
              <a:extLst>
                <a:ext uri="{FF2B5EF4-FFF2-40B4-BE49-F238E27FC236}">
                  <a16:creationId xmlns:a16="http://schemas.microsoft.com/office/drawing/2014/main" id="{E85700D4-E529-4159-B188-1E73B118F8D4}"/>
                </a:ext>
              </a:extLst>
            </p:cNvPr>
            <p:cNvSpPr/>
            <p:nvPr/>
          </p:nvSpPr>
          <p:spPr>
            <a:xfrm>
              <a:off x="5080175" y="3981300"/>
              <a:ext cx="236925" cy="141225"/>
            </a:xfrm>
            <a:custGeom>
              <a:avLst/>
              <a:gdLst/>
              <a:ahLst/>
              <a:cxnLst/>
              <a:rect l="l" t="t" r="r" b="b"/>
              <a:pathLst>
                <a:path w="9477" h="5649" extrusionOk="0">
                  <a:moveTo>
                    <a:pt x="6993" y="572"/>
                  </a:moveTo>
                  <a:lnTo>
                    <a:pt x="8721" y="5075"/>
                  </a:lnTo>
                  <a:lnTo>
                    <a:pt x="2246" y="5075"/>
                  </a:lnTo>
                  <a:lnTo>
                    <a:pt x="732" y="572"/>
                  </a:lnTo>
                  <a:close/>
                  <a:moveTo>
                    <a:pt x="333" y="0"/>
                  </a:moveTo>
                  <a:cubicBezTo>
                    <a:pt x="138" y="0"/>
                    <a:pt x="1" y="192"/>
                    <a:pt x="63" y="377"/>
                  </a:cubicBezTo>
                  <a:lnTo>
                    <a:pt x="1769" y="5452"/>
                  </a:lnTo>
                  <a:cubicBezTo>
                    <a:pt x="1807" y="5569"/>
                    <a:pt x="1916" y="5648"/>
                    <a:pt x="2039" y="5648"/>
                  </a:cubicBezTo>
                  <a:lnTo>
                    <a:pt x="9138" y="5648"/>
                  </a:lnTo>
                  <a:lnTo>
                    <a:pt x="9138" y="5647"/>
                  </a:lnTo>
                  <a:cubicBezTo>
                    <a:pt x="9338" y="5647"/>
                    <a:pt x="9476" y="5446"/>
                    <a:pt x="9404" y="5259"/>
                  </a:cubicBezTo>
                  <a:lnTo>
                    <a:pt x="7456" y="184"/>
                  </a:lnTo>
                  <a:cubicBezTo>
                    <a:pt x="7414" y="74"/>
                    <a:pt x="7308" y="0"/>
                    <a:pt x="7190" y="0"/>
                  </a:cubicBezTo>
                  <a:lnTo>
                    <a:pt x="335" y="0"/>
                  </a:lnTo>
                  <a:cubicBezTo>
                    <a:pt x="334" y="0"/>
                    <a:pt x="333"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747;p64">
              <a:extLst>
                <a:ext uri="{FF2B5EF4-FFF2-40B4-BE49-F238E27FC236}">
                  <a16:creationId xmlns:a16="http://schemas.microsoft.com/office/drawing/2014/main" id="{24E6ADB4-D809-4981-B23C-5BFF66FF20F2}"/>
                </a:ext>
              </a:extLst>
            </p:cNvPr>
            <p:cNvSpPr/>
            <p:nvPr/>
          </p:nvSpPr>
          <p:spPr>
            <a:xfrm>
              <a:off x="4675475" y="4508979"/>
              <a:ext cx="233225" cy="152600"/>
            </a:xfrm>
            <a:custGeom>
              <a:avLst/>
              <a:gdLst/>
              <a:ahLst/>
              <a:cxnLst/>
              <a:rect l="l" t="t" r="r" b="b"/>
              <a:pathLst>
                <a:path w="9329" h="6104" extrusionOk="0">
                  <a:moveTo>
                    <a:pt x="1" y="1"/>
                  </a:moveTo>
                  <a:lnTo>
                    <a:pt x="1176" y="6104"/>
                  </a:lnTo>
                  <a:lnTo>
                    <a:pt x="9328"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748;p64">
              <a:extLst>
                <a:ext uri="{FF2B5EF4-FFF2-40B4-BE49-F238E27FC236}">
                  <a16:creationId xmlns:a16="http://schemas.microsoft.com/office/drawing/2014/main" id="{7404C789-E34E-4DCC-917C-EF280FCF675F}"/>
                </a:ext>
              </a:extLst>
            </p:cNvPr>
            <p:cNvSpPr/>
            <p:nvPr/>
          </p:nvSpPr>
          <p:spPr>
            <a:xfrm>
              <a:off x="4667600" y="4506675"/>
              <a:ext cx="249125" cy="166925"/>
            </a:xfrm>
            <a:custGeom>
              <a:avLst/>
              <a:gdLst/>
              <a:ahLst/>
              <a:cxnLst/>
              <a:rect l="l" t="t" r="r" b="b"/>
              <a:pathLst>
                <a:path w="9965" h="6677" extrusionOk="0">
                  <a:moveTo>
                    <a:pt x="7950" y="574"/>
                  </a:moveTo>
                  <a:lnTo>
                    <a:pt x="9280" y="6105"/>
                  </a:lnTo>
                  <a:lnTo>
                    <a:pt x="1727" y="6105"/>
                  </a:lnTo>
                  <a:lnTo>
                    <a:pt x="662" y="574"/>
                  </a:lnTo>
                  <a:close/>
                  <a:moveTo>
                    <a:pt x="316" y="1"/>
                  </a:moveTo>
                  <a:cubicBezTo>
                    <a:pt x="135" y="1"/>
                    <a:pt x="0" y="165"/>
                    <a:pt x="34" y="342"/>
                  </a:cubicBezTo>
                  <a:lnTo>
                    <a:pt x="1209" y="6444"/>
                  </a:lnTo>
                  <a:cubicBezTo>
                    <a:pt x="1235" y="6579"/>
                    <a:pt x="1353" y="6676"/>
                    <a:pt x="1490" y="6676"/>
                  </a:cubicBezTo>
                  <a:lnTo>
                    <a:pt x="9643" y="6676"/>
                  </a:lnTo>
                  <a:cubicBezTo>
                    <a:pt x="9828" y="6675"/>
                    <a:pt x="9965" y="6503"/>
                    <a:pt x="9921" y="6324"/>
                  </a:cubicBezTo>
                  <a:lnTo>
                    <a:pt x="8455" y="220"/>
                  </a:lnTo>
                  <a:cubicBezTo>
                    <a:pt x="8424" y="92"/>
                    <a:pt x="8309" y="1"/>
                    <a:pt x="8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749;p64">
              <a:extLst>
                <a:ext uri="{FF2B5EF4-FFF2-40B4-BE49-F238E27FC236}">
                  <a16:creationId xmlns:a16="http://schemas.microsoft.com/office/drawing/2014/main" id="{D9A888F6-C96D-4BE7-9ACC-980AB6C94049}"/>
                </a:ext>
              </a:extLst>
            </p:cNvPr>
            <p:cNvSpPr/>
            <p:nvPr/>
          </p:nvSpPr>
          <p:spPr>
            <a:xfrm>
              <a:off x="5265075" y="4508979"/>
              <a:ext cx="255125" cy="152600"/>
            </a:xfrm>
            <a:custGeom>
              <a:avLst/>
              <a:gdLst/>
              <a:ahLst/>
              <a:cxnLst/>
              <a:rect l="l" t="t" r="r" b="b"/>
              <a:pathLst>
                <a:path w="10205" h="6104" extrusionOk="0">
                  <a:moveTo>
                    <a:pt x="0" y="1"/>
                  </a:moveTo>
                  <a:lnTo>
                    <a:pt x="2051" y="6104"/>
                  </a:lnTo>
                  <a:lnTo>
                    <a:pt x="10204"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750;p64">
              <a:extLst>
                <a:ext uri="{FF2B5EF4-FFF2-40B4-BE49-F238E27FC236}">
                  <a16:creationId xmlns:a16="http://schemas.microsoft.com/office/drawing/2014/main" id="{F6E70EB6-8DF3-45F7-BF2C-E5191FEF5220}"/>
                </a:ext>
              </a:extLst>
            </p:cNvPr>
            <p:cNvSpPr/>
            <p:nvPr/>
          </p:nvSpPr>
          <p:spPr>
            <a:xfrm>
              <a:off x="5256750" y="4506675"/>
              <a:ext cx="271925" cy="166925"/>
            </a:xfrm>
            <a:custGeom>
              <a:avLst/>
              <a:gdLst/>
              <a:ahLst/>
              <a:cxnLst/>
              <a:rect l="l" t="t" r="r" b="b"/>
              <a:pathLst>
                <a:path w="10877" h="6677" extrusionOk="0">
                  <a:moveTo>
                    <a:pt x="7998" y="574"/>
                  </a:moveTo>
                  <a:lnTo>
                    <a:pt x="10122" y="6105"/>
                  </a:lnTo>
                  <a:lnTo>
                    <a:pt x="2590" y="6105"/>
                  </a:lnTo>
                  <a:lnTo>
                    <a:pt x="731" y="574"/>
                  </a:lnTo>
                  <a:close/>
                  <a:moveTo>
                    <a:pt x="333" y="1"/>
                  </a:moveTo>
                  <a:cubicBezTo>
                    <a:pt x="137" y="1"/>
                    <a:pt x="0" y="193"/>
                    <a:pt x="63" y="377"/>
                  </a:cubicBezTo>
                  <a:lnTo>
                    <a:pt x="2113" y="6482"/>
                  </a:lnTo>
                  <a:cubicBezTo>
                    <a:pt x="2152" y="6598"/>
                    <a:pt x="2261" y="6676"/>
                    <a:pt x="2384" y="6676"/>
                  </a:cubicBezTo>
                  <a:lnTo>
                    <a:pt x="10538" y="6676"/>
                  </a:lnTo>
                  <a:cubicBezTo>
                    <a:pt x="10738" y="6676"/>
                    <a:pt x="10877" y="6475"/>
                    <a:pt x="10805" y="6288"/>
                  </a:cubicBezTo>
                  <a:lnTo>
                    <a:pt x="8462" y="184"/>
                  </a:lnTo>
                  <a:cubicBezTo>
                    <a:pt x="8419" y="74"/>
                    <a:pt x="8312" y="1"/>
                    <a:pt x="8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751;p64">
              <a:extLst>
                <a:ext uri="{FF2B5EF4-FFF2-40B4-BE49-F238E27FC236}">
                  <a16:creationId xmlns:a16="http://schemas.microsoft.com/office/drawing/2014/main" id="{1A6A48D9-AD37-4FED-BCDA-386D30D8A518}"/>
                </a:ext>
              </a:extLst>
            </p:cNvPr>
            <p:cNvSpPr/>
            <p:nvPr/>
          </p:nvSpPr>
          <p:spPr>
            <a:xfrm>
              <a:off x="4917150" y="3983579"/>
              <a:ext cx="214025" cy="126900"/>
            </a:xfrm>
            <a:custGeom>
              <a:avLst/>
              <a:gdLst/>
              <a:ahLst/>
              <a:cxnLst/>
              <a:rect l="l" t="t" r="r" b="b"/>
              <a:pathLst>
                <a:path w="8561" h="5076" extrusionOk="0">
                  <a:moveTo>
                    <a:pt x="1" y="0"/>
                  </a:moveTo>
                  <a:lnTo>
                    <a:pt x="1463" y="5075"/>
                  </a:lnTo>
                  <a:lnTo>
                    <a:pt x="8560"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3752;p64">
              <a:extLst>
                <a:ext uri="{FF2B5EF4-FFF2-40B4-BE49-F238E27FC236}">
                  <a16:creationId xmlns:a16="http://schemas.microsoft.com/office/drawing/2014/main" id="{2AC9BC11-1A6C-4683-9EA4-A6E6C6773B96}"/>
                </a:ext>
              </a:extLst>
            </p:cNvPr>
            <p:cNvSpPr/>
            <p:nvPr/>
          </p:nvSpPr>
          <p:spPr>
            <a:xfrm>
              <a:off x="4908950" y="3981300"/>
              <a:ext cx="230575" cy="141225"/>
            </a:xfrm>
            <a:custGeom>
              <a:avLst/>
              <a:gdLst/>
              <a:ahLst/>
              <a:cxnLst/>
              <a:rect l="l" t="t" r="r" b="b"/>
              <a:pathLst>
                <a:path w="9223" h="5649" extrusionOk="0">
                  <a:moveTo>
                    <a:pt x="6977" y="572"/>
                  </a:moveTo>
                  <a:lnTo>
                    <a:pt x="8491" y="5075"/>
                  </a:lnTo>
                  <a:lnTo>
                    <a:pt x="2006" y="5075"/>
                  </a:lnTo>
                  <a:lnTo>
                    <a:pt x="708" y="572"/>
                  </a:lnTo>
                  <a:close/>
                  <a:moveTo>
                    <a:pt x="329" y="0"/>
                  </a:moveTo>
                  <a:cubicBezTo>
                    <a:pt x="138" y="0"/>
                    <a:pt x="1" y="182"/>
                    <a:pt x="53" y="366"/>
                  </a:cubicBezTo>
                  <a:lnTo>
                    <a:pt x="1515" y="5441"/>
                  </a:lnTo>
                  <a:cubicBezTo>
                    <a:pt x="1551" y="5564"/>
                    <a:pt x="1663" y="5647"/>
                    <a:pt x="1791" y="5648"/>
                  </a:cubicBezTo>
                  <a:lnTo>
                    <a:pt x="8888" y="5648"/>
                  </a:lnTo>
                  <a:cubicBezTo>
                    <a:pt x="9084" y="5648"/>
                    <a:pt x="9223" y="5456"/>
                    <a:pt x="9160" y="5270"/>
                  </a:cubicBezTo>
                  <a:lnTo>
                    <a:pt x="7454" y="195"/>
                  </a:lnTo>
                  <a:cubicBezTo>
                    <a:pt x="7416" y="79"/>
                    <a:pt x="7307" y="0"/>
                    <a:pt x="7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3753;p64">
              <a:extLst>
                <a:ext uri="{FF2B5EF4-FFF2-40B4-BE49-F238E27FC236}">
                  <a16:creationId xmlns:a16="http://schemas.microsoft.com/office/drawing/2014/main" id="{74225F6B-F93B-451B-B3B4-976D77ED8D57}"/>
                </a:ext>
              </a:extLst>
            </p:cNvPr>
            <p:cNvSpPr/>
            <p:nvPr/>
          </p:nvSpPr>
          <p:spPr>
            <a:xfrm>
              <a:off x="5068550" y="4508979"/>
              <a:ext cx="247800" cy="152600"/>
            </a:xfrm>
            <a:custGeom>
              <a:avLst/>
              <a:gdLst/>
              <a:ahLst/>
              <a:cxnLst/>
              <a:rect l="l" t="t" r="r" b="b"/>
              <a:pathLst>
                <a:path w="9912" h="6104" extrusionOk="0">
                  <a:moveTo>
                    <a:pt x="0" y="1"/>
                  </a:moveTo>
                  <a:lnTo>
                    <a:pt x="1758" y="6104"/>
                  </a:lnTo>
                  <a:lnTo>
                    <a:pt x="9912"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3754;p64">
              <a:extLst>
                <a:ext uri="{FF2B5EF4-FFF2-40B4-BE49-F238E27FC236}">
                  <a16:creationId xmlns:a16="http://schemas.microsoft.com/office/drawing/2014/main" id="{89D690C1-B54E-4311-9C14-48FD871531FE}"/>
                </a:ext>
              </a:extLst>
            </p:cNvPr>
            <p:cNvSpPr/>
            <p:nvPr/>
          </p:nvSpPr>
          <p:spPr>
            <a:xfrm>
              <a:off x="5060350" y="4506675"/>
              <a:ext cx="264325" cy="166925"/>
            </a:xfrm>
            <a:custGeom>
              <a:avLst/>
              <a:gdLst/>
              <a:ahLst/>
              <a:cxnLst/>
              <a:rect l="l" t="t" r="r" b="b"/>
              <a:pathLst>
                <a:path w="10573" h="6677" extrusionOk="0">
                  <a:moveTo>
                    <a:pt x="7985" y="574"/>
                  </a:moveTo>
                  <a:lnTo>
                    <a:pt x="9844" y="6105"/>
                  </a:lnTo>
                  <a:lnTo>
                    <a:pt x="2303" y="6105"/>
                  </a:lnTo>
                  <a:lnTo>
                    <a:pt x="710" y="574"/>
                  </a:lnTo>
                  <a:close/>
                  <a:moveTo>
                    <a:pt x="328" y="1"/>
                  </a:moveTo>
                  <a:cubicBezTo>
                    <a:pt x="137" y="1"/>
                    <a:pt x="0" y="184"/>
                    <a:pt x="54" y="366"/>
                  </a:cubicBezTo>
                  <a:lnTo>
                    <a:pt x="1812" y="6470"/>
                  </a:lnTo>
                  <a:cubicBezTo>
                    <a:pt x="1847" y="6592"/>
                    <a:pt x="1960" y="6676"/>
                    <a:pt x="2088" y="6676"/>
                  </a:cubicBezTo>
                  <a:lnTo>
                    <a:pt x="10240" y="6676"/>
                  </a:lnTo>
                  <a:cubicBezTo>
                    <a:pt x="10435" y="6676"/>
                    <a:pt x="10573" y="6484"/>
                    <a:pt x="10510" y="6300"/>
                  </a:cubicBezTo>
                  <a:lnTo>
                    <a:pt x="8460" y="195"/>
                  </a:lnTo>
                  <a:cubicBezTo>
                    <a:pt x="8421" y="79"/>
                    <a:pt x="8312" y="1"/>
                    <a:pt x="8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3755;p64">
              <a:extLst>
                <a:ext uri="{FF2B5EF4-FFF2-40B4-BE49-F238E27FC236}">
                  <a16:creationId xmlns:a16="http://schemas.microsoft.com/office/drawing/2014/main" id="{A397CD9B-E839-4B79-B7AD-00C51B5EB6B9}"/>
                </a:ext>
              </a:extLst>
            </p:cNvPr>
            <p:cNvSpPr/>
            <p:nvPr/>
          </p:nvSpPr>
          <p:spPr>
            <a:xfrm>
              <a:off x="4872000" y="4508979"/>
              <a:ext cx="240525" cy="152600"/>
            </a:xfrm>
            <a:custGeom>
              <a:avLst/>
              <a:gdLst/>
              <a:ahLst/>
              <a:cxnLst/>
              <a:rect l="l" t="t" r="r" b="b"/>
              <a:pathLst>
                <a:path w="9621" h="6104" extrusionOk="0">
                  <a:moveTo>
                    <a:pt x="1" y="1"/>
                  </a:moveTo>
                  <a:lnTo>
                    <a:pt x="1467" y="6104"/>
                  </a:lnTo>
                  <a:lnTo>
                    <a:pt x="9620"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3756;p64">
              <a:extLst>
                <a:ext uri="{FF2B5EF4-FFF2-40B4-BE49-F238E27FC236}">
                  <a16:creationId xmlns:a16="http://schemas.microsoft.com/office/drawing/2014/main" id="{B69D019C-8982-4832-A8EC-989D693BD675}"/>
                </a:ext>
              </a:extLst>
            </p:cNvPr>
            <p:cNvSpPr/>
            <p:nvPr/>
          </p:nvSpPr>
          <p:spPr>
            <a:xfrm>
              <a:off x="4863975" y="4506700"/>
              <a:ext cx="256750" cy="166925"/>
            </a:xfrm>
            <a:custGeom>
              <a:avLst/>
              <a:gdLst/>
              <a:ahLst/>
              <a:cxnLst/>
              <a:rect l="l" t="t" r="r" b="b"/>
              <a:pathLst>
                <a:path w="10270" h="6677" extrusionOk="0">
                  <a:moveTo>
                    <a:pt x="7968" y="573"/>
                  </a:moveTo>
                  <a:lnTo>
                    <a:pt x="9562" y="6104"/>
                  </a:lnTo>
                  <a:lnTo>
                    <a:pt x="2015" y="6104"/>
                  </a:lnTo>
                  <a:lnTo>
                    <a:pt x="685" y="573"/>
                  </a:lnTo>
                  <a:close/>
                  <a:moveTo>
                    <a:pt x="322" y="1"/>
                  </a:moveTo>
                  <a:cubicBezTo>
                    <a:pt x="137" y="1"/>
                    <a:pt x="0" y="173"/>
                    <a:pt x="44" y="353"/>
                  </a:cubicBezTo>
                  <a:lnTo>
                    <a:pt x="1510" y="6456"/>
                  </a:lnTo>
                  <a:cubicBezTo>
                    <a:pt x="1541" y="6586"/>
                    <a:pt x="1656" y="6675"/>
                    <a:pt x="1788" y="6675"/>
                  </a:cubicBezTo>
                  <a:lnTo>
                    <a:pt x="9943" y="6675"/>
                  </a:lnTo>
                  <a:lnTo>
                    <a:pt x="9941" y="6677"/>
                  </a:lnTo>
                  <a:cubicBezTo>
                    <a:pt x="10132" y="6677"/>
                    <a:pt x="10269" y="6493"/>
                    <a:pt x="10217" y="6311"/>
                  </a:cubicBezTo>
                  <a:lnTo>
                    <a:pt x="8457" y="207"/>
                  </a:lnTo>
                  <a:cubicBezTo>
                    <a:pt x="8423" y="84"/>
                    <a:pt x="8310" y="1"/>
                    <a:pt x="8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3757;p64">
              <a:extLst>
                <a:ext uri="{FF2B5EF4-FFF2-40B4-BE49-F238E27FC236}">
                  <a16:creationId xmlns:a16="http://schemas.microsoft.com/office/drawing/2014/main" id="{0C1F1EE8-6860-4459-AAB7-2B6869006C78}"/>
                </a:ext>
              </a:extLst>
            </p:cNvPr>
            <p:cNvSpPr/>
            <p:nvPr/>
          </p:nvSpPr>
          <p:spPr>
            <a:xfrm>
              <a:off x="5172800" y="4234404"/>
              <a:ext cx="234300" cy="132550"/>
            </a:xfrm>
            <a:custGeom>
              <a:avLst/>
              <a:gdLst/>
              <a:ahLst/>
              <a:cxnLst/>
              <a:rect l="l" t="t" r="r" b="b"/>
              <a:pathLst>
                <a:path w="9372" h="5302" extrusionOk="0">
                  <a:moveTo>
                    <a:pt x="0" y="1"/>
                  </a:moveTo>
                  <a:lnTo>
                    <a:pt x="1782" y="5301"/>
                  </a:lnTo>
                  <a:lnTo>
                    <a:pt x="9371"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3758;p64">
              <a:extLst>
                <a:ext uri="{FF2B5EF4-FFF2-40B4-BE49-F238E27FC236}">
                  <a16:creationId xmlns:a16="http://schemas.microsoft.com/office/drawing/2014/main" id="{5D41209E-C940-4FA5-92AF-09A7E88ACF1B}"/>
                </a:ext>
              </a:extLst>
            </p:cNvPr>
            <p:cNvSpPr/>
            <p:nvPr/>
          </p:nvSpPr>
          <p:spPr>
            <a:xfrm>
              <a:off x="5164475" y="4232100"/>
              <a:ext cx="251100" cy="146900"/>
            </a:xfrm>
            <a:custGeom>
              <a:avLst/>
              <a:gdLst/>
              <a:ahLst/>
              <a:cxnLst/>
              <a:rect l="l" t="t" r="r" b="b"/>
              <a:pathLst>
                <a:path w="10044" h="5876" extrusionOk="0">
                  <a:moveTo>
                    <a:pt x="7473" y="573"/>
                  </a:moveTo>
                  <a:lnTo>
                    <a:pt x="9289" y="5302"/>
                  </a:lnTo>
                  <a:lnTo>
                    <a:pt x="2321" y="5302"/>
                  </a:lnTo>
                  <a:lnTo>
                    <a:pt x="732" y="573"/>
                  </a:lnTo>
                  <a:close/>
                  <a:moveTo>
                    <a:pt x="333" y="1"/>
                  </a:moveTo>
                  <a:cubicBezTo>
                    <a:pt x="139" y="1"/>
                    <a:pt x="0" y="193"/>
                    <a:pt x="63" y="379"/>
                  </a:cubicBezTo>
                  <a:lnTo>
                    <a:pt x="1844" y="5679"/>
                  </a:lnTo>
                  <a:cubicBezTo>
                    <a:pt x="1883" y="5796"/>
                    <a:pt x="1992" y="5875"/>
                    <a:pt x="2115" y="5875"/>
                  </a:cubicBezTo>
                  <a:lnTo>
                    <a:pt x="9704" y="5875"/>
                  </a:lnTo>
                  <a:cubicBezTo>
                    <a:pt x="9905" y="5875"/>
                    <a:pt x="10044" y="5673"/>
                    <a:pt x="9972" y="5486"/>
                  </a:cubicBezTo>
                  <a:lnTo>
                    <a:pt x="7937" y="184"/>
                  </a:lnTo>
                  <a:cubicBezTo>
                    <a:pt x="7893" y="74"/>
                    <a:pt x="7787" y="1"/>
                    <a:pt x="7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3759;p64">
              <a:extLst>
                <a:ext uri="{FF2B5EF4-FFF2-40B4-BE49-F238E27FC236}">
                  <a16:creationId xmlns:a16="http://schemas.microsoft.com/office/drawing/2014/main" id="{5EAB7864-B4A0-4D2A-9357-0E7363787810}"/>
                </a:ext>
              </a:extLst>
            </p:cNvPr>
            <p:cNvSpPr/>
            <p:nvPr/>
          </p:nvSpPr>
          <p:spPr>
            <a:xfrm>
              <a:off x="3356650" y="3988450"/>
              <a:ext cx="189500" cy="126900"/>
            </a:xfrm>
            <a:custGeom>
              <a:avLst/>
              <a:gdLst/>
              <a:ahLst/>
              <a:cxnLst/>
              <a:rect l="l" t="t" r="r" b="b"/>
              <a:pathLst>
                <a:path w="7580" h="5076" extrusionOk="0">
                  <a:moveTo>
                    <a:pt x="724" y="0"/>
                  </a:moveTo>
                  <a:lnTo>
                    <a:pt x="0" y="5075"/>
                  </a:lnTo>
                  <a:lnTo>
                    <a:pt x="7099" y="5075"/>
                  </a:lnTo>
                  <a:lnTo>
                    <a:pt x="7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760;p64">
              <a:extLst>
                <a:ext uri="{FF2B5EF4-FFF2-40B4-BE49-F238E27FC236}">
                  <a16:creationId xmlns:a16="http://schemas.microsoft.com/office/drawing/2014/main" id="{766B945B-23F1-43E1-8502-3B2243F306A9}"/>
                </a:ext>
              </a:extLst>
            </p:cNvPr>
            <p:cNvSpPr/>
            <p:nvPr/>
          </p:nvSpPr>
          <p:spPr>
            <a:xfrm>
              <a:off x="3348925" y="3981300"/>
              <a:ext cx="204725" cy="141225"/>
            </a:xfrm>
            <a:custGeom>
              <a:avLst/>
              <a:gdLst/>
              <a:ahLst/>
              <a:cxnLst/>
              <a:rect l="l" t="t" r="r" b="b"/>
              <a:pathLst>
                <a:path w="8189" h="5649" extrusionOk="0">
                  <a:moveTo>
                    <a:pt x="7573" y="572"/>
                  </a:moveTo>
                  <a:lnTo>
                    <a:pt x="7147" y="5075"/>
                  </a:lnTo>
                  <a:lnTo>
                    <a:pt x="640" y="5075"/>
                  </a:lnTo>
                  <a:lnTo>
                    <a:pt x="1282" y="572"/>
                  </a:lnTo>
                  <a:close/>
                  <a:moveTo>
                    <a:pt x="1031" y="0"/>
                  </a:moveTo>
                  <a:cubicBezTo>
                    <a:pt x="890" y="0"/>
                    <a:pt x="769" y="105"/>
                    <a:pt x="750" y="245"/>
                  </a:cubicBezTo>
                  <a:lnTo>
                    <a:pt x="26" y="5322"/>
                  </a:lnTo>
                  <a:cubicBezTo>
                    <a:pt x="1" y="5493"/>
                    <a:pt x="135" y="5648"/>
                    <a:pt x="309" y="5648"/>
                  </a:cubicBezTo>
                  <a:lnTo>
                    <a:pt x="7408" y="5648"/>
                  </a:lnTo>
                  <a:cubicBezTo>
                    <a:pt x="7555" y="5647"/>
                    <a:pt x="7678" y="5536"/>
                    <a:pt x="7693" y="5388"/>
                  </a:cubicBezTo>
                  <a:lnTo>
                    <a:pt x="8173" y="313"/>
                  </a:lnTo>
                  <a:cubicBezTo>
                    <a:pt x="8188" y="146"/>
                    <a:pt x="8058" y="0"/>
                    <a:pt x="7891" y="0"/>
                  </a:cubicBezTo>
                  <a:cubicBezTo>
                    <a:pt x="7890" y="0"/>
                    <a:pt x="7889" y="0"/>
                    <a:pt x="7889" y="0"/>
                  </a:cubicBezTo>
                  <a:lnTo>
                    <a:pt x="1033" y="0"/>
                  </a:lnTo>
                  <a:cubicBezTo>
                    <a:pt x="1033" y="0"/>
                    <a:pt x="1032"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761;p64">
              <a:extLst>
                <a:ext uri="{FF2B5EF4-FFF2-40B4-BE49-F238E27FC236}">
                  <a16:creationId xmlns:a16="http://schemas.microsoft.com/office/drawing/2014/main" id="{4FD84DAD-4FF9-44F8-BA3C-A9C913AC17CD}"/>
                </a:ext>
              </a:extLst>
            </p:cNvPr>
            <p:cNvSpPr/>
            <p:nvPr/>
          </p:nvSpPr>
          <p:spPr>
            <a:xfrm>
              <a:off x="4745775" y="3983579"/>
              <a:ext cx="207950" cy="126900"/>
            </a:xfrm>
            <a:custGeom>
              <a:avLst/>
              <a:gdLst/>
              <a:ahLst/>
              <a:cxnLst/>
              <a:rect l="l" t="t" r="r" b="b"/>
              <a:pathLst>
                <a:path w="8318" h="5076" extrusionOk="0">
                  <a:moveTo>
                    <a:pt x="1" y="0"/>
                  </a:moveTo>
                  <a:lnTo>
                    <a:pt x="1219" y="5075"/>
                  </a:lnTo>
                  <a:lnTo>
                    <a:pt x="8318"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762;p64">
              <a:extLst>
                <a:ext uri="{FF2B5EF4-FFF2-40B4-BE49-F238E27FC236}">
                  <a16:creationId xmlns:a16="http://schemas.microsoft.com/office/drawing/2014/main" id="{D7771BD2-1D1C-4277-9C26-AB7935552036}"/>
                </a:ext>
              </a:extLst>
            </p:cNvPr>
            <p:cNvSpPr/>
            <p:nvPr/>
          </p:nvSpPr>
          <p:spPr>
            <a:xfrm>
              <a:off x="4737775" y="3981300"/>
              <a:ext cx="224150" cy="141225"/>
            </a:xfrm>
            <a:custGeom>
              <a:avLst/>
              <a:gdLst/>
              <a:ahLst/>
              <a:cxnLst/>
              <a:rect l="l" t="t" r="r" b="b"/>
              <a:pathLst>
                <a:path w="8966" h="5649" extrusionOk="0">
                  <a:moveTo>
                    <a:pt x="6960" y="572"/>
                  </a:moveTo>
                  <a:lnTo>
                    <a:pt x="8259" y="5075"/>
                  </a:lnTo>
                  <a:lnTo>
                    <a:pt x="1765" y="5075"/>
                  </a:lnTo>
                  <a:lnTo>
                    <a:pt x="684" y="572"/>
                  </a:lnTo>
                  <a:close/>
                  <a:moveTo>
                    <a:pt x="321" y="0"/>
                  </a:moveTo>
                  <a:cubicBezTo>
                    <a:pt x="136" y="2"/>
                    <a:pt x="0" y="173"/>
                    <a:pt x="42" y="353"/>
                  </a:cubicBezTo>
                  <a:lnTo>
                    <a:pt x="1261" y="5429"/>
                  </a:lnTo>
                  <a:cubicBezTo>
                    <a:pt x="1292" y="5557"/>
                    <a:pt x="1407" y="5648"/>
                    <a:pt x="1539" y="5648"/>
                  </a:cubicBezTo>
                  <a:lnTo>
                    <a:pt x="8638" y="5648"/>
                  </a:lnTo>
                  <a:cubicBezTo>
                    <a:pt x="8828" y="5648"/>
                    <a:pt x="8966" y="5466"/>
                    <a:pt x="8912" y="5283"/>
                  </a:cubicBezTo>
                  <a:lnTo>
                    <a:pt x="7450" y="208"/>
                  </a:lnTo>
                  <a:cubicBezTo>
                    <a:pt x="7415" y="85"/>
                    <a:pt x="7303" y="0"/>
                    <a:pt x="7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763;p64">
              <a:extLst>
                <a:ext uri="{FF2B5EF4-FFF2-40B4-BE49-F238E27FC236}">
                  <a16:creationId xmlns:a16="http://schemas.microsoft.com/office/drawing/2014/main" id="{5BE56FEA-3F96-49BD-AEEF-FF8F5000AA36}"/>
                </a:ext>
              </a:extLst>
            </p:cNvPr>
            <p:cNvSpPr/>
            <p:nvPr/>
          </p:nvSpPr>
          <p:spPr>
            <a:xfrm>
              <a:off x="3179225" y="3988450"/>
              <a:ext cx="195550" cy="126900"/>
            </a:xfrm>
            <a:custGeom>
              <a:avLst/>
              <a:gdLst/>
              <a:ahLst/>
              <a:cxnLst/>
              <a:rect l="l" t="t" r="r" b="b"/>
              <a:pathLst>
                <a:path w="7822" h="5076" extrusionOk="0">
                  <a:moveTo>
                    <a:pt x="966" y="0"/>
                  </a:moveTo>
                  <a:lnTo>
                    <a:pt x="0" y="5075"/>
                  </a:lnTo>
                  <a:lnTo>
                    <a:pt x="7097" y="5075"/>
                  </a:lnTo>
                  <a:lnTo>
                    <a:pt x="7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764;p64">
              <a:extLst>
                <a:ext uri="{FF2B5EF4-FFF2-40B4-BE49-F238E27FC236}">
                  <a16:creationId xmlns:a16="http://schemas.microsoft.com/office/drawing/2014/main" id="{52018126-297E-4CB4-B4FE-974BFD018DB4}"/>
                </a:ext>
              </a:extLst>
            </p:cNvPr>
            <p:cNvSpPr/>
            <p:nvPr/>
          </p:nvSpPr>
          <p:spPr>
            <a:xfrm>
              <a:off x="3171325" y="3981300"/>
              <a:ext cx="211150" cy="141225"/>
            </a:xfrm>
            <a:custGeom>
              <a:avLst/>
              <a:gdLst/>
              <a:ahLst/>
              <a:cxnLst/>
              <a:rect l="l" t="t" r="r" b="b"/>
              <a:pathLst>
                <a:path w="8446" h="5649" extrusionOk="0">
                  <a:moveTo>
                    <a:pt x="7808" y="572"/>
                  </a:moveTo>
                  <a:lnTo>
                    <a:pt x="7166" y="5075"/>
                  </a:lnTo>
                  <a:lnTo>
                    <a:pt x="662" y="5075"/>
                  </a:lnTo>
                  <a:lnTo>
                    <a:pt x="1519" y="572"/>
                  </a:lnTo>
                  <a:close/>
                  <a:moveTo>
                    <a:pt x="1282" y="0"/>
                  </a:moveTo>
                  <a:cubicBezTo>
                    <a:pt x="1145" y="0"/>
                    <a:pt x="1027" y="98"/>
                    <a:pt x="1002" y="234"/>
                  </a:cubicBezTo>
                  <a:lnTo>
                    <a:pt x="34" y="5307"/>
                  </a:lnTo>
                  <a:cubicBezTo>
                    <a:pt x="1" y="5484"/>
                    <a:pt x="135" y="5647"/>
                    <a:pt x="316" y="5648"/>
                  </a:cubicBezTo>
                  <a:lnTo>
                    <a:pt x="7413" y="5648"/>
                  </a:lnTo>
                  <a:cubicBezTo>
                    <a:pt x="7556" y="5648"/>
                    <a:pt x="7676" y="5543"/>
                    <a:pt x="7697" y="5402"/>
                  </a:cubicBezTo>
                  <a:lnTo>
                    <a:pt x="8421" y="327"/>
                  </a:lnTo>
                  <a:cubicBezTo>
                    <a:pt x="8445" y="154"/>
                    <a:pt x="8312" y="0"/>
                    <a:pt x="8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765;p64">
              <a:extLst>
                <a:ext uri="{FF2B5EF4-FFF2-40B4-BE49-F238E27FC236}">
                  <a16:creationId xmlns:a16="http://schemas.microsoft.com/office/drawing/2014/main" id="{51C53710-D342-4D30-820F-B4598E2AE250}"/>
                </a:ext>
              </a:extLst>
            </p:cNvPr>
            <p:cNvSpPr/>
            <p:nvPr/>
          </p:nvSpPr>
          <p:spPr>
            <a:xfrm>
              <a:off x="3711550" y="3988450"/>
              <a:ext cx="177475" cy="126900"/>
            </a:xfrm>
            <a:custGeom>
              <a:avLst/>
              <a:gdLst/>
              <a:ahLst/>
              <a:cxnLst/>
              <a:rect l="l" t="t" r="r" b="b"/>
              <a:pathLst>
                <a:path w="7099" h="5076" extrusionOk="0">
                  <a:moveTo>
                    <a:pt x="239" y="0"/>
                  </a:moveTo>
                  <a:lnTo>
                    <a:pt x="0" y="5075"/>
                  </a:lnTo>
                  <a:lnTo>
                    <a:pt x="7099" y="5075"/>
                  </a:lnTo>
                  <a:lnTo>
                    <a:pt x="7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766;p64">
              <a:extLst>
                <a:ext uri="{FF2B5EF4-FFF2-40B4-BE49-F238E27FC236}">
                  <a16:creationId xmlns:a16="http://schemas.microsoft.com/office/drawing/2014/main" id="{8F7C83F4-8DB0-4BA7-95A2-E969DC9B77AA}"/>
                </a:ext>
              </a:extLst>
            </p:cNvPr>
            <p:cNvSpPr/>
            <p:nvPr/>
          </p:nvSpPr>
          <p:spPr>
            <a:xfrm>
              <a:off x="3704200" y="3981300"/>
              <a:ext cx="191975" cy="141225"/>
            </a:xfrm>
            <a:custGeom>
              <a:avLst/>
              <a:gdLst/>
              <a:ahLst/>
              <a:cxnLst/>
              <a:rect l="l" t="t" r="r" b="b"/>
              <a:pathLst>
                <a:path w="7679" h="5649" extrusionOk="0">
                  <a:moveTo>
                    <a:pt x="7102" y="572"/>
                  </a:moveTo>
                  <a:lnTo>
                    <a:pt x="7106" y="5075"/>
                  </a:lnTo>
                  <a:lnTo>
                    <a:pt x="596" y="5075"/>
                  </a:lnTo>
                  <a:lnTo>
                    <a:pt x="806" y="572"/>
                  </a:lnTo>
                  <a:close/>
                  <a:moveTo>
                    <a:pt x="533" y="0"/>
                  </a:moveTo>
                  <a:cubicBezTo>
                    <a:pt x="380" y="0"/>
                    <a:pt x="255" y="120"/>
                    <a:pt x="247" y="273"/>
                  </a:cubicBezTo>
                  <a:lnTo>
                    <a:pt x="9" y="5348"/>
                  </a:lnTo>
                  <a:cubicBezTo>
                    <a:pt x="1" y="5511"/>
                    <a:pt x="132" y="5647"/>
                    <a:pt x="294" y="5648"/>
                  </a:cubicBezTo>
                  <a:lnTo>
                    <a:pt x="7393" y="5648"/>
                  </a:lnTo>
                  <a:cubicBezTo>
                    <a:pt x="7551" y="5647"/>
                    <a:pt x="7679" y="5519"/>
                    <a:pt x="7679" y="5361"/>
                  </a:cubicBezTo>
                  <a:lnTo>
                    <a:pt x="7674" y="286"/>
                  </a:lnTo>
                  <a:cubicBezTo>
                    <a:pt x="7674" y="129"/>
                    <a:pt x="7546" y="0"/>
                    <a:pt x="7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767;p64">
              <a:extLst>
                <a:ext uri="{FF2B5EF4-FFF2-40B4-BE49-F238E27FC236}">
                  <a16:creationId xmlns:a16="http://schemas.microsoft.com/office/drawing/2014/main" id="{8AA764A6-2121-4B1C-8FD3-6E63D30EE267}"/>
                </a:ext>
              </a:extLst>
            </p:cNvPr>
            <p:cNvSpPr/>
            <p:nvPr/>
          </p:nvSpPr>
          <p:spPr>
            <a:xfrm>
              <a:off x="3001750" y="3988450"/>
              <a:ext cx="201650" cy="126900"/>
            </a:xfrm>
            <a:custGeom>
              <a:avLst/>
              <a:gdLst/>
              <a:ahLst/>
              <a:cxnLst/>
              <a:rect l="l" t="t" r="r" b="b"/>
              <a:pathLst>
                <a:path w="8066" h="5076" extrusionOk="0">
                  <a:moveTo>
                    <a:pt x="1210" y="0"/>
                  </a:moveTo>
                  <a:lnTo>
                    <a:pt x="0" y="5075"/>
                  </a:lnTo>
                  <a:lnTo>
                    <a:pt x="7099" y="5075"/>
                  </a:lnTo>
                  <a:lnTo>
                    <a:pt x="80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768;p64">
              <a:extLst>
                <a:ext uri="{FF2B5EF4-FFF2-40B4-BE49-F238E27FC236}">
                  <a16:creationId xmlns:a16="http://schemas.microsoft.com/office/drawing/2014/main" id="{1DB09C54-9E7F-4367-82BF-7162874D6276}"/>
                </a:ext>
              </a:extLst>
            </p:cNvPr>
            <p:cNvSpPr/>
            <p:nvPr/>
          </p:nvSpPr>
          <p:spPr>
            <a:xfrm>
              <a:off x="2993750" y="3981300"/>
              <a:ext cx="217525" cy="141225"/>
            </a:xfrm>
            <a:custGeom>
              <a:avLst/>
              <a:gdLst/>
              <a:ahLst/>
              <a:cxnLst/>
              <a:rect l="l" t="t" r="r" b="b"/>
              <a:pathLst>
                <a:path w="8701" h="5649" extrusionOk="0">
                  <a:moveTo>
                    <a:pt x="8039" y="572"/>
                  </a:moveTo>
                  <a:lnTo>
                    <a:pt x="7182" y="5075"/>
                  </a:lnTo>
                  <a:lnTo>
                    <a:pt x="683" y="5075"/>
                  </a:lnTo>
                  <a:lnTo>
                    <a:pt x="1757" y="572"/>
                  </a:lnTo>
                  <a:close/>
                  <a:moveTo>
                    <a:pt x="1530" y="0"/>
                  </a:moveTo>
                  <a:cubicBezTo>
                    <a:pt x="1398" y="0"/>
                    <a:pt x="1283" y="91"/>
                    <a:pt x="1252" y="220"/>
                  </a:cubicBezTo>
                  <a:lnTo>
                    <a:pt x="42" y="5296"/>
                  </a:lnTo>
                  <a:cubicBezTo>
                    <a:pt x="0" y="5475"/>
                    <a:pt x="136" y="5647"/>
                    <a:pt x="320" y="5648"/>
                  </a:cubicBezTo>
                  <a:lnTo>
                    <a:pt x="7419" y="5648"/>
                  </a:lnTo>
                  <a:cubicBezTo>
                    <a:pt x="7556" y="5647"/>
                    <a:pt x="7674" y="5550"/>
                    <a:pt x="7700" y="5415"/>
                  </a:cubicBezTo>
                  <a:lnTo>
                    <a:pt x="8666" y="340"/>
                  </a:lnTo>
                  <a:cubicBezTo>
                    <a:pt x="8701" y="165"/>
                    <a:pt x="8565" y="0"/>
                    <a:pt x="8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3769;p64">
              <a:extLst>
                <a:ext uri="{FF2B5EF4-FFF2-40B4-BE49-F238E27FC236}">
                  <a16:creationId xmlns:a16="http://schemas.microsoft.com/office/drawing/2014/main" id="{21FAE425-2BFD-47C7-8A11-636F92BA196A}"/>
                </a:ext>
              </a:extLst>
            </p:cNvPr>
            <p:cNvSpPr/>
            <p:nvPr/>
          </p:nvSpPr>
          <p:spPr>
            <a:xfrm>
              <a:off x="2824325" y="3988450"/>
              <a:ext cx="207700" cy="126900"/>
            </a:xfrm>
            <a:custGeom>
              <a:avLst/>
              <a:gdLst/>
              <a:ahLst/>
              <a:cxnLst/>
              <a:rect l="l" t="t" r="r" b="b"/>
              <a:pathLst>
                <a:path w="8308" h="5076" extrusionOk="0">
                  <a:moveTo>
                    <a:pt x="1452" y="0"/>
                  </a:moveTo>
                  <a:lnTo>
                    <a:pt x="0" y="5075"/>
                  </a:lnTo>
                  <a:lnTo>
                    <a:pt x="7097" y="5075"/>
                  </a:lnTo>
                  <a:lnTo>
                    <a:pt x="8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3770;p64">
              <a:extLst>
                <a:ext uri="{FF2B5EF4-FFF2-40B4-BE49-F238E27FC236}">
                  <a16:creationId xmlns:a16="http://schemas.microsoft.com/office/drawing/2014/main" id="{AC4FAAF0-09CE-4B64-AB6D-22FBC39DACE3}"/>
                </a:ext>
              </a:extLst>
            </p:cNvPr>
            <p:cNvSpPr/>
            <p:nvPr/>
          </p:nvSpPr>
          <p:spPr>
            <a:xfrm>
              <a:off x="2816100" y="3981275"/>
              <a:ext cx="223950" cy="141250"/>
            </a:xfrm>
            <a:custGeom>
              <a:avLst/>
              <a:gdLst/>
              <a:ahLst/>
              <a:cxnLst/>
              <a:rect l="l" t="t" r="r" b="b"/>
              <a:pathLst>
                <a:path w="8958" h="5650" extrusionOk="0">
                  <a:moveTo>
                    <a:pt x="8274" y="573"/>
                  </a:moveTo>
                  <a:lnTo>
                    <a:pt x="7201" y="5076"/>
                  </a:lnTo>
                  <a:lnTo>
                    <a:pt x="708" y="5076"/>
                  </a:lnTo>
                  <a:lnTo>
                    <a:pt x="1998" y="573"/>
                  </a:lnTo>
                  <a:close/>
                  <a:moveTo>
                    <a:pt x="1781" y="0"/>
                  </a:moveTo>
                  <a:cubicBezTo>
                    <a:pt x="1653" y="0"/>
                    <a:pt x="1541" y="85"/>
                    <a:pt x="1507" y="208"/>
                  </a:cubicBezTo>
                  <a:lnTo>
                    <a:pt x="54" y="5284"/>
                  </a:lnTo>
                  <a:cubicBezTo>
                    <a:pt x="1" y="5466"/>
                    <a:pt x="138" y="5649"/>
                    <a:pt x="329" y="5649"/>
                  </a:cubicBezTo>
                  <a:lnTo>
                    <a:pt x="7426" y="5649"/>
                  </a:lnTo>
                  <a:cubicBezTo>
                    <a:pt x="7558" y="5648"/>
                    <a:pt x="7674" y="5557"/>
                    <a:pt x="7705" y="5429"/>
                  </a:cubicBezTo>
                  <a:lnTo>
                    <a:pt x="8914" y="353"/>
                  </a:lnTo>
                  <a:cubicBezTo>
                    <a:pt x="8958" y="173"/>
                    <a:pt x="8821" y="1"/>
                    <a:pt x="8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771;p64">
              <a:extLst>
                <a:ext uri="{FF2B5EF4-FFF2-40B4-BE49-F238E27FC236}">
                  <a16:creationId xmlns:a16="http://schemas.microsoft.com/office/drawing/2014/main" id="{0BF40F38-B025-486E-9E69-442F8FA53CFF}"/>
                </a:ext>
              </a:extLst>
            </p:cNvPr>
            <p:cNvSpPr/>
            <p:nvPr/>
          </p:nvSpPr>
          <p:spPr>
            <a:xfrm>
              <a:off x="3534125" y="3988450"/>
              <a:ext cx="183400" cy="126900"/>
            </a:xfrm>
            <a:custGeom>
              <a:avLst/>
              <a:gdLst/>
              <a:ahLst/>
              <a:cxnLst/>
              <a:rect l="l" t="t" r="r" b="b"/>
              <a:pathLst>
                <a:path w="7336" h="5076" extrusionOk="0">
                  <a:moveTo>
                    <a:pt x="481" y="0"/>
                  </a:moveTo>
                  <a:lnTo>
                    <a:pt x="0" y="5075"/>
                  </a:lnTo>
                  <a:lnTo>
                    <a:pt x="7097" y="5075"/>
                  </a:lnTo>
                  <a:lnTo>
                    <a:pt x="7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772;p64">
              <a:extLst>
                <a:ext uri="{FF2B5EF4-FFF2-40B4-BE49-F238E27FC236}">
                  <a16:creationId xmlns:a16="http://schemas.microsoft.com/office/drawing/2014/main" id="{53B4A124-0931-433B-8F3F-AA61932E3922}"/>
                </a:ext>
              </a:extLst>
            </p:cNvPr>
            <p:cNvSpPr/>
            <p:nvPr/>
          </p:nvSpPr>
          <p:spPr>
            <a:xfrm>
              <a:off x="3526575" y="3981300"/>
              <a:ext cx="198250" cy="141225"/>
            </a:xfrm>
            <a:custGeom>
              <a:avLst/>
              <a:gdLst/>
              <a:ahLst/>
              <a:cxnLst/>
              <a:rect l="l" t="t" r="r" b="b"/>
              <a:pathLst>
                <a:path w="7930" h="5649" extrusionOk="0">
                  <a:moveTo>
                    <a:pt x="7338" y="572"/>
                  </a:moveTo>
                  <a:lnTo>
                    <a:pt x="7126" y="5075"/>
                  </a:lnTo>
                  <a:lnTo>
                    <a:pt x="616" y="5075"/>
                  </a:lnTo>
                  <a:lnTo>
                    <a:pt x="1043" y="572"/>
                  </a:lnTo>
                  <a:close/>
                  <a:moveTo>
                    <a:pt x="783" y="0"/>
                  </a:moveTo>
                  <a:cubicBezTo>
                    <a:pt x="634" y="0"/>
                    <a:pt x="511" y="112"/>
                    <a:pt x="497" y="259"/>
                  </a:cubicBezTo>
                  <a:lnTo>
                    <a:pt x="16" y="5334"/>
                  </a:lnTo>
                  <a:cubicBezTo>
                    <a:pt x="1" y="5502"/>
                    <a:pt x="133" y="5648"/>
                    <a:pt x="302" y="5648"/>
                  </a:cubicBezTo>
                  <a:lnTo>
                    <a:pt x="7399" y="5648"/>
                  </a:lnTo>
                  <a:cubicBezTo>
                    <a:pt x="7552" y="5648"/>
                    <a:pt x="7677" y="5528"/>
                    <a:pt x="7685" y="5375"/>
                  </a:cubicBezTo>
                  <a:lnTo>
                    <a:pt x="7924" y="300"/>
                  </a:lnTo>
                  <a:cubicBezTo>
                    <a:pt x="7930" y="136"/>
                    <a:pt x="7801" y="0"/>
                    <a:pt x="76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773;p64">
              <a:extLst>
                <a:ext uri="{FF2B5EF4-FFF2-40B4-BE49-F238E27FC236}">
                  <a16:creationId xmlns:a16="http://schemas.microsoft.com/office/drawing/2014/main" id="{00C9D0ED-F05B-450A-A61D-D262D9B8F604}"/>
                </a:ext>
              </a:extLst>
            </p:cNvPr>
            <p:cNvSpPr/>
            <p:nvPr/>
          </p:nvSpPr>
          <p:spPr>
            <a:xfrm>
              <a:off x="4574400" y="3983579"/>
              <a:ext cx="201875" cy="126900"/>
            </a:xfrm>
            <a:custGeom>
              <a:avLst/>
              <a:gdLst/>
              <a:ahLst/>
              <a:cxnLst/>
              <a:rect l="l" t="t" r="r" b="b"/>
              <a:pathLst>
                <a:path w="8075" h="5076" extrusionOk="0">
                  <a:moveTo>
                    <a:pt x="0" y="0"/>
                  </a:moveTo>
                  <a:lnTo>
                    <a:pt x="977" y="5075"/>
                  </a:lnTo>
                  <a:lnTo>
                    <a:pt x="807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774;p64">
              <a:extLst>
                <a:ext uri="{FF2B5EF4-FFF2-40B4-BE49-F238E27FC236}">
                  <a16:creationId xmlns:a16="http://schemas.microsoft.com/office/drawing/2014/main" id="{16B3B8F1-589A-41DC-8936-1A546E6E5BA2}"/>
                </a:ext>
              </a:extLst>
            </p:cNvPr>
            <p:cNvSpPr/>
            <p:nvPr/>
          </p:nvSpPr>
          <p:spPr>
            <a:xfrm>
              <a:off x="4566525" y="3981300"/>
              <a:ext cx="217750" cy="141225"/>
            </a:xfrm>
            <a:custGeom>
              <a:avLst/>
              <a:gdLst/>
              <a:ahLst/>
              <a:cxnLst/>
              <a:rect l="l" t="t" r="r" b="b"/>
              <a:pathLst>
                <a:path w="8710" h="5649" extrusionOk="0">
                  <a:moveTo>
                    <a:pt x="6945" y="572"/>
                  </a:moveTo>
                  <a:lnTo>
                    <a:pt x="8027" y="5075"/>
                  </a:lnTo>
                  <a:lnTo>
                    <a:pt x="1528" y="5075"/>
                  </a:lnTo>
                  <a:lnTo>
                    <a:pt x="663" y="572"/>
                  </a:lnTo>
                  <a:close/>
                  <a:moveTo>
                    <a:pt x="315" y="0"/>
                  </a:moveTo>
                  <a:cubicBezTo>
                    <a:pt x="135" y="0"/>
                    <a:pt x="0" y="165"/>
                    <a:pt x="35" y="340"/>
                  </a:cubicBezTo>
                  <a:lnTo>
                    <a:pt x="1010" y="5416"/>
                  </a:lnTo>
                  <a:cubicBezTo>
                    <a:pt x="1037" y="5551"/>
                    <a:pt x="1155" y="5647"/>
                    <a:pt x="1292" y="5648"/>
                  </a:cubicBezTo>
                  <a:lnTo>
                    <a:pt x="8389" y="5648"/>
                  </a:lnTo>
                  <a:lnTo>
                    <a:pt x="8389" y="5647"/>
                  </a:lnTo>
                  <a:cubicBezTo>
                    <a:pt x="8574" y="5647"/>
                    <a:pt x="8710" y="5474"/>
                    <a:pt x="8667" y="5295"/>
                  </a:cubicBezTo>
                  <a:lnTo>
                    <a:pt x="7449" y="220"/>
                  </a:lnTo>
                  <a:cubicBezTo>
                    <a:pt x="7418" y="90"/>
                    <a:pt x="7303" y="0"/>
                    <a:pt x="7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775;p64">
              <a:extLst>
                <a:ext uri="{FF2B5EF4-FFF2-40B4-BE49-F238E27FC236}">
                  <a16:creationId xmlns:a16="http://schemas.microsoft.com/office/drawing/2014/main" id="{2B0DB119-F0F1-4B5D-BD18-2BE3D3BD8B44}"/>
                </a:ext>
              </a:extLst>
            </p:cNvPr>
            <p:cNvSpPr/>
            <p:nvPr/>
          </p:nvSpPr>
          <p:spPr>
            <a:xfrm>
              <a:off x="4403025" y="3988450"/>
              <a:ext cx="195800" cy="126900"/>
            </a:xfrm>
            <a:custGeom>
              <a:avLst/>
              <a:gdLst/>
              <a:ahLst/>
              <a:cxnLst/>
              <a:rect l="l" t="t" r="r" b="b"/>
              <a:pathLst>
                <a:path w="7832" h="5076" extrusionOk="0">
                  <a:moveTo>
                    <a:pt x="0" y="0"/>
                  </a:moveTo>
                  <a:lnTo>
                    <a:pt x="733" y="5075"/>
                  </a:lnTo>
                  <a:lnTo>
                    <a:pt x="7832"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776;p64">
              <a:extLst>
                <a:ext uri="{FF2B5EF4-FFF2-40B4-BE49-F238E27FC236}">
                  <a16:creationId xmlns:a16="http://schemas.microsoft.com/office/drawing/2014/main" id="{E4B0048F-B8FA-424B-B412-0955C074B239}"/>
                </a:ext>
              </a:extLst>
            </p:cNvPr>
            <p:cNvSpPr/>
            <p:nvPr/>
          </p:nvSpPr>
          <p:spPr>
            <a:xfrm>
              <a:off x="4395300" y="3981300"/>
              <a:ext cx="211425" cy="141225"/>
            </a:xfrm>
            <a:custGeom>
              <a:avLst/>
              <a:gdLst/>
              <a:ahLst/>
              <a:cxnLst/>
              <a:rect l="l" t="t" r="r" b="b"/>
              <a:pathLst>
                <a:path w="8457" h="5649" extrusionOk="0">
                  <a:moveTo>
                    <a:pt x="6929" y="572"/>
                  </a:moveTo>
                  <a:lnTo>
                    <a:pt x="7795" y="5075"/>
                  </a:lnTo>
                  <a:lnTo>
                    <a:pt x="1291" y="5075"/>
                  </a:lnTo>
                  <a:lnTo>
                    <a:pt x="639" y="572"/>
                  </a:lnTo>
                  <a:close/>
                  <a:moveTo>
                    <a:pt x="309" y="0"/>
                  </a:moveTo>
                  <a:cubicBezTo>
                    <a:pt x="135" y="0"/>
                    <a:pt x="0" y="154"/>
                    <a:pt x="25" y="327"/>
                  </a:cubicBezTo>
                  <a:lnTo>
                    <a:pt x="759" y="5402"/>
                  </a:lnTo>
                  <a:cubicBezTo>
                    <a:pt x="780" y="5543"/>
                    <a:pt x="900" y="5647"/>
                    <a:pt x="1042" y="5648"/>
                  </a:cubicBezTo>
                  <a:lnTo>
                    <a:pt x="8141" y="5648"/>
                  </a:lnTo>
                  <a:cubicBezTo>
                    <a:pt x="8322" y="5648"/>
                    <a:pt x="8456" y="5484"/>
                    <a:pt x="8423" y="5307"/>
                  </a:cubicBezTo>
                  <a:lnTo>
                    <a:pt x="7445" y="232"/>
                  </a:lnTo>
                  <a:cubicBezTo>
                    <a:pt x="7419" y="98"/>
                    <a:pt x="7302" y="0"/>
                    <a:pt x="7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777;p64">
              <a:extLst>
                <a:ext uri="{FF2B5EF4-FFF2-40B4-BE49-F238E27FC236}">
                  <a16:creationId xmlns:a16="http://schemas.microsoft.com/office/drawing/2014/main" id="{B141404D-4120-42DA-BAA6-765D67199BA3}"/>
                </a:ext>
              </a:extLst>
            </p:cNvPr>
            <p:cNvSpPr/>
            <p:nvPr/>
          </p:nvSpPr>
          <p:spPr>
            <a:xfrm>
              <a:off x="4060275" y="3988450"/>
              <a:ext cx="183650" cy="126900"/>
            </a:xfrm>
            <a:custGeom>
              <a:avLst/>
              <a:gdLst/>
              <a:ahLst/>
              <a:cxnLst/>
              <a:rect l="l" t="t" r="r" b="b"/>
              <a:pathLst>
                <a:path w="7346" h="5076" extrusionOk="0">
                  <a:moveTo>
                    <a:pt x="0" y="0"/>
                  </a:moveTo>
                  <a:lnTo>
                    <a:pt x="247" y="5075"/>
                  </a:lnTo>
                  <a:lnTo>
                    <a:pt x="7346"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778;p64">
              <a:extLst>
                <a:ext uri="{FF2B5EF4-FFF2-40B4-BE49-F238E27FC236}">
                  <a16:creationId xmlns:a16="http://schemas.microsoft.com/office/drawing/2014/main" id="{E37062A4-121E-4820-A3AF-CC6B39D2FE4D}"/>
                </a:ext>
              </a:extLst>
            </p:cNvPr>
            <p:cNvSpPr/>
            <p:nvPr/>
          </p:nvSpPr>
          <p:spPr>
            <a:xfrm>
              <a:off x="4052900" y="3981300"/>
              <a:ext cx="198525" cy="141225"/>
            </a:xfrm>
            <a:custGeom>
              <a:avLst/>
              <a:gdLst/>
              <a:ahLst/>
              <a:cxnLst/>
              <a:rect l="l" t="t" r="r" b="b"/>
              <a:pathLst>
                <a:path w="7941" h="5649" extrusionOk="0">
                  <a:moveTo>
                    <a:pt x="6890" y="572"/>
                  </a:moveTo>
                  <a:lnTo>
                    <a:pt x="7326" y="5075"/>
                  </a:lnTo>
                  <a:lnTo>
                    <a:pt x="815" y="5075"/>
                  </a:lnTo>
                  <a:lnTo>
                    <a:pt x="595" y="572"/>
                  </a:lnTo>
                  <a:close/>
                  <a:moveTo>
                    <a:pt x="291" y="0"/>
                  </a:moveTo>
                  <a:cubicBezTo>
                    <a:pt x="130" y="0"/>
                    <a:pt x="0" y="137"/>
                    <a:pt x="8" y="300"/>
                  </a:cubicBezTo>
                  <a:lnTo>
                    <a:pt x="257" y="5375"/>
                  </a:lnTo>
                  <a:cubicBezTo>
                    <a:pt x="263" y="5528"/>
                    <a:pt x="389" y="5648"/>
                    <a:pt x="542" y="5648"/>
                  </a:cubicBezTo>
                  <a:lnTo>
                    <a:pt x="7640" y="5648"/>
                  </a:lnTo>
                  <a:lnTo>
                    <a:pt x="7640" y="5647"/>
                  </a:lnTo>
                  <a:cubicBezTo>
                    <a:pt x="7809" y="5647"/>
                    <a:pt x="7941" y="5502"/>
                    <a:pt x="7924" y="5334"/>
                  </a:cubicBezTo>
                  <a:lnTo>
                    <a:pt x="7435" y="259"/>
                  </a:lnTo>
                  <a:cubicBezTo>
                    <a:pt x="7421" y="112"/>
                    <a:pt x="7298" y="0"/>
                    <a:pt x="7150" y="0"/>
                  </a:cubicBezTo>
                  <a:lnTo>
                    <a:pt x="294" y="0"/>
                  </a:lnTo>
                  <a:cubicBezTo>
                    <a:pt x="293" y="0"/>
                    <a:pt x="292" y="0"/>
                    <a:pt x="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779;p64">
              <a:extLst>
                <a:ext uri="{FF2B5EF4-FFF2-40B4-BE49-F238E27FC236}">
                  <a16:creationId xmlns:a16="http://schemas.microsoft.com/office/drawing/2014/main" id="{614B1D98-3C87-400A-8A18-DF2B59209B90}"/>
                </a:ext>
              </a:extLst>
            </p:cNvPr>
            <p:cNvSpPr/>
            <p:nvPr/>
          </p:nvSpPr>
          <p:spPr>
            <a:xfrm>
              <a:off x="2666525" y="4508979"/>
              <a:ext cx="2038350" cy="152600"/>
            </a:xfrm>
            <a:custGeom>
              <a:avLst/>
              <a:gdLst/>
              <a:ahLst/>
              <a:cxnLst/>
              <a:rect l="l" t="t" r="r" b="b"/>
              <a:pathLst>
                <a:path w="81534" h="6104" extrusionOk="0">
                  <a:moveTo>
                    <a:pt x="1747" y="1"/>
                  </a:moveTo>
                  <a:lnTo>
                    <a:pt x="0" y="6104"/>
                  </a:lnTo>
                  <a:lnTo>
                    <a:pt x="81534" y="6104"/>
                  </a:lnTo>
                  <a:lnTo>
                    <a:pt x="803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780;p64">
              <a:extLst>
                <a:ext uri="{FF2B5EF4-FFF2-40B4-BE49-F238E27FC236}">
                  <a16:creationId xmlns:a16="http://schemas.microsoft.com/office/drawing/2014/main" id="{BA16E348-384C-42A6-8BC7-77CAD502A582}"/>
                </a:ext>
              </a:extLst>
            </p:cNvPr>
            <p:cNvSpPr/>
            <p:nvPr/>
          </p:nvSpPr>
          <p:spPr>
            <a:xfrm>
              <a:off x="2658325" y="4506675"/>
              <a:ext cx="2054400" cy="166950"/>
            </a:xfrm>
            <a:custGeom>
              <a:avLst/>
              <a:gdLst/>
              <a:ahLst/>
              <a:cxnLst/>
              <a:rect l="l" t="t" r="r" b="b"/>
              <a:pathLst>
                <a:path w="82176" h="6678" extrusionOk="0">
                  <a:moveTo>
                    <a:pt x="80451" y="574"/>
                  </a:moveTo>
                  <a:lnTo>
                    <a:pt x="81515" y="6105"/>
                  </a:lnTo>
                  <a:lnTo>
                    <a:pt x="708" y="6105"/>
                  </a:lnTo>
                  <a:lnTo>
                    <a:pt x="2290" y="574"/>
                  </a:lnTo>
                  <a:close/>
                  <a:moveTo>
                    <a:pt x="2075" y="1"/>
                  </a:moveTo>
                  <a:cubicBezTo>
                    <a:pt x="1947" y="1"/>
                    <a:pt x="1835" y="85"/>
                    <a:pt x="1800" y="208"/>
                  </a:cubicBezTo>
                  <a:lnTo>
                    <a:pt x="53" y="6312"/>
                  </a:lnTo>
                  <a:cubicBezTo>
                    <a:pt x="0" y="6494"/>
                    <a:pt x="137" y="6678"/>
                    <a:pt x="328" y="6678"/>
                  </a:cubicBezTo>
                  <a:lnTo>
                    <a:pt x="81862" y="6678"/>
                  </a:lnTo>
                  <a:cubicBezTo>
                    <a:pt x="82041" y="6678"/>
                    <a:pt x="82176" y="6514"/>
                    <a:pt x="82143" y="6337"/>
                  </a:cubicBezTo>
                  <a:lnTo>
                    <a:pt x="80967" y="233"/>
                  </a:lnTo>
                  <a:cubicBezTo>
                    <a:pt x="80942" y="98"/>
                    <a:pt x="80824" y="2"/>
                    <a:pt x="806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3781;p64">
              <a:extLst>
                <a:ext uri="{FF2B5EF4-FFF2-40B4-BE49-F238E27FC236}">
                  <a16:creationId xmlns:a16="http://schemas.microsoft.com/office/drawing/2014/main" id="{6C4DD97D-7C03-4ADA-9F23-EF24C2EC31D4}"/>
                </a:ext>
              </a:extLst>
            </p:cNvPr>
            <p:cNvSpPr/>
            <p:nvPr/>
          </p:nvSpPr>
          <p:spPr>
            <a:xfrm>
              <a:off x="4231650" y="3988450"/>
              <a:ext cx="189725" cy="126900"/>
            </a:xfrm>
            <a:custGeom>
              <a:avLst/>
              <a:gdLst/>
              <a:ahLst/>
              <a:cxnLst/>
              <a:rect l="l" t="t" r="r" b="b"/>
              <a:pathLst>
                <a:path w="7589" h="5076" extrusionOk="0">
                  <a:moveTo>
                    <a:pt x="0" y="0"/>
                  </a:moveTo>
                  <a:lnTo>
                    <a:pt x="491" y="5075"/>
                  </a:lnTo>
                  <a:lnTo>
                    <a:pt x="7588"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782;p64">
              <a:extLst>
                <a:ext uri="{FF2B5EF4-FFF2-40B4-BE49-F238E27FC236}">
                  <a16:creationId xmlns:a16="http://schemas.microsoft.com/office/drawing/2014/main" id="{C483E760-42ED-446E-8D19-9DE9BB5A0527}"/>
                </a:ext>
              </a:extLst>
            </p:cNvPr>
            <p:cNvSpPr/>
            <p:nvPr/>
          </p:nvSpPr>
          <p:spPr>
            <a:xfrm>
              <a:off x="4224100" y="3981275"/>
              <a:ext cx="204950" cy="141250"/>
            </a:xfrm>
            <a:custGeom>
              <a:avLst/>
              <a:gdLst/>
              <a:ahLst/>
              <a:cxnLst/>
              <a:rect l="l" t="t" r="r" b="b"/>
              <a:pathLst>
                <a:path w="8198" h="5650" extrusionOk="0">
                  <a:moveTo>
                    <a:pt x="6910" y="573"/>
                  </a:moveTo>
                  <a:lnTo>
                    <a:pt x="7561" y="5076"/>
                  </a:lnTo>
                  <a:lnTo>
                    <a:pt x="1052" y="5076"/>
                  </a:lnTo>
                  <a:lnTo>
                    <a:pt x="617" y="573"/>
                  </a:lnTo>
                  <a:close/>
                  <a:moveTo>
                    <a:pt x="302" y="0"/>
                  </a:moveTo>
                  <a:cubicBezTo>
                    <a:pt x="133" y="0"/>
                    <a:pt x="1" y="146"/>
                    <a:pt x="16" y="314"/>
                  </a:cubicBezTo>
                  <a:lnTo>
                    <a:pt x="507" y="5390"/>
                  </a:lnTo>
                  <a:cubicBezTo>
                    <a:pt x="521" y="5537"/>
                    <a:pt x="644" y="5648"/>
                    <a:pt x="792" y="5649"/>
                  </a:cubicBezTo>
                  <a:lnTo>
                    <a:pt x="7890" y="5649"/>
                  </a:lnTo>
                  <a:lnTo>
                    <a:pt x="7890" y="5648"/>
                  </a:lnTo>
                  <a:cubicBezTo>
                    <a:pt x="8065" y="5648"/>
                    <a:pt x="8198" y="5494"/>
                    <a:pt x="8174" y="5321"/>
                  </a:cubicBezTo>
                  <a:lnTo>
                    <a:pt x="7440" y="246"/>
                  </a:lnTo>
                  <a:cubicBezTo>
                    <a:pt x="7420" y="105"/>
                    <a:pt x="7300" y="1"/>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783;p64">
              <a:extLst>
                <a:ext uri="{FF2B5EF4-FFF2-40B4-BE49-F238E27FC236}">
                  <a16:creationId xmlns:a16="http://schemas.microsoft.com/office/drawing/2014/main" id="{1151227B-FFF1-4040-A8B0-B4CE0BCA95E7}"/>
                </a:ext>
              </a:extLst>
            </p:cNvPr>
            <p:cNvSpPr/>
            <p:nvPr/>
          </p:nvSpPr>
          <p:spPr>
            <a:xfrm>
              <a:off x="1662850" y="4934500"/>
              <a:ext cx="4367925" cy="62025"/>
            </a:xfrm>
            <a:custGeom>
              <a:avLst/>
              <a:gdLst/>
              <a:ahLst/>
              <a:cxnLst/>
              <a:rect l="l" t="t" r="r" b="b"/>
              <a:pathLst>
                <a:path w="174717" h="2481" extrusionOk="0">
                  <a:moveTo>
                    <a:pt x="1" y="1"/>
                  </a:moveTo>
                  <a:lnTo>
                    <a:pt x="1" y="2480"/>
                  </a:lnTo>
                  <a:lnTo>
                    <a:pt x="174716" y="2480"/>
                  </a:lnTo>
                  <a:lnTo>
                    <a:pt x="174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784;p64">
              <a:extLst>
                <a:ext uri="{FF2B5EF4-FFF2-40B4-BE49-F238E27FC236}">
                  <a16:creationId xmlns:a16="http://schemas.microsoft.com/office/drawing/2014/main" id="{BF8F2526-3041-4F15-AF7C-5B879E413467}"/>
                </a:ext>
              </a:extLst>
            </p:cNvPr>
            <p:cNvSpPr/>
            <p:nvPr/>
          </p:nvSpPr>
          <p:spPr>
            <a:xfrm>
              <a:off x="1655725" y="4927350"/>
              <a:ext cx="4382225" cy="76325"/>
            </a:xfrm>
            <a:custGeom>
              <a:avLst/>
              <a:gdLst/>
              <a:ahLst/>
              <a:cxnLst/>
              <a:rect l="l" t="t" r="r" b="b"/>
              <a:pathLst>
                <a:path w="175289" h="3053" extrusionOk="0">
                  <a:moveTo>
                    <a:pt x="174715" y="574"/>
                  </a:moveTo>
                  <a:lnTo>
                    <a:pt x="174715" y="2479"/>
                  </a:lnTo>
                  <a:lnTo>
                    <a:pt x="573" y="2479"/>
                  </a:lnTo>
                  <a:lnTo>
                    <a:pt x="573" y="574"/>
                  </a:lnTo>
                  <a:close/>
                  <a:moveTo>
                    <a:pt x="286" y="1"/>
                  </a:moveTo>
                  <a:cubicBezTo>
                    <a:pt x="128" y="1"/>
                    <a:pt x="0" y="129"/>
                    <a:pt x="0" y="288"/>
                  </a:cubicBezTo>
                  <a:lnTo>
                    <a:pt x="0" y="2766"/>
                  </a:lnTo>
                  <a:cubicBezTo>
                    <a:pt x="0" y="2924"/>
                    <a:pt x="128" y="3052"/>
                    <a:pt x="286" y="3052"/>
                  </a:cubicBezTo>
                  <a:lnTo>
                    <a:pt x="175001" y="3052"/>
                  </a:lnTo>
                  <a:cubicBezTo>
                    <a:pt x="175160" y="3052"/>
                    <a:pt x="175288" y="2924"/>
                    <a:pt x="175288" y="2766"/>
                  </a:cubicBezTo>
                  <a:lnTo>
                    <a:pt x="175288" y="288"/>
                  </a:lnTo>
                  <a:cubicBezTo>
                    <a:pt x="175288" y="129"/>
                    <a:pt x="175160" y="1"/>
                    <a:pt x="175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785;p64">
              <a:extLst>
                <a:ext uri="{FF2B5EF4-FFF2-40B4-BE49-F238E27FC236}">
                  <a16:creationId xmlns:a16="http://schemas.microsoft.com/office/drawing/2014/main" id="{6CE1CCC4-F460-4F2F-93A2-0DC8FA2E590E}"/>
                </a:ext>
              </a:extLst>
            </p:cNvPr>
            <p:cNvSpPr/>
            <p:nvPr/>
          </p:nvSpPr>
          <p:spPr>
            <a:xfrm>
              <a:off x="3073800" y="2103700"/>
              <a:ext cx="1546050" cy="1325725"/>
            </a:xfrm>
            <a:custGeom>
              <a:avLst/>
              <a:gdLst/>
              <a:ahLst/>
              <a:cxnLst/>
              <a:rect l="l" t="t" r="r" b="b"/>
              <a:pathLst>
                <a:path w="61842" h="53029" extrusionOk="0">
                  <a:moveTo>
                    <a:pt x="30921" y="1"/>
                  </a:moveTo>
                  <a:cubicBezTo>
                    <a:pt x="29854" y="1"/>
                    <a:pt x="28786" y="529"/>
                    <a:pt x="28176" y="1586"/>
                  </a:cubicBezTo>
                  <a:lnTo>
                    <a:pt x="1221" y="48272"/>
                  </a:lnTo>
                  <a:cubicBezTo>
                    <a:pt x="1" y="50385"/>
                    <a:pt x="1526" y="53028"/>
                    <a:pt x="3966" y="53028"/>
                  </a:cubicBezTo>
                  <a:lnTo>
                    <a:pt x="57875" y="53028"/>
                  </a:lnTo>
                  <a:cubicBezTo>
                    <a:pt x="60317" y="53028"/>
                    <a:pt x="61842" y="50385"/>
                    <a:pt x="60622" y="48272"/>
                  </a:cubicBezTo>
                  <a:lnTo>
                    <a:pt x="33666" y="1586"/>
                  </a:lnTo>
                  <a:cubicBezTo>
                    <a:pt x="33056" y="529"/>
                    <a:pt x="31989" y="1"/>
                    <a:pt x="30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786;p64">
              <a:extLst>
                <a:ext uri="{FF2B5EF4-FFF2-40B4-BE49-F238E27FC236}">
                  <a16:creationId xmlns:a16="http://schemas.microsoft.com/office/drawing/2014/main" id="{448C502B-3804-4024-BCE9-1C265F3A9A63}"/>
                </a:ext>
              </a:extLst>
            </p:cNvPr>
            <p:cNvSpPr/>
            <p:nvPr/>
          </p:nvSpPr>
          <p:spPr>
            <a:xfrm>
              <a:off x="3082475" y="2096550"/>
              <a:ext cx="1528675" cy="1340000"/>
            </a:xfrm>
            <a:custGeom>
              <a:avLst/>
              <a:gdLst/>
              <a:ahLst/>
              <a:cxnLst/>
              <a:rect l="l" t="t" r="r" b="b"/>
              <a:pathLst>
                <a:path w="61147" h="53600" extrusionOk="0">
                  <a:moveTo>
                    <a:pt x="30574" y="574"/>
                  </a:moveTo>
                  <a:cubicBezTo>
                    <a:pt x="31617" y="574"/>
                    <a:pt x="32550" y="1112"/>
                    <a:pt x="33072" y="2015"/>
                  </a:cubicBezTo>
                  <a:lnTo>
                    <a:pt x="60026" y="48702"/>
                  </a:lnTo>
                  <a:cubicBezTo>
                    <a:pt x="60548" y="49604"/>
                    <a:pt x="60546" y="50683"/>
                    <a:pt x="60026" y="51585"/>
                  </a:cubicBezTo>
                  <a:cubicBezTo>
                    <a:pt x="59506" y="52487"/>
                    <a:pt x="58571" y="53027"/>
                    <a:pt x="57529" y="53027"/>
                  </a:cubicBezTo>
                  <a:lnTo>
                    <a:pt x="3619" y="53027"/>
                  </a:lnTo>
                  <a:cubicBezTo>
                    <a:pt x="2577" y="53027"/>
                    <a:pt x="1643" y="52487"/>
                    <a:pt x="1122" y="51585"/>
                  </a:cubicBezTo>
                  <a:cubicBezTo>
                    <a:pt x="601" y="50683"/>
                    <a:pt x="601" y="49604"/>
                    <a:pt x="1122" y="48702"/>
                  </a:cubicBezTo>
                  <a:lnTo>
                    <a:pt x="28075" y="2015"/>
                  </a:lnTo>
                  <a:cubicBezTo>
                    <a:pt x="28598" y="1112"/>
                    <a:pt x="29531" y="574"/>
                    <a:pt x="30574" y="574"/>
                  </a:cubicBezTo>
                  <a:close/>
                  <a:moveTo>
                    <a:pt x="30574" y="1"/>
                  </a:moveTo>
                  <a:cubicBezTo>
                    <a:pt x="29325" y="1"/>
                    <a:pt x="28206" y="647"/>
                    <a:pt x="27580" y="1728"/>
                  </a:cubicBezTo>
                  <a:lnTo>
                    <a:pt x="626" y="48416"/>
                  </a:lnTo>
                  <a:cubicBezTo>
                    <a:pt x="1" y="49498"/>
                    <a:pt x="2" y="50789"/>
                    <a:pt x="626" y="51872"/>
                  </a:cubicBezTo>
                  <a:cubicBezTo>
                    <a:pt x="1251" y="52954"/>
                    <a:pt x="2369" y="53600"/>
                    <a:pt x="3619" y="53600"/>
                  </a:cubicBezTo>
                  <a:lnTo>
                    <a:pt x="57529" y="53600"/>
                  </a:lnTo>
                  <a:cubicBezTo>
                    <a:pt x="58778" y="53600"/>
                    <a:pt x="59897" y="52954"/>
                    <a:pt x="60522" y="51872"/>
                  </a:cubicBezTo>
                  <a:cubicBezTo>
                    <a:pt x="61146" y="50789"/>
                    <a:pt x="61146" y="49498"/>
                    <a:pt x="60522" y="48416"/>
                  </a:cubicBezTo>
                  <a:lnTo>
                    <a:pt x="33567" y="1728"/>
                  </a:lnTo>
                  <a:cubicBezTo>
                    <a:pt x="32943" y="647"/>
                    <a:pt x="31824" y="1"/>
                    <a:pt x="30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787;p64">
              <a:extLst>
                <a:ext uri="{FF2B5EF4-FFF2-40B4-BE49-F238E27FC236}">
                  <a16:creationId xmlns:a16="http://schemas.microsoft.com/office/drawing/2014/main" id="{530FA70F-B7AF-41FB-8275-4A1E49276413}"/>
                </a:ext>
              </a:extLst>
            </p:cNvPr>
            <p:cNvSpPr/>
            <p:nvPr/>
          </p:nvSpPr>
          <p:spPr>
            <a:xfrm>
              <a:off x="3205650" y="2204625"/>
              <a:ext cx="1282350" cy="1152700"/>
            </a:xfrm>
            <a:custGeom>
              <a:avLst/>
              <a:gdLst/>
              <a:ahLst/>
              <a:cxnLst/>
              <a:rect l="l" t="t" r="r" b="b"/>
              <a:pathLst>
                <a:path w="51294" h="46108" extrusionOk="0">
                  <a:moveTo>
                    <a:pt x="25647" y="573"/>
                  </a:moveTo>
                  <a:cubicBezTo>
                    <a:pt x="26502" y="573"/>
                    <a:pt x="27267" y="1027"/>
                    <a:pt x="27695" y="1788"/>
                  </a:cubicBezTo>
                  <a:lnTo>
                    <a:pt x="50256" y="41878"/>
                  </a:lnTo>
                  <a:cubicBezTo>
                    <a:pt x="50694" y="42658"/>
                    <a:pt x="50687" y="43583"/>
                    <a:pt x="50235" y="44356"/>
                  </a:cubicBezTo>
                  <a:cubicBezTo>
                    <a:pt x="49802" y="45094"/>
                    <a:pt x="49045" y="45535"/>
                    <a:pt x="48207" y="45535"/>
                  </a:cubicBezTo>
                  <a:lnTo>
                    <a:pt x="3088" y="45535"/>
                  </a:lnTo>
                  <a:cubicBezTo>
                    <a:pt x="2250" y="45535"/>
                    <a:pt x="1491" y="45094"/>
                    <a:pt x="1060" y="44356"/>
                  </a:cubicBezTo>
                  <a:cubicBezTo>
                    <a:pt x="608" y="43583"/>
                    <a:pt x="600" y="42656"/>
                    <a:pt x="1038" y="41878"/>
                  </a:cubicBezTo>
                  <a:lnTo>
                    <a:pt x="23598" y="1788"/>
                  </a:lnTo>
                  <a:cubicBezTo>
                    <a:pt x="24027" y="1027"/>
                    <a:pt x="24792" y="573"/>
                    <a:pt x="25647" y="573"/>
                  </a:cubicBezTo>
                  <a:close/>
                  <a:moveTo>
                    <a:pt x="25647" y="0"/>
                  </a:moveTo>
                  <a:cubicBezTo>
                    <a:pt x="24583" y="0"/>
                    <a:pt x="23631" y="564"/>
                    <a:pt x="23099" y="1508"/>
                  </a:cubicBezTo>
                  <a:lnTo>
                    <a:pt x="540" y="41598"/>
                  </a:lnTo>
                  <a:cubicBezTo>
                    <a:pt x="0" y="42555"/>
                    <a:pt x="11" y="43694"/>
                    <a:pt x="566" y="44644"/>
                  </a:cubicBezTo>
                  <a:cubicBezTo>
                    <a:pt x="1101" y="45560"/>
                    <a:pt x="2043" y="46108"/>
                    <a:pt x="3088" y="46108"/>
                  </a:cubicBezTo>
                  <a:lnTo>
                    <a:pt x="48207" y="46108"/>
                  </a:lnTo>
                  <a:cubicBezTo>
                    <a:pt x="49250" y="46108"/>
                    <a:pt x="50193" y="45560"/>
                    <a:pt x="50729" y="44644"/>
                  </a:cubicBezTo>
                  <a:cubicBezTo>
                    <a:pt x="51284" y="43694"/>
                    <a:pt x="51294" y="42556"/>
                    <a:pt x="50754" y="41598"/>
                  </a:cubicBezTo>
                  <a:lnTo>
                    <a:pt x="28194" y="1508"/>
                  </a:lnTo>
                  <a:cubicBezTo>
                    <a:pt x="27663" y="564"/>
                    <a:pt x="26711" y="0"/>
                    <a:pt x="2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788;p64">
              <a:extLst>
                <a:ext uri="{FF2B5EF4-FFF2-40B4-BE49-F238E27FC236}">
                  <a16:creationId xmlns:a16="http://schemas.microsoft.com/office/drawing/2014/main" id="{7EBAC3D0-A7A1-4015-98C7-673D8761E076}"/>
                </a:ext>
              </a:extLst>
            </p:cNvPr>
            <p:cNvSpPr/>
            <p:nvPr/>
          </p:nvSpPr>
          <p:spPr>
            <a:xfrm>
              <a:off x="3735600" y="2434425"/>
              <a:ext cx="222450" cy="852900"/>
            </a:xfrm>
            <a:custGeom>
              <a:avLst/>
              <a:gdLst/>
              <a:ahLst/>
              <a:cxnLst/>
              <a:rect l="l" t="t" r="r" b="b"/>
              <a:pathLst>
                <a:path w="8898" h="34116" extrusionOk="0">
                  <a:moveTo>
                    <a:pt x="4450" y="1"/>
                  </a:moveTo>
                  <a:cubicBezTo>
                    <a:pt x="3691" y="1"/>
                    <a:pt x="2932" y="181"/>
                    <a:pt x="2173" y="542"/>
                  </a:cubicBezTo>
                  <a:cubicBezTo>
                    <a:pt x="656" y="1263"/>
                    <a:pt x="1" y="2480"/>
                    <a:pt x="210" y="4191"/>
                  </a:cubicBezTo>
                  <a:lnTo>
                    <a:pt x="2308" y="20725"/>
                  </a:lnTo>
                  <a:cubicBezTo>
                    <a:pt x="2382" y="21410"/>
                    <a:pt x="2636" y="21945"/>
                    <a:pt x="3066" y="22333"/>
                  </a:cubicBezTo>
                  <a:cubicBezTo>
                    <a:pt x="3497" y="22720"/>
                    <a:pt x="3962" y="22913"/>
                    <a:pt x="4461" y="22913"/>
                  </a:cubicBezTo>
                  <a:cubicBezTo>
                    <a:pt x="4959" y="22912"/>
                    <a:pt x="5424" y="22718"/>
                    <a:pt x="5855" y="22333"/>
                  </a:cubicBezTo>
                  <a:cubicBezTo>
                    <a:pt x="6286" y="21945"/>
                    <a:pt x="6539" y="21410"/>
                    <a:pt x="6614" y="20725"/>
                  </a:cubicBezTo>
                  <a:lnTo>
                    <a:pt x="8690" y="4191"/>
                  </a:lnTo>
                  <a:cubicBezTo>
                    <a:pt x="8898" y="2480"/>
                    <a:pt x="8243" y="1263"/>
                    <a:pt x="6727" y="542"/>
                  </a:cubicBezTo>
                  <a:cubicBezTo>
                    <a:pt x="5968" y="181"/>
                    <a:pt x="5209" y="1"/>
                    <a:pt x="4450" y="1"/>
                  </a:cubicBezTo>
                  <a:close/>
                  <a:moveTo>
                    <a:pt x="4510" y="26484"/>
                  </a:moveTo>
                  <a:cubicBezTo>
                    <a:pt x="3427" y="26484"/>
                    <a:pt x="2528" y="26860"/>
                    <a:pt x="1816" y="27610"/>
                  </a:cubicBezTo>
                  <a:cubicBezTo>
                    <a:pt x="1102" y="28362"/>
                    <a:pt x="744" y="29258"/>
                    <a:pt x="744" y="30299"/>
                  </a:cubicBezTo>
                  <a:cubicBezTo>
                    <a:pt x="745" y="31370"/>
                    <a:pt x="1113" y="32274"/>
                    <a:pt x="1850" y="33011"/>
                  </a:cubicBezTo>
                  <a:lnTo>
                    <a:pt x="1849" y="33011"/>
                  </a:lnTo>
                  <a:cubicBezTo>
                    <a:pt x="2586" y="33747"/>
                    <a:pt x="3474" y="34115"/>
                    <a:pt x="4516" y="34115"/>
                  </a:cubicBezTo>
                  <a:cubicBezTo>
                    <a:pt x="5572" y="34115"/>
                    <a:pt x="6461" y="33740"/>
                    <a:pt x="7183" y="32988"/>
                  </a:cubicBezTo>
                  <a:cubicBezTo>
                    <a:pt x="7904" y="32237"/>
                    <a:pt x="8264" y="31341"/>
                    <a:pt x="8264" y="30299"/>
                  </a:cubicBezTo>
                  <a:cubicBezTo>
                    <a:pt x="8264" y="29183"/>
                    <a:pt x="7893" y="28267"/>
                    <a:pt x="7149" y="27554"/>
                  </a:cubicBezTo>
                  <a:cubicBezTo>
                    <a:pt x="6405" y="26840"/>
                    <a:pt x="5527" y="26484"/>
                    <a:pt x="4516" y="26484"/>
                  </a:cubicBezTo>
                  <a:cubicBezTo>
                    <a:pt x="4514" y="26484"/>
                    <a:pt x="4512" y="26484"/>
                    <a:pt x="4510" y="26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3789;p64">
              <a:extLst>
                <a:ext uri="{FF2B5EF4-FFF2-40B4-BE49-F238E27FC236}">
                  <a16:creationId xmlns:a16="http://schemas.microsoft.com/office/drawing/2014/main" id="{13F01A37-1B98-42F8-990B-C799B246AB41}"/>
                </a:ext>
              </a:extLst>
            </p:cNvPr>
            <p:cNvSpPr/>
            <p:nvPr/>
          </p:nvSpPr>
          <p:spPr>
            <a:xfrm>
              <a:off x="1186600" y="3338775"/>
              <a:ext cx="682350" cy="1507575"/>
            </a:xfrm>
            <a:custGeom>
              <a:avLst/>
              <a:gdLst/>
              <a:ahLst/>
              <a:cxnLst/>
              <a:rect l="l" t="t" r="r" b="b"/>
              <a:pathLst>
                <a:path w="27294" h="60303" extrusionOk="0">
                  <a:moveTo>
                    <a:pt x="2610" y="1"/>
                  </a:moveTo>
                  <a:cubicBezTo>
                    <a:pt x="2610" y="1"/>
                    <a:pt x="0" y="6553"/>
                    <a:pt x="672" y="11279"/>
                  </a:cubicBezTo>
                  <a:cubicBezTo>
                    <a:pt x="1345" y="16005"/>
                    <a:pt x="16684" y="30216"/>
                    <a:pt x="16684" y="30216"/>
                  </a:cubicBezTo>
                  <a:lnTo>
                    <a:pt x="1994" y="58491"/>
                  </a:lnTo>
                  <a:lnTo>
                    <a:pt x="6065" y="60303"/>
                  </a:lnTo>
                  <a:cubicBezTo>
                    <a:pt x="6065" y="60303"/>
                    <a:pt x="27294" y="34192"/>
                    <a:pt x="27205" y="32200"/>
                  </a:cubicBezTo>
                  <a:cubicBezTo>
                    <a:pt x="27118" y="30210"/>
                    <a:pt x="21146" y="9919"/>
                    <a:pt x="21146" y="9919"/>
                  </a:cubicBezTo>
                  <a:lnTo>
                    <a:pt x="20762" y="6843"/>
                  </a:lnTo>
                  <a:cubicBezTo>
                    <a:pt x="20759" y="5439"/>
                    <a:pt x="2610" y="1"/>
                    <a:pt x="261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3790;p64">
              <a:extLst>
                <a:ext uri="{FF2B5EF4-FFF2-40B4-BE49-F238E27FC236}">
                  <a16:creationId xmlns:a16="http://schemas.microsoft.com/office/drawing/2014/main" id="{7188A994-6AB3-4F5A-93D1-E4E2EEE99FC1}"/>
                </a:ext>
              </a:extLst>
            </p:cNvPr>
            <p:cNvSpPr/>
            <p:nvPr/>
          </p:nvSpPr>
          <p:spPr>
            <a:xfrm>
              <a:off x="1179450" y="3331650"/>
              <a:ext cx="696750" cy="1521850"/>
            </a:xfrm>
            <a:custGeom>
              <a:avLst/>
              <a:gdLst/>
              <a:ahLst/>
              <a:cxnLst/>
              <a:rect l="l" t="t" r="r" b="b"/>
              <a:pathLst>
                <a:path w="27870" h="60874" extrusionOk="0">
                  <a:moveTo>
                    <a:pt x="3069" y="637"/>
                  </a:moveTo>
                  <a:cubicBezTo>
                    <a:pt x="11508" y="3173"/>
                    <a:pt x="20353" y="6276"/>
                    <a:pt x="20762" y="7151"/>
                  </a:cubicBezTo>
                  <a:cubicBezTo>
                    <a:pt x="20763" y="7155"/>
                    <a:pt x="20764" y="7160"/>
                    <a:pt x="20764" y="7164"/>
                  </a:cubicBezTo>
                  <a:lnTo>
                    <a:pt x="21158" y="10286"/>
                  </a:lnTo>
                  <a:cubicBezTo>
                    <a:pt x="21217" y="10487"/>
                    <a:pt x="27120" y="30566"/>
                    <a:pt x="27206" y="32498"/>
                  </a:cubicBezTo>
                  <a:cubicBezTo>
                    <a:pt x="27238" y="33898"/>
                    <a:pt x="14439" y="50179"/>
                    <a:pt x="6266" y="60237"/>
                  </a:cubicBezTo>
                  <a:lnTo>
                    <a:pt x="2674" y="58637"/>
                  </a:lnTo>
                  <a:lnTo>
                    <a:pt x="17225" y="30635"/>
                  </a:lnTo>
                  <a:cubicBezTo>
                    <a:pt x="17285" y="30519"/>
                    <a:pt x="17259" y="30380"/>
                    <a:pt x="17166" y="30293"/>
                  </a:cubicBezTo>
                  <a:cubicBezTo>
                    <a:pt x="17012" y="30150"/>
                    <a:pt x="1892" y="16095"/>
                    <a:pt x="1242" y="11524"/>
                  </a:cubicBezTo>
                  <a:cubicBezTo>
                    <a:pt x="660" y="7436"/>
                    <a:pt x="2612" y="1865"/>
                    <a:pt x="3069" y="637"/>
                  </a:cubicBezTo>
                  <a:close/>
                  <a:moveTo>
                    <a:pt x="2894" y="0"/>
                  </a:moveTo>
                  <a:cubicBezTo>
                    <a:pt x="2780" y="0"/>
                    <a:pt x="2674" y="69"/>
                    <a:pt x="2630" y="181"/>
                  </a:cubicBezTo>
                  <a:cubicBezTo>
                    <a:pt x="2523" y="451"/>
                    <a:pt x="0" y="6858"/>
                    <a:pt x="676" y="11603"/>
                  </a:cubicBezTo>
                  <a:cubicBezTo>
                    <a:pt x="1324" y="16168"/>
                    <a:pt x="14888" y="28951"/>
                    <a:pt x="16616" y="30564"/>
                  </a:cubicBezTo>
                  <a:lnTo>
                    <a:pt x="2025" y="58644"/>
                  </a:lnTo>
                  <a:cubicBezTo>
                    <a:pt x="1989" y="58713"/>
                    <a:pt x="1983" y="58795"/>
                    <a:pt x="2010" y="58869"/>
                  </a:cubicBezTo>
                  <a:cubicBezTo>
                    <a:pt x="2036" y="58943"/>
                    <a:pt x="2092" y="59005"/>
                    <a:pt x="2164" y="59037"/>
                  </a:cubicBezTo>
                  <a:lnTo>
                    <a:pt x="6234" y="60849"/>
                  </a:lnTo>
                  <a:cubicBezTo>
                    <a:pt x="6270" y="60864"/>
                    <a:pt x="6310" y="60873"/>
                    <a:pt x="6351" y="60873"/>
                  </a:cubicBezTo>
                  <a:cubicBezTo>
                    <a:pt x="6437" y="60873"/>
                    <a:pt x="6519" y="60834"/>
                    <a:pt x="6572" y="60767"/>
                  </a:cubicBezTo>
                  <a:cubicBezTo>
                    <a:pt x="8752" y="58086"/>
                    <a:pt x="27870" y="34513"/>
                    <a:pt x="27779" y="32473"/>
                  </a:cubicBezTo>
                  <a:cubicBezTo>
                    <a:pt x="27689" y="30471"/>
                    <a:pt x="21951" y="10954"/>
                    <a:pt x="21717" y="10169"/>
                  </a:cubicBezTo>
                  <a:lnTo>
                    <a:pt x="21332" y="7094"/>
                  </a:lnTo>
                  <a:cubicBezTo>
                    <a:pt x="21130" y="5604"/>
                    <a:pt x="8452" y="1652"/>
                    <a:pt x="2978" y="13"/>
                  </a:cubicBezTo>
                  <a:cubicBezTo>
                    <a:pt x="2950" y="4"/>
                    <a:pt x="2922" y="0"/>
                    <a:pt x="2894"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3791;p64">
              <a:extLst>
                <a:ext uri="{FF2B5EF4-FFF2-40B4-BE49-F238E27FC236}">
                  <a16:creationId xmlns:a16="http://schemas.microsoft.com/office/drawing/2014/main" id="{8D9816B1-738B-4B93-8CAF-E8915C5D584E}"/>
                </a:ext>
              </a:extLst>
            </p:cNvPr>
            <p:cNvSpPr/>
            <p:nvPr/>
          </p:nvSpPr>
          <p:spPr>
            <a:xfrm>
              <a:off x="1767650" y="2782175"/>
              <a:ext cx="644450" cy="862025"/>
            </a:xfrm>
            <a:custGeom>
              <a:avLst/>
              <a:gdLst/>
              <a:ahLst/>
              <a:cxnLst/>
              <a:rect l="l" t="t" r="r" b="b"/>
              <a:pathLst>
                <a:path w="25778" h="34481" extrusionOk="0">
                  <a:moveTo>
                    <a:pt x="10021" y="0"/>
                  </a:moveTo>
                  <a:lnTo>
                    <a:pt x="1" y="15034"/>
                  </a:lnTo>
                  <a:lnTo>
                    <a:pt x="862" y="24565"/>
                  </a:lnTo>
                  <a:cubicBezTo>
                    <a:pt x="1071" y="26871"/>
                    <a:pt x="2706" y="28797"/>
                    <a:pt x="4948" y="29376"/>
                  </a:cubicBezTo>
                  <a:lnTo>
                    <a:pt x="24676" y="34481"/>
                  </a:lnTo>
                  <a:lnTo>
                    <a:pt x="25777" y="31787"/>
                  </a:lnTo>
                  <a:lnTo>
                    <a:pt x="7517" y="23854"/>
                  </a:lnTo>
                  <a:lnTo>
                    <a:pt x="10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792;p64">
              <a:extLst>
                <a:ext uri="{FF2B5EF4-FFF2-40B4-BE49-F238E27FC236}">
                  <a16:creationId xmlns:a16="http://schemas.microsoft.com/office/drawing/2014/main" id="{80F64DD3-B7F3-4991-8858-D81D04914F33}"/>
                </a:ext>
              </a:extLst>
            </p:cNvPr>
            <p:cNvSpPr/>
            <p:nvPr/>
          </p:nvSpPr>
          <p:spPr>
            <a:xfrm>
              <a:off x="1760375" y="2775025"/>
              <a:ext cx="659825" cy="876325"/>
            </a:xfrm>
            <a:custGeom>
              <a:avLst/>
              <a:gdLst/>
              <a:ahLst/>
              <a:cxnLst/>
              <a:rect l="l" t="t" r="r" b="b"/>
              <a:pathLst>
                <a:path w="26393" h="35053" extrusionOk="0">
                  <a:moveTo>
                    <a:pt x="9906" y="1411"/>
                  </a:moveTo>
                  <a:lnTo>
                    <a:pt x="7524" y="24110"/>
                  </a:lnTo>
                  <a:cubicBezTo>
                    <a:pt x="7511" y="24235"/>
                    <a:pt x="7580" y="24353"/>
                    <a:pt x="7694" y="24403"/>
                  </a:cubicBezTo>
                  <a:lnTo>
                    <a:pt x="25698" y="32223"/>
                  </a:lnTo>
                  <a:lnTo>
                    <a:pt x="24797" y="34427"/>
                  </a:lnTo>
                  <a:lnTo>
                    <a:pt x="5310" y="29385"/>
                  </a:lnTo>
                  <a:cubicBezTo>
                    <a:pt x="3191" y="28837"/>
                    <a:pt x="1635" y="27004"/>
                    <a:pt x="1439" y="24826"/>
                  </a:cubicBezTo>
                  <a:lnTo>
                    <a:pt x="585" y="15396"/>
                  </a:lnTo>
                  <a:lnTo>
                    <a:pt x="9906" y="1411"/>
                  </a:lnTo>
                  <a:close/>
                  <a:moveTo>
                    <a:pt x="10314" y="1"/>
                  </a:moveTo>
                  <a:cubicBezTo>
                    <a:pt x="10220" y="1"/>
                    <a:pt x="10129" y="47"/>
                    <a:pt x="10074" y="128"/>
                  </a:cubicBezTo>
                  <a:lnTo>
                    <a:pt x="53" y="15163"/>
                  </a:lnTo>
                  <a:cubicBezTo>
                    <a:pt x="18" y="15218"/>
                    <a:pt x="1" y="15282"/>
                    <a:pt x="7" y="15347"/>
                  </a:cubicBezTo>
                  <a:lnTo>
                    <a:pt x="869" y="24877"/>
                  </a:lnTo>
                  <a:cubicBezTo>
                    <a:pt x="1088" y="27296"/>
                    <a:pt x="2814" y="29330"/>
                    <a:pt x="5167" y="29939"/>
                  </a:cubicBezTo>
                  <a:lnTo>
                    <a:pt x="24897" y="35044"/>
                  </a:lnTo>
                  <a:cubicBezTo>
                    <a:pt x="24920" y="35050"/>
                    <a:pt x="24944" y="35053"/>
                    <a:pt x="24967" y="35053"/>
                  </a:cubicBezTo>
                  <a:cubicBezTo>
                    <a:pt x="25084" y="35053"/>
                    <a:pt x="25189" y="34982"/>
                    <a:pt x="25233" y="34874"/>
                  </a:cubicBezTo>
                  <a:lnTo>
                    <a:pt x="26333" y="32181"/>
                  </a:lnTo>
                  <a:cubicBezTo>
                    <a:pt x="26392" y="32037"/>
                    <a:pt x="26324" y="31872"/>
                    <a:pt x="26182" y="31809"/>
                  </a:cubicBezTo>
                  <a:lnTo>
                    <a:pt x="8115" y="23962"/>
                  </a:lnTo>
                  <a:lnTo>
                    <a:pt x="10597" y="317"/>
                  </a:lnTo>
                  <a:cubicBezTo>
                    <a:pt x="10611" y="185"/>
                    <a:pt x="10533" y="62"/>
                    <a:pt x="10409" y="17"/>
                  </a:cubicBezTo>
                  <a:cubicBezTo>
                    <a:pt x="10378" y="6"/>
                    <a:pt x="10345" y="1"/>
                    <a:pt x="10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3793;p64">
              <a:extLst>
                <a:ext uri="{FF2B5EF4-FFF2-40B4-BE49-F238E27FC236}">
                  <a16:creationId xmlns:a16="http://schemas.microsoft.com/office/drawing/2014/main" id="{81D708F5-9159-4237-B54A-C305E9AB2539}"/>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794;p64">
              <a:extLst>
                <a:ext uri="{FF2B5EF4-FFF2-40B4-BE49-F238E27FC236}">
                  <a16:creationId xmlns:a16="http://schemas.microsoft.com/office/drawing/2014/main" id="{09025B57-818B-40F6-B778-AB49C5131FE0}"/>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795;p64">
              <a:extLst>
                <a:ext uri="{FF2B5EF4-FFF2-40B4-BE49-F238E27FC236}">
                  <a16:creationId xmlns:a16="http://schemas.microsoft.com/office/drawing/2014/main" id="{406FA4C7-17A2-4DB8-8BD6-71268C5F4ABB}"/>
                </a:ext>
              </a:extLst>
            </p:cNvPr>
            <p:cNvSpPr/>
            <p:nvPr/>
          </p:nvSpPr>
          <p:spPr>
            <a:xfrm>
              <a:off x="1845100" y="3361100"/>
              <a:ext cx="118150" cy="51300"/>
            </a:xfrm>
            <a:custGeom>
              <a:avLst/>
              <a:gdLst/>
              <a:ahLst/>
              <a:cxnLst/>
              <a:rect l="l" t="t" r="r" b="b"/>
              <a:pathLst>
                <a:path w="4726" h="2052" extrusionOk="0">
                  <a:moveTo>
                    <a:pt x="2174" y="0"/>
                  </a:moveTo>
                  <a:cubicBezTo>
                    <a:pt x="1556" y="0"/>
                    <a:pt x="877" y="95"/>
                    <a:pt x="214" y="374"/>
                  </a:cubicBezTo>
                  <a:cubicBezTo>
                    <a:pt x="68" y="436"/>
                    <a:pt x="0" y="603"/>
                    <a:pt x="62" y="748"/>
                  </a:cubicBezTo>
                  <a:cubicBezTo>
                    <a:pt x="108" y="858"/>
                    <a:pt x="215" y="924"/>
                    <a:pt x="326" y="924"/>
                  </a:cubicBezTo>
                  <a:cubicBezTo>
                    <a:pt x="363" y="924"/>
                    <a:pt x="400" y="917"/>
                    <a:pt x="436" y="902"/>
                  </a:cubicBezTo>
                  <a:cubicBezTo>
                    <a:pt x="1014" y="659"/>
                    <a:pt x="1614" y="576"/>
                    <a:pt x="2165" y="576"/>
                  </a:cubicBezTo>
                  <a:cubicBezTo>
                    <a:pt x="2501" y="576"/>
                    <a:pt x="2818" y="607"/>
                    <a:pt x="3101" y="651"/>
                  </a:cubicBezTo>
                  <a:cubicBezTo>
                    <a:pt x="2561" y="814"/>
                    <a:pt x="1916" y="1083"/>
                    <a:pt x="1287" y="1533"/>
                  </a:cubicBezTo>
                  <a:cubicBezTo>
                    <a:pt x="1060" y="1694"/>
                    <a:pt x="1174" y="2052"/>
                    <a:pt x="1454" y="2052"/>
                  </a:cubicBezTo>
                  <a:cubicBezTo>
                    <a:pt x="1513" y="2052"/>
                    <a:pt x="1570" y="2032"/>
                    <a:pt x="1619" y="1998"/>
                  </a:cubicBezTo>
                  <a:cubicBezTo>
                    <a:pt x="2961" y="1040"/>
                    <a:pt x="4413" y="984"/>
                    <a:pt x="4428" y="984"/>
                  </a:cubicBezTo>
                  <a:cubicBezTo>
                    <a:pt x="4563" y="979"/>
                    <a:pt x="4677" y="881"/>
                    <a:pt x="4701" y="748"/>
                  </a:cubicBezTo>
                  <a:cubicBezTo>
                    <a:pt x="4726" y="615"/>
                    <a:pt x="4652" y="483"/>
                    <a:pt x="4528" y="433"/>
                  </a:cubicBezTo>
                  <a:cubicBezTo>
                    <a:pt x="4466" y="407"/>
                    <a:pt x="3452" y="0"/>
                    <a:pt x="2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796;p64">
              <a:extLst>
                <a:ext uri="{FF2B5EF4-FFF2-40B4-BE49-F238E27FC236}">
                  <a16:creationId xmlns:a16="http://schemas.microsoft.com/office/drawing/2014/main" id="{A1ABCB84-310F-4540-AEAC-BDEDEF40438E}"/>
                </a:ext>
              </a:extLst>
            </p:cNvPr>
            <p:cNvSpPr/>
            <p:nvPr/>
          </p:nvSpPr>
          <p:spPr>
            <a:xfrm>
              <a:off x="1241725" y="2559525"/>
              <a:ext cx="776475" cy="993250"/>
            </a:xfrm>
            <a:custGeom>
              <a:avLst/>
              <a:gdLst/>
              <a:ahLst/>
              <a:cxnLst/>
              <a:rect l="l" t="t" r="r" b="b"/>
              <a:pathLst>
                <a:path w="31059" h="39730" extrusionOk="0">
                  <a:moveTo>
                    <a:pt x="15185" y="0"/>
                  </a:moveTo>
                  <a:lnTo>
                    <a:pt x="5445" y="587"/>
                  </a:lnTo>
                  <a:lnTo>
                    <a:pt x="1" y="31701"/>
                  </a:lnTo>
                  <a:cubicBezTo>
                    <a:pt x="1" y="31701"/>
                    <a:pt x="2464" y="36400"/>
                    <a:pt x="9769" y="38476"/>
                  </a:cubicBezTo>
                  <a:cubicBezTo>
                    <a:pt x="13267" y="39471"/>
                    <a:pt x="15492" y="39730"/>
                    <a:pt x="16861" y="39730"/>
                  </a:cubicBezTo>
                  <a:cubicBezTo>
                    <a:pt x="18350" y="39730"/>
                    <a:pt x="18826" y="39423"/>
                    <a:pt x="18826" y="39423"/>
                  </a:cubicBezTo>
                  <a:lnTo>
                    <a:pt x="31058" y="8906"/>
                  </a:lnTo>
                  <a:lnTo>
                    <a:pt x="20853" y="2451"/>
                  </a:lnTo>
                  <a:lnTo>
                    <a:pt x="151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797;p64">
              <a:extLst>
                <a:ext uri="{FF2B5EF4-FFF2-40B4-BE49-F238E27FC236}">
                  <a16:creationId xmlns:a16="http://schemas.microsoft.com/office/drawing/2014/main" id="{90D2239B-41BE-4919-8024-E0F5C89E1370}"/>
                </a:ext>
              </a:extLst>
            </p:cNvPr>
            <p:cNvSpPr/>
            <p:nvPr/>
          </p:nvSpPr>
          <p:spPr>
            <a:xfrm>
              <a:off x="1234425" y="2552400"/>
              <a:ext cx="791675" cy="1007425"/>
            </a:xfrm>
            <a:custGeom>
              <a:avLst/>
              <a:gdLst/>
              <a:ahLst/>
              <a:cxnLst/>
              <a:rect l="l" t="t" r="r" b="b"/>
              <a:pathLst>
                <a:path w="31667" h="40297" extrusionOk="0">
                  <a:moveTo>
                    <a:pt x="15426" y="575"/>
                  </a:moveTo>
                  <a:lnTo>
                    <a:pt x="21011" y="2989"/>
                  </a:lnTo>
                  <a:lnTo>
                    <a:pt x="30995" y="9305"/>
                  </a:lnTo>
                  <a:lnTo>
                    <a:pt x="18895" y="39498"/>
                  </a:lnTo>
                  <a:cubicBezTo>
                    <a:pt x="18717" y="39567"/>
                    <a:pt x="18204" y="39723"/>
                    <a:pt x="17149" y="39723"/>
                  </a:cubicBezTo>
                  <a:cubicBezTo>
                    <a:pt x="15815" y="39723"/>
                    <a:pt x="13617" y="39474"/>
                    <a:pt x="10139" y="38485"/>
                  </a:cubicBezTo>
                  <a:cubicBezTo>
                    <a:pt x="3575" y="36618"/>
                    <a:pt x="961" y="32559"/>
                    <a:pt x="593" y="31934"/>
                  </a:cubicBezTo>
                  <a:lnTo>
                    <a:pt x="5982" y="1144"/>
                  </a:lnTo>
                  <a:lnTo>
                    <a:pt x="15426" y="575"/>
                  </a:lnTo>
                  <a:close/>
                  <a:moveTo>
                    <a:pt x="15477" y="0"/>
                  </a:moveTo>
                  <a:cubicBezTo>
                    <a:pt x="15472" y="0"/>
                    <a:pt x="15466" y="1"/>
                    <a:pt x="15460" y="1"/>
                  </a:cubicBezTo>
                  <a:lnTo>
                    <a:pt x="5720" y="587"/>
                  </a:lnTo>
                  <a:cubicBezTo>
                    <a:pt x="5588" y="594"/>
                    <a:pt x="5478" y="692"/>
                    <a:pt x="5455" y="822"/>
                  </a:cubicBezTo>
                  <a:lnTo>
                    <a:pt x="11" y="31938"/>
                  </a:lnTo>
                  <a:cubicBezTo>
                    <a:pt x="1" y="31999"/>
                    <a:pt x="10" y="32063"/>
                    <a:pt x="39" y="32120"/>
                  </a:cubicBezTo>
                  <a:cubicBezTo>
                    <a:pt x="143" y="32316"/>
                    <a:pt x="2645" y="36950"/>
                    <a:pt x="9983" y="39036"/>
                  </a:cubicBezTo>
                  <a:cubicBezTo>
                    <a:pt x="13479" y="40031"/>
                    <a:pt x="15734" y="40296"/>
                    <a:pt x="17147" y="40296"/>
                  </a:cubicBezTo>
                  <a:cubicBezTo>
                    <a:pt x="18701" y="40296"/>
                    <a:pt x="19233" y="39974"/>
                    <a:pt x="19273" y="39949"/>
                  </a:cubicBezTo>
                  <a:cubicBezTo>
                    <a:pt x="19323" y="39917"/>
                    <a:pt x="19361" y="39871"/>
                    <a:pt x="19383" y="39815"/>
                  </a:cubicBezTo>
                  <a:lnTo>
                    <a:pt x="31616" y="9297"/>
                  </a:lnTo>
                  <a:cubicBezTo>
                    <a:pt x="31667" y="9169"/>
                    <a:pt x="31620" y="9023"/>
                    <a:pt x="31503" y="8950"/>
                  </a:cubicBezTo>
                  <a:lnTo>
                    <a:pt x="21299" y="2495"/>
                  </a:lnTo>
                  <a:cubicBezTo>
                    <a:pt x="21286" y="2487"/>
                    <a:pt x="21273" y="2479"/>
                    <a:pt x="21259" y="2474"/>
                  </a:cubicBezTo>
                  <a:lnTo>
                    <a:pt x="15591" y="23"/>
                  </a:lnTo>
                  <a:cubicBezTo>
                    <a:pt x="15555" y="8"/>
                    <a:pt x="15516" y="0"/>
                    <a:pt x="15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3798;p64">
              <a:extLst>
                <a:ext uri="{FF2B5EF4-FFF2-40B4-BE49-F238E27FC236}">
                  <a16:creationId xmlns:a16="http://schemas.microsoft.com/office/drawing/2014/main" id="{452D0839-536C-4984-99E0-61CDE89D2678}"/>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799;p64">
              <a:extLst>
                <a:ext uri="{FF2B5EF4-FFF2-40B4-BE49-F238E27FC236}">
                  <a16:creationId xmlns:a16="http://schemas.microsoft.com/office/drawing/2014/main" id="{19823CFE-8443-4F30-8405-C277AF615CDC}"/>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800;p64">
              <a:extLst>
                <a:ext uri="{FF2B5EF4-FFF2-40B4-BE49-F238E27FC236}">
                  <a16:creationId xmlns:a16="http://schemas.microsoft.com/office/drawing/2014/main" id="{CAD8A83B-5540-45CE-A117-ED9DE3EDE627}"/>
                </a:ext>
              </a:extLst>
            </p:cNvPr>
            <p:cNvSpPr/>
            <p:nvPr/>
          </p:nvSpPr>
          <p:spPr>
            <a:xfrm>
              <a:off x="1550600" y="3449400"/>
              <a:ext cx="26300" cy="63850"/>
            </a:xfrm>
            <a:custGeom>
              <a:avLst/>
              <a:gdLst/>
              <a:ahLst/>
              <a:cxnLst/>
              <a:rect l="l" t="t" r="r" b="b"/>
              <a:pathLst>
                <a:path w="1052" h="2554" extrusionOk="0">
                  <a:moveTo>
                    <a:pt x="742" y="1"/>
                  </a:moveTo>
                  <a:cubicBezTo>
                    <a:pt x="609" y="1"/>
                    <a:pt x="489" y="92"/>
                    <a:pt x="459" y="225"/>
                  </a:cubicBezTo>
                  <a:lnTo>
                    <a:pt x="33" y="2207"/>
                  </a:lnTo>
                  <a:cubicBezTo>
                    <a:pt x="0" y="2362"/>
                    <a:pt x="98" y="2514"/>
                    <a:pt x="253" y="2548"/>
                  </a:cubicBezTo>
                  <a:cubicBezTo>
                    <a:pt x="272" y="2551"/>
                    <a:pt x="292" y="2554"/>
                    <a:pt x="313" y="2554"/>
                  </a:cubicBezTo>
                  <a:cubicBezTo>
                    <a:pt x="447" y="2554"/>
                    <a:pt x="564" y="2459"/>
                    <a:pt x="592" y="2328"/>
                  </a:cubicBezTo>
                  <a:lnTo>
                    <a:pt x="1018" y="347"/>
                  </a:lnTo>
                  <a:cubicBezTo>
                    <a:pt x="1051" y="192"/>
                    <a:pt x="952" y="40"/>
                    <a:pt x="799" y="6"/>
                  </a:cubicBezTo>
                  <a:cubicBezTo>
                    <a:pt x="779" y="2"/>
                    <a:pt x="760"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801;p64">
              <a:extLst>
                <a:ext uri="{FF2B5EF4-FFF2-40B4-BE49-F238E27FC236}">
                  <a16:creationId xmlns:a16="http://schemas.microsoft.com/office/drawing/2014/main" id="{70917BF3-9065-407A-9785-1C74218CF37C}"/>
                </a:ext>
              </a:extLst>
            </p:cNvPr>
            <p:cNvSpPr/>
            <p:nvPr/>
          </p:nvSpPr>
          <p:spPr>
            <a:xfrm>
              <a:off x="1572100" y="2814100"/>
              <a:ext cx="141250" cy="599050"/>
            </a:xfrm>
            <a:custGeom>
              <a:avLst/>
              <a:gdLst/>
              <a:ahLst/>
              <a:cxnLst/>
              <a:rect l="l" t="t" r="r" b="b"/>
              <a:pathLst>
                <a:path w="5650" h="23962" extrusionOk="0">
                  <a:moveTo>
                    <a:pt x="5335" y="1"/>
                  </a:moveTo>
                  <a:cubicBezTo>
                    <a:pt x="5203" y="1"/>
                    <a:pt x="5085" y="92"/>
                    <a:pt x="5056" y="226"/>
                  </a:cubicBezTo>
                  <a:lnTo>
                    <a:pt x="33" y="23615"/>
                  </a:lnTo>
                  <a:cubicBezTo>
                    <a:pt x="0" y="23769"/>
                    <a:pt x="98" y="23921"/>
                    <a:pt x="253" y="23955"/>
                  </a:cubicBezTo>
                  <a:cubicBezTo>
                    <a:pt x="272" y="23958"/>
                    <a:pt x="292" y="23961"/>
                    <a:pt x="313" y="23961"/>
                  </a:cubicBezTo>
                  <a:cubicBezTo>
                    <a:pt x="447" y="23961"/>
                    <a:pt x="564" y="23867"/>
                    <a:pt x="592" y="23735"/>
                  </a:cubicBezTo>
                  <a:lnTo>
                    <a:pt x="5616" y="347"/>
                  </a:lnTo>
                  <a:cubicBezTo>
                    <a:pt x="5649" y="192"/>
                    <a:pt x="5551" y="40"/>
                    <a:pt x="5396" y="7"/>
                  </a:cubicBezTo>
                  <a:cubicBezTo>
                    <a:pt x="5375" y="3"/>
                    <a:pt x="5355"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3802;p64">
              <a:extLst>
                <a:ext uri="{FF2B5EF4-FFF2-40B4-BE49-F238E27FC236}">
                  <a16:creationId xmlns:a16="http://schemas.microsoft.com/office/drawing/2014/main" id="{AAD048D2-DDCD-45BF-B5F9-7751F75F4C13}"/>
                </a:ext>
              </a:extLst>
            </p:cNvPr>
            <p:cNvSpPr/>
            <p:nvPr/>
          </p:nvSpPr>
          <p:spPr>
            <a:xfrm>
              <a:off x="1404600" y="2836875"/>
              <a:ext cx="174275" cy="50200"/>
            </a:xfrm>
            <a:custGeom>
              <a:avLst/>
              <a:gdLst/>
              <a:ahLst/>
              <a:cxnLst/>
              <a:rect l="l" t="t" r="r" b="b"/>
              <a:pathLst>
                <a:path w="6971" h="2008" extrusionOk="0">
                  <a:moveTo>
                    <a:pt x="314" y="0"/>
                  </a:moveTo>
                  <a:cubicBezTo>
                    <a:pt x="183" y="0"/>
                    <a:pt x="66" y="90"/>
                    <a:pt x="35" y="224"/>
                  </a:cubicBezTo>
                  <a:cubicBezTo>
                    <a:pt x="0" y="378"/>
                    <a:pt x="97" y="530"/>
                    <a:pt x="251" y="566"/>
                  </a:cubicBezTo>
                  <a:lnTo>
                    <a:pt x="6607" y="2000"/>
                  </a:lnTo>
                  <a:cubicBezTo>
                    <a:pt x="6627" y="2005"/>
                    <a:pt x="6648" y="2008"/>
                    <a:pt x="6670" y="2008"/>
                  </a:cubicBezTo>
                  <a:lnTo>
                    <a:pt x="6670" y="2008"/>
                  </a:lnTo>
                  <a:cubicBezTo>
                    <a:pt x="6816" y="2008"/>
                    <a:pt x="6939" y="1899"/>
                    <a:pt x="6954" y="1754"/>
                  </a:cubicBezTo>
                  <a:cubicBezTo>
                    <a:pt x="6971" y="1609"/>
                    <a:pt x="6874" y="1475"/>
                    <a:pt x="6732" y="1443"/>
                  </a:cubicBezTo>
                  <a:lnTo>
                    <a:pt x="377" y="7"/>
                  </a:lnTo>
                  <a:cubicBezTo>
                    <a:pt x="356" y="3"/>
                    <a:pt x="335" y="0"/>
                    <a:pt x="314" y="0"/>
                  </a:cubicBezTo>
                  <a:close/>
                  <a:moveTo>
                    <a:pt x="6670" y="2008"/>
                  </a:moveTo>
                  <a:cubicBezTo>
                    <a:pt x="6670" y="2008"/>
                    <a:pt x="6670" y="2008"/>
                    <a:pt x="6669" y="2008"/>
                  </a:cubicBezTo>
                  <a:lnTo>
                    <a:pt x="6671" y="2008"/>
                  </a:lnTo>
                  <a:cubicBezTo>
                    <a:pt x="6670" y="2008"/>
                    <a:pt x="6670" y="2008"/>
                    <a:pt x="6670" y="2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3803;p64">
              <a:extLst>
                <a:ext uri="{FF2B5EF4-FFF2-40B4-BE49-F238E27FC236}">
                  <a16:creationId xmlns:a16="http://schemas.microsoft.com/office/drawing/2014/main" id="{56DC6994-4A5C-4EB8-954B-C51CB76A1559}"/>
                </a:ext>
              </a:extLst>
            </p:cNvPr>
            <p:cNvSpPr/>
            <p:nvPr/>
          </p:nvSpPr>
          <p:spPr>
            <a:xfrm>
              <a:off x="1747675" y="2604275"/>
              <a:ext cx="87000" cy="189875"/>
            </a:xfrm>
            <a:custGeom>
              <a:avLst/>
              <a:gdLst/>
              <a:ahLst/>
              <a:cxnLst/>
              <a:rect l="l" t="t" r="r" b="b"/>
              <a:pathLst>
                <a:path w="3480" h="7595" extrusionOk="0">
                  <a:moveTo>
                    <a:pt x="1938" y="1"/>
                  </a:moveTo>
                  <a:lnTo>
                    <a:pt x="0" y="3694"/>
                  </a:lnTo>
                  <a:lnTo>
                    <a:pt x="3480" y="7594"/>
                  </a:lnTo>
                  <a:lnTo>
                    <a:pt x="1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804;p64">
              <a:extLst>
                <a:ext uri="{FF2B5EF4-FFF2-40B4-BE49-F238E27FC236}">
                  <a16:creationId xmlns:a16="http://schemas.microsoft.com/office/drawing/2014/main" id="{E29EBD48-0889-478D-A6B7-1413EB85AC73}"/>
                </a:ext>
              </a:extLst>
            </p:cNvPr>
            <p:cNvSpPr/>
            <p:nvPr/>
          </p:nvSpPr>
          <p:spPr>
            <a:xfrm>
              <a:off x="1739950" y="2597100"/>
              <a:ext cx="102650" cy="204175"/>
            </a:xfrm>
            <a:custGeom>
              <a:avLst/>
              <a:gdLst/>
              <a:ahLst/>
              <a:cxnLst/>
              <a:rect l="l" t="t" r="r" b="b"/>
              <a:pathLst>
                <a:path w="4106" h="8167" extrusionOk="0">
                  <a:moveTo>
                    <a:pt x="2126" y="1134"/>
                  </a:moveTo>
                  <a:lnTo>
                    <a:pt x="3298" y="6901"/>
                  </a:lnTo>
                  <a:lnTo>
                    <a:pt x="3298" y="6901"/>
                  </a:lnTo>
                  <a:lnTo>
                    <a:pt x="654" y="3938"/>
                  </a:lnTo>
                  <a:lnTo>
                    <a:pt x="2126" y="1134"/>
                  </a:lnTo>
                  <a:close/>
                  <a:moveTo>
                    <a:pt x="2246" y="1"/>
                  </a:moveTo>
                  <a:cubicBezTo>
                    <a:pt x="2148" y="1"/>
                    <a:pt x="2049" y="50"/>
                    <a:pt x="1994" y="154"/>
                  </a:cubicBezTo>
                  <a:lnTo>
                    <a:pt x="55" y="3847"/>
                  </a:lnTo>
                  <a:cubicBezTo>
                    <a:pt x="0" y="3952"/>
                    <a:pt x="16" y="4081"/>
                    <a:pt x="95" y="4170"/>
                  </a:cubicBezTo>
                  <a:lnTo>
                    <a:pt x="3576" y="8071"/>
                  </a:lnTo>
                  <a:cubicBezTo>
                    <a:pt x="3630" y="8132"/>
                    <a:pt x="3707" y="8167"/>
                    <a:pt x="3789" y="8167"/>
                  </a:cubicBezTo>
                  <a:cubicBezTo>
                    <a:pt x="3969" y="8167"/>
                    <a:pt x="4105" y="8000"/>
                    <a:pt x="4069" y="7823"/>
                  </a:cubicBezTo>
                  <a:lnTo>
                    <a:pt x="2528" y="230"/>
                  </a:lnTo>
                  <a:cubicBezTo>
                    <a:pt x="2497" y="82"/>
                    <a:pt x="2372"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3805;p64">
              <a:extLst>
                <a:ext uri="{FF2B5EF4-FFF2-40B4-BE49-F238E27FC236}">
                  <a16:creationId xmlns:a16="http://schemas.microsoft.com/office/drawing/2014/main" id="{EB184604-BBE9-4435-AC0F-12E0CA74439C}"/>
                </a:ext>
              </a:extLst>
            </p:cNvPr>
            <p:cNvSpPr/>
            <p:nvPr/>
          </p:nvSpPr>
          <p:spPr>
            <a:xfrm>
              <a:off x="1586575" y="2152000"/>
              <a:ext cx="334200" cy="652050"/>
            </a:xfrm>
            <a:custGeom>
              <a:avLst/>
              <a:gdLst/>
              <a:ahLst/>
              <a:cxnLst/>
              <a:rect l="l" t="t" r="r" b="b"/>
              <a:pathLst>
                <a:path w="13368" h="26082" extrusionOk="0">
                  <a:moveTo>
                    <a:pt x="8863" y="1"/>
                  </a:moveTo>
                  <a:cubicBezTo>
                    <a:pt x="7297" y="1"/>
                    <a:pt x="9153" y="1453"/>
                    <a:pt x="9153" y="1453"/>
                  </a:cubicBezTo>
                  <a:cubicBezTo>
                    <a:pt x="9153" y="1453"/>
                    <a:pt x="5570" y="1481"/>
                    <a:pt x="2961" y="2527"/>
                  </a:cubicBezTo>
                  <a:cubicBezTo>
                    <a:pt x="353" y="3573"/>
                    <a:pt x="0" y="7571"/>
                    <a:pt x="204" y="9155"/>
                  </a:cubicBezTo>
                  <a:cubicBezTo>
                    <a:pt x="408" y="10739"/>
                    <a:pt x="2364" y="12909"/>
                    <a:pt x="2364" y="12909"/>
                  </a:cubicBezTo>
                  <a:lnTo>
                    <a:pt x="2270" y="16763"/>
                  </a:lnTo>
                  <a:lnTo>
                    <a:pt x="4551" y="20245"/>
                  </a:lnTo>
                  <a:lnTo>
                    <a:pt x="4679" y="26081"/>
                  </a:lnTo>
                  <a:lnTo>
                    <a:pt x="9834" y="16690"/>
                  </a:lnTo>
                  <a:cubicBezTo>
                    <a:pt x="9834" y="16690"/>
                    <a:pt x="9669" y="12981"/>
                    <a:pt x="9839" y="10848"/>
                  </a:cubicBezTo>
                  <a:cubicBezTo>
                    <a:pt x="10009" y="8717"/>
                    <a:pt x="10523" y="5375"/>
                    <a:pt x="11438" y="5068"/>
                  </a:cubicBezTo>
                  <a:cubicBezTo>
                    <a:pt x="12355" y="4762"/>
                    <a:pt x="13367" y="3655"/>
                    <a:pt x="12760" y="1955"/>
                  </a:cubicBezTo>
                  <a:cubicBezTo>
                    <a:pt x="12580" y="1452"/>
                    <a:pt x="12403" y="1275"/>
                    <a:pt x="12243" y="1275"/>
                  </a:cubicBezTo>
                  <a:cubicBezTo>
                    <a:pt x="11863" y="1275"/>
                    <a:pt x="11579" y="2275"/>
                    <a:pt x="11579" y="2275"/>
                  </a:cubicBezTo>
                  <a:cubicBezTo>
                    <a:pt x="11579" y="2275"/>
                    <a:pt x="10684" y="57"/>
                    <a:pt x="8955" y="2"/>
                  </a:cubicBezTo>
                  <a:cubicBezTo>
                    <a:pt x="8923" y="1"/>
                    <a:pt x="8893" y="1"/>
                    <a:pt x="8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806;p64">
              <a:extLst>
                <a:ext uri="{FF2B5EF4-FFF2-40B4-BE49-F238E27FC236}">
                  <a16:creationId xmlns:a16="http://schemas.microsoft.com/office/drawing/2014/main" id="{98FA91B2-7852-4A0A-978A-F6D5C3D57B31}"/>
                </a:ext>
              </a:extLst>
            </p:cNvPr>
            <p:cNvSpPr/>
            <p:nvPr/>
          </p:nvSpPr>
          <p:spPr>
            <a:xfrm>
              <a:off x="1578825" y="2144825"/>
              <a:ext cx="340525" cy="666350"/>
            </a:xfrm>
            <a:custGeom>
              <a:avLst/>
              <a:gdLst/>
              <a:ahLst/>
              <a:cxnLst/>
              <a:rect l="l" t="t" r="r" b="b"/>
              <a:pathLst>
                <a:path w="13621" h="26654" extrusionOk="0">
                  <a:moveTo>
                    <a:pt x="9189" y="574"/>
                  </a:moveTo>
                  <a:cubicBezTo>
                    <a:pt x="9210" y="574"/>
                    <a:pt x="9232" y="575"/>
                    <a:pt x="9256" y="575"/>
                  </a:cubicBezTo>
                  <a:cubicBezTo>
                    <a:pt x="10774" y="624"/>
                    <a:pt x="11615" y="2649"/>
                    <a:pt x="11623" y="2669"/>
                  </a:cubicBezTo>
                  <a:cubicBezTo>
                    <a:pt x="11668" y="2780"/>
                    <a:pt x="11773" y="2847"/>
                    <a:pt x="11898" y="2847"/>
                  </a:cubicBezTo>
                  <a:cubicBezTo>
                    <a:pt x="11900" y="2847"/>
                    <a:pt x="11902" y="2847"/>
                    <a:pt x="11905" y="2847"/>
                  </a:cubicBezTo>
                  <a:cubicBezTo>
                    <a:pt x="12027" y="2841"/>
                    <a:pt x="12130" y="2758"/>
                    <a:pt x="12164" y="2640"/>
                  </a:cubicBezTo>
                  <a:cubicBezTo>
                    <a:pt x="12265" y="2282"/>
                    <a:pt x="12466" y="1889"/>
                    <a:pt x="12530" y="1844"/>
                  </a:cubicBezTo>
                  <a:cubicBezTo>
                    <a:pt x="12531" y="1845"/>
                    <a:pt x="12644" y="1905"/>
                    <a:pt x="12799" y="2339"/>
                  </a:cubicBezTo>
                  <a:cubicBezTo>
                    <a:pt x="13029" y="2982"/>
                    <a:pt x="13021" y="3588"/>
                    <a:pt x="12775" y="4094"/>
                  </a:cubicBezTo>
                  <a:cubicBezTo>
                    <a:pt x="12552" y="4554"/>
                    <a:pt x="12134" y="4923"/>
                    <a:pt x="11657" y="5084"/>
                  </a:cubicBezTo>
                  <a:cubicBezTo>
                    <a:pt x="10405" y="5503"/>
                    <a:pt x="9967" y="9805"/>
                    <a:pt x="9863" y="11112"/>
                  </a:cubicBezTo>
                  <a:cubicBezTo>
                    <a:pt x="9706" y="13090"/>
                    <a:pt x="9831" y="16344"/>
                    <a:pt x="9856" y="16910"/>
                  </a:cubicBezTo>
                  <a:lnTo>
                    <a:pt x="5252" y="25295"/>
                  </a:lnTo>
                  <a:lnTo>
                    <a:pt x="5147" y="20527"/>
                  </a:lnTo>
                  <a:cubicBezTo>
                    <a:pt x="5146" y="20473"/>
                    <a:pt x="5129" y="20420"/>
                    <a:pt x="5100" y="20375"/>
                  </a:cubicBezTo>
                  <a:lnTo>
                    <a:pt x="2868" y="16968"/>
                  </a:lnTo>
                  <a:lnTo>
                    <a:pt x="2959" y="13204"/>
                  </a:lnTo>
                  <a:cubicBezTo>
                    <a:pt x="2961" y="13131"/>
                    <a:pt x="2935" y="13059"/>
                    <a:pt x="2886" y="13005"/>
                  </a:cubicBezTo>
                  <a:cubicBezTo>
                    <a:pt x="2867" y="12983"/>
                    <a:pt x="987" y="10883"/>
                    <a:pt x="797" y="9406"/>
                  </a:cubicBezTo>
                  <a:cubicBezTo>
                    <a:pt x="595" y="7830"/>
                    <a:pt x="963" y="4048"/>
                    <a:pt x="3377" y="3081"/>
                  </a:cubicBezTo>
                  <a:cubicBezTo>
                    <a:pt x="5903" y="2067"/>
                    <a:pt x="9429" y="2027"/>
                    <a:pt x="9465" y="2027"/>
                  </a:cubicBezTo>
                  <a:cubicBezTo>
                    <a:pt x="9735" y="2025"/>
                    <a:pt x="9852" y="1682"/>
                    <a:pt x="9639" y="1516"/>
                  </a:cubicBezTo>
                  <a:cubicBezTo>
                    <a:pt x="9220" y="1188"/>
                    <a:pt x="8826" y="740"/>
                    <a:pt x="8814" y="630"/>
                  </a:cubicBezTo>
                  <a:cubicBezTo>
                    <a:pt x="8815" y="630"/>
                    <a:pt x="8888" y="574"/>
                    <a:pt x="9189" y="574"/>
                  </a:cubicBezTo>
                  <a:close/>
                  <a:moveTo>
                    <a:pt x="9151" y="1"/>
                  </a:moveTo>
                  <a:cubicBezTo>
                    <a:pt x="8887" y="1"/>
                    <a:pt x="8423" y="44"/>
                    <a:pt x="8289" y="412"/>
                  </a:cubicBezTo>
                  <a:cubicBezTo>
                    <a:pt x="8168" y="748"/>
                    <a:pt x="8437" y="1152"/>
                    <a:pt x="8746" y="1480"/>
                  </a:cubicBezTo>
                  <a:cubicBezTo>
                    <a:pt x="7556" y="1543"/>
                    <a:pt x="5115" y="1766"/>
                    <a:pt x="3164" y="2549"/>
                  </a:cubicBezTo>
                  <a:cubicBezTo>
                    <a:pt x="415" y="3651"/>
                    <a:pt x="0" y="7693"/>
                    <a:pt x="230" y="9478"/>
                  </a:cubicBezTo>
                  <a:cubicBezTo>
                    <a:pt x="421" y="10967"/>
                    <a:pt x="2010" y="12871"/>
                    <a:pt x="2384" y="13301"/>
                  </a:cubicBezTo>
                  <a:lnTo>
                    <a:pt x="2294" y="17043"/>
                  </a:lnTo>
                  <a:cubicBezTo>
                    <a:pt x="2293" y="17101"/>
                    <a:pt x="2308" y="17159"/>
                    <a:pt x="2340" y="17207"/>
                  </a:cubicBezTo>
                  <a:lnTo>
                    <a:pt x="4577" y="20620"/>
                  </a:lnTo>
                  <a:lnTo>
                    <a:pt x="4702" y="26374"/>
                  </a:lnTo>
                  <a:cubicBezTo>
                    <a:pt x="4705" y="26504"/>
                    <a:pt x="4795" y="26615"/>
                    <a:pt x="4921" y="26646"/>
                  </a:cubicBezTo>
                  <a:cubicBezTo>
                    <a:pt x="4943" y="26651"/>
                    <a:pt x="4966" y="26654"/>
                    <a:pt x="4989" y="26654"/>
                  </a:cubicBezTo>
                  <a:cubicBezTo>
                    <a:pt x="5093" y="26654"/>
                    <a:pt x="5189" y="26596"/>
                    <a:pt x="5239" y="26505"/>
                  </a:cubicBezTo>
                  <a:lnTo>
                    <a:pt x="10395" y="17114"/>
                  </a:lnTo>
                  <a:cubicBezTo>
                    <a:pt x="10419" y="17068"/>
                    <a:pt x="10432" y="17015"/>
                    <a:pt x="10430" y="16964"/>
                  </a:cubicBezTo>
                  <a:cubicBezTo>
                    <a:pt x="10428" y="16927"/>
                    <a:pt x="10267" y="13247"/>
                    <a:pt x="10434" y="11157"/>
                  </a:cubicBezTo>
                  <a:cubicBezTo>
                    <a:pt x="10669" y="8193"/>
                    <a:pt x="11274" y="5815"/>
                    <a:pt x="11838" y="5626"/>
                  </a:cubicBezTo>
                  <a:cubicBezTo>
                    <a:pt x="12458" y="5419"/>
                    <a:pt x="13001" y="4940"/>
                    <a:pt x="13289" y="4344"/>
                  </a:cubicBezTo>
                  <a:cubicBezTo>
                    <a:pt x="13604" y="3697"/>
                    <a:pt x="13621" y="2937"/>
                    <a:pt x="13339" y="2146"/>
                  </a:cubicBezTo>
                  <a:cubicBezTo>
                    <a:pt x="13206" y="1773"/>
                    <a:pt x="13000" y="1276"/>
                    <a:pt x="12562" y="1276"/>
                  </a:cubicBezTo>
                  <a:cubicBezTo>
                    <a:pt x="12553" y="1276"/>
                    <a:pt x="12544" y="1276"/>
                    <a:pt x="12535" y="1276"/>
                  </a:cubicBezTo>
                  <a:cubicBezTo>
                    <a:pt x="12234" y="1286"/>
                    <a:pt x="12010" y="1561"/>
                    <a:pt x="11854" y="1862"/>
                  </a:cubicBezTo>
                  <a:cubicBezTo>
                    <a:pt x="11436" y="1149"/>
                    <a:pt x="10580" y="45"/>
                    <a:pt x="9274" y="4"/>
                  </a:cubicBezTo>
                  <a:cubicBezTo>
                    <a:pt x="9242" y="2"/>
                    <a:pt x="9200" y="1"/>
                    <a:pt x="9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807;p64">
              <a:extLst>
                <a:ext uri="{FF2B5EF4-FFF2-40B4-BE49-F238E27FC236}">
                  <a16:creationId xmlns:a16="http://schemas.microsoft.com/office/drawing/2014/main" id="{024B3C46-CB80-4B6A-A346-B26673BE56CB}"/>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808;p64">
              <a:extLst>
                <a:ext uri="{FF2B5EF4-FFF2-40B4-BE49-F238E27FC236}">
                  <a16:creationId xmlns:a16="http://schemas.microsoft.com/office/drawing/2014/main" id="{38F12A2A-9450-4AC7-834D-0E603B722DA4}"/>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809;p64">
              <a:extLst>
                <a:ext uri="{FF2B5EF4-FFF2-40B4-BE49-F238E27FC236}">
                  <a16:creationId xmlns:a16="http://schemas.microsoft.com/office/drawing/2014/main" id="{AF4F1C24-9DDD-4976-9925-E045F5831181}"/>
                </a:ext>
              </a:extLst>
            </p:cNvPr>
            <p:cNvSpPr/>
            <p:nvPr/>
          </p:nvSpPr>
          <p:spPr>
            <a:xfrm>
              <a:off x="1586550" y="2152000"/>
              <a:ext cx="334175" cy="336775"/>
            </a:xfrm>
            <a:custGeom>
              <a:avLst/>
              <a:gdLst/>
              <a:ahLst/>
              <a:cxnLst/>
              <a:rect l="l" t="t" r="r" b="b"/>
              <a:pathLst>
                <a:path w="13367" h="13471" extrusionOk="0">
                  <a:moveTo>
                    <a:pt x="8866" y="1"/>
                  </a:moveTo>
                  <a:cubicBezTo>
                    <a:pt x="7295" y="1"/>
                    <a:pt x="9153" y="1453"/>
                    <a:pt x="9153" y="1453"/>
                  </a:cubicBezTo>
                  <a:cubicBezTo>
                    <a:pt x="9153" y="1453"/>
                    <a:pt x="5570" y="1481"/>
                    <a:pt x="2962" y="2527"/>
                  </a:cubicBezTo>
                  <a:cubicBezTo>
                    <a:pt x="354" y="3573"/>
                    <a:pt x="0" y="7571"/>
                    <a:pt x="204" y="9155"/>
                  </a:cubicBezTo>
                  <a:cubicBezTo>
                    <a:pt x="408" y="10739"/>
                    <a:pt x="2363" y="12909"/>
                    <a:pt x="2363" y="12909"/>
                  </a:cubicBezTo>
                  <a:lnTo>
                    <a:pt x="2356" y="13258"/>
                  </a:lnTo>
                  <a:lnTo>
                    <a:pt x="4646" y="13470"/>
                  </a:lnTo>
                  <a:lnTo>
                    <a:pt x="9873" y="10454"/>
                  </a:lnTo>
                  <a:cubicBezTo>
                    <a:pt x="10072" y="8327"/>
                    <a:pt x="10578" y="5357"/>
                    <a:pt x="11439" y="5068"/>
                  </a:cubicBezTo>
                  <a:cubicBezTo>
                    <a:pt x="12354" y="4762"/>
                    <a:pt x="13367" y="3655"/>
                    <a:pt x="12759" y="1955"/>
                  </a:cubicBezTo>
                  <a:cubicBezTo>
                    <a:pt x="12580" y="1452"/>
                    <a:pt x="12403" y="1275"/>
                    <a:pt x="12243" y="1275"/>
                  </a:cubicBezTo>
                  <a:cubicBezTo>
                    <a:pt x="11863" y="1275"/>
                    <a:pt x="11579" y="2275"/>
                    <a:pt x="11579" y="2275"/>
                  </a:cubicBezTo>
                  <a:cubicBezTo>
                    <a:pt x="11579" y="2275"/>
                    <a:pt x="10683" y="57"/>
                    <a:pt x="8956" y="2"/>
                  </a:cubicBezTo>
                  <a:cubicBezTo>
                    <a:pt x="8925" y="1"/>
                    <a:pt x="8895" y="1"/>
                    <a:pt x="8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810;p64">
              <a:extLst>
                <a:ext uri="{FF2B5EF4-FFF2-40B4-BE49-F238E27FC236}">
                  <a16:creationId xmlns:a16="http://schemas.microsoft.com/office/drawing/2014/main" id="{D41F8583-12D8-466D-A586-D733052C9F61}"/>
                </a:ext>
              </a:extLst>
            </p:cNvPr>
            <p:cNvSpPr/>
            <p:nvPr/>
          </p:nvSpPr>
          <p:spPr>
            <a:xfrm>
              <a:off x="1578825" y="2144850"/>
              <a:ext cx="340525" cy="351075"/>
            </a:xfrm>
            <a:custGeom>
              <a:avLst/>
              <a:gdLst/>
              <a:ahLst/>
              <a:cxnLst/>
              <a:rect l="l" t="t" r="r" b="b"/>
              <a:pathLst>
                <a:path w="13621" h="14043" extrusionOk="0">
                  <a:moveTo>
                    <a:pt x="9189" y="573"/>
                  </a:moveTo>
                  <a:cubicBezTo>
                    <a:pt x="9210" y="573"/>
                    <a:pt x="9232" y="574"/>
                    <a:pt x="9256" y="574"/>
                  </a:cubicBezTo>
                  <a:cubicBezTo>
                    <a:pt x="10774" y="623"/>
                    <a:pt x="11615" y="2648"/>
                    <a:pt x="11624" y="2668"/>
                  </a:cubicBezTo>
                  <a:cubicBezTo>
                    <a:pt x="11669" y="2779"/>
                    <a:pt x="11773" y="2846"/>
                    <a:pt x="11898" y="2846"/>
                  </a:cubicBezTo>
                  <a:cubicBezTo>
                    <a:pt x="11900" y="2846"/>
                    <a:pt x="11902" y="2846"/>
                    <a:pt x="11905" y="2846"/>
                  </a:cubicBezTo>
                  <a:cubicBezTo>
                    <a:pt x="12027" y="2840"/>
                    <a:pt x="12130" y="2757"/>
                    <a:pt x="12164" y="2639"/>
                  </a:cubicBezTo>
                  <a:cubicBezTo>
                    <a:pt x="12265" y="2281"/>
                    <a:pt x="12466" y="1888"/>
                    <a:pt x="12530" y="1843"/>
                  </a:cubicBezTo>
                  <a:cubicBezTo>
                    <a:pt x="12531" y="1844"/>
                    <a:pt x="12646" y="1904"/>
                    <a:pt x="12801" y="2338"/>
                  </a:cubicBezTo>
                  <a:cubicBezTo>
                    <a:pt x="13030" y="2981"/>
                    <a:pt x="13021" y="3587"/>
                    <a:pt x="12775" y="4093"/>
                  </a:cubicBezTo>
                  <a:cubicBezTo>
                    <a:pt x="12552" y="4553"/>
                    <a:pt x="12134" y="4922"/>
                    <a:pt x="11657" y="5083"/>
                  </a:cubicBezTo>
                  <a:cubicBezTo>
                    <a:pt x="10577" y="5444"/>
                    <a:pt x="10103" y="8606"/>
                    <a:pt x="9912" y="10565"/>
                  </a:cubicBezTo>
                  <a:lnTo>
                    <a:pt x="4891" y="13463"/>
                  </a:lnTo>
                  <a:lnTo>
                    <a:pt x="2957" y="13283"/>
                  </a:lnTo>
                  <a:lnTo>
                    <a:pt x="2959" y="13203"/>
                  </a:lnTo>
                  <a:cubicBezTo>
                    <a:pt x="2961" y="13130"/>
                    <a:pt x="2935" y="13058"/>
                    <a:pt x="2886" y="13004"/>
                  </a:cubicBezTo>
                  <a:cubicBezTo>
                    <a:pt x="2867" y="12982"/>
                    <a:pt x="988" y="10883"/>
                    <a:pt x="799" y="9405"/>
                  </a:cubicBezTo>
                  <a:cubicBezTo>
                    <a:pt x="595" y="7829"/>
                    <a:pt x="963" y="4047"/>
                    <a:pt x="3377" y="3080"/>
                  </a:cubicBezTo>
                  <a:cubicBezTo>
                    <a:pt x="5904" y="2066"/>
                    <a:pt x="9430" y="2026"/>
                    <a:pt x="9465" y="2026"/>
                  </a:cubicBezTo>
                  <a:cubicBezTo>
                    <a:pt x="9736" y="2024"/>
                    <a:pt x="9852" y="1681"/>
                    <a:pt x="9639" y="1515"/>
                  </a:cubicBezTo>
                  <a:cubicBezTo>
                    <a:pt x="9220" y="1187"/>
                    <a:pt x="8826" y="739"/>
                    <a:pt x="8815" y="629"/>
                  </a:cubicBezTo>
                  <a:cubicBezTo>
                    <a:pt x="8815" y="629"/>
                    <a:pt x="8889" y="573"/>
                    <a:pt x="9189" y="573"/>
                  </a:cubicBezTo>
                  <a:close/>
                  <a:moveTo>
                    <a:pt x="9155" y="0"/>
                  </a:moveTo>
                  <a:cubicBezTo>
                    <a:pt x="8892" y="0"/>
                    <a:pt x="8423" y="41"/>
                    <a:pt x="8289" y="413"/>
                  </a:cubicBezTo>
                  <a:cubicBezTo>
                    <a:pt x="8166" y="747"/>
                    <a:pt x="8436" y="1151"/>
                    <a:pt x="8746" y="1479"/>
                  </a:cubicBezTo>
                  <a:cubicBezTo>
                    <a:pt x="7555" y="1542"/>
                    <a:pt x="5114" y="1765"/>
                    <a:pt x="3163" y="2548"/>
                  </a:cubicBezTo>
                  <a:cubicBezTo>
                    <a:pt x="415" y="3650"/>
                    <a:pt x="0" y="7693"/>
                    <a:pt x="230" y="9477"/>
                  </a:cubicBezTo>
                  <a:cubicBezTo>
                    <a:pt x="421" y="10966"/>
                    <a:pt x="2008" y="12870"/>
                    <a:pt x="2384" y="13300"/>
                  </a:cubicBezTo>
                  <a:lnTo>
                    <a:pt x="2378" y="13536"/>
                  </a:lnTo>
                  <a:cubicBezTo>
                    <a:pt x="2374" y="13687"/>
                    <a:pt x="2488" y="13814"/>
                    <a:pt x="2638" y="13828"/>
                  </a:cubicBezTo>
                  <a:lnTo>
                    <a:pt x="4928" y="14042"/>
                  </a:lnTo>
                  <a:lnTo>
                    <a:pt x="4955" y="14042"/>
                  </a:lnTo>
                  <a:cubicBezTo>
                    <a:pt x="5005" y="14042"/>
                    <a:pt x="5055" y="14028"/>
                    <a:pt x="5097" y="14004"/>
                  </a:cubicBezTo>
                  <a:lnTo>
                    <a:pt x="10325" y="10987"/>
                  </a:lnTo>
                  <a:cubicBezTo>
                    <a:pt x="10405" y="10939"/>
                    <a:pt x="10458" y="10857"/>
                    <a:pt x="10467" y="10765"/>
                  </a:cubicBezTo>
                  <a:cubicBezTo>
                    <a:pt x="10763" y="7592"/>
                    <a:pt x="11381" y="5777"/>
                    <a:pt x="11838" y="5625"/>
                  </a:cubicBezTo>
                  <a:cubicBezTo>
                    <a:pt x="12457" y="5418"/>
                    <a:pt x="12999" y="4939"/>
                    <a:pt x="13289" y="4343"/>
                  </a:cubicBezTo>
                  <a:cubicBezTo>
                    <a:pt x="13604" y="3696"/>
                    <a:pt x="13621" y="2936"/>
                    <a:pt x="13338" y="2145"/>
                  </a:cubicBezTo>
                  <a:cubicBezTo>
                    <a:pt x="13204" y="1772"/>
                    <a:pt x="12999" y="1275"/>
                    <a:pt x="12562" y="1275"/>
                  </a:cubicBezTo>
                  <a:cubicBezTo>
                    <a:pt x="12553" y="1275"/>
                    <a:pt x="12544" y="1275"/>
                    <a:pt x="12535" y="1275"/>
                  </a:cubicBezTo>
                  <a:cubicBezTo>
                    <a:pt x="12234" y="1285"/>
                    <a:pt x="12010" y="1560"/>
                    <a:pt x="11854" y="1861"/>
                  </a:cubicBezTo>
                  <a:cubicBezTo>
                    <a:pt x="11434" y="1148"/>
                    <a:pt x="10578" y="44"/>
                    <a:pt x="9272" y="3"/>
                  </a:cubicBezTo>
                  <a:cubicBezTo>
                    <a:pt x="9242" y="2"/>
                    <a:pt x="9202" y="0"/>
                    <a:pt x="9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811;p64">
              <a:extLst>
                <a:ext uri="{FF2B5EF4-FFF2-40B4-BE49-F238E27FC236}">
                  <a16:creationId xmlns:a16="http://schemas.microsoft.com/office/drawing/2014/main" id="{47206239-FAFD-43AA-BCCD-AF612F24E226}"/>
                </a:ext>
              </a:extLst>
            </p:cNvPr>
            <p:cNvSpPr/>
            <p:nvPr/>
          </p:nvSpPr>
          <p:spPr>
            <a:xfrm>
              <a:off x="1588150" y="2265250"/>
              <a:ext cx="228125" cy="98050"/>
            </a:xfrm>
            <a:custGeom>
              <a:avLst/>
              <a:gdLst/>
              <a:ahLst/>
              <a:cxnLst/>
              <a:rect l="l" t="t" r="r" b="b"/>
              <a:pathLst>
                <a:path w="9125" h="3922" extrusionOk="0">
                  <a:moveTo>
                    <a:pt x="4273" y="1"/>
                  </a:moveTo>
                  <a:cubicBezTo>
                    <a:pt x="2981" y="1"/>
                    <a:pt x="2081" y="499"/>
                    <a:pt x="1524" y="955"/>
                  </a:cubicBezTo>
                  <a:cubicBezTo>
                    <a:pt x="651" y="1673"/>
                    <a:pt x="69" y="2752"/>
                    <a:pt x="5" y="3771"/>
                  </a:cubicBezTo>
                  <a:cubicBezTo>
                    <a:pt x="0" y="3849"/>
                    <a:pt x="60" y="3917"/>
                    <a:pt x="139" y="3922"/>
                  </a:cubicBezTo>
                  <a:lnTo>
                    <a:pt x="149" y="3922"/>
                  </a:lnTo>
                  <a:cubicBezTo>
                    <a:pt x="223" y="3922"/>
                    <a:pt x="286" y="3863"/>
                    <a:pt x="291" y="3788"/>
                  </a:cubicBezTo>
                  <a:cubicBezTo>
                    <a:pt x="349" y="2862"/>
                    <a:pt x="904" y="1837"/>
                    <a:pt x="1706" y="1178"/>
                  </a:cubicBezTo>
                  <a:cubicBezTo>
                    <a:pt x="2223" y="752"/>
                    <a:pt x="3063" y="288"/>
                    <a:pt x="4270" y="288"/>
                  </a:cubicBezTo>
                  <a:cubicBezTo>
                    <a:pt x="4484" y="288"/>
                    <a:pt x="4710" y="303"/>
                    <a:pt x="4947" y="335"/>
                  </a:cubicBezTo>
                  <a:cubicBezTo>
                    <a:pt x="6182" y="499"/>
                    <a:pt x="7074" y="549"/>
                    <a:pt x="7702" y="549"/>
                  </a:cubicBezTo>
                  <a:cubicBezTo>
                    <a:pt x="8636" y="549"/>
                    <a:pt x="8985" y="438"/>
                    <a:pt x="9008" y="431"/>
                  </a:cubicBezTo>
                  <a:cubicBezTo>
                    <a:pt x="9084" y="405"/>
                    <a:pt x="9125" y="324"/>
                    <a:pt x="9099" y="249"/>
                  </a:cubicBezTo>
                  <a:cubicBezTo>
                    <a:pt x="9080" y="189"/>
                    <a:pt x="9024" y="151"/>
                    <a:pt x="8963" y="151"/>
                  </a:cubicBezTo>
                  <a:cubicBezTo>
                    <a:pt x="8948" y="151"/>
                    <a:pt x="8933" y="153"/>
                    <a:pt x="8919" y="158"/>
                  </a:cubicBezTo>
                  <a:cubicBezTo>
                    <a:pt x="8913" y="160"/>
                    <a:pt x="8583" y="261"/>
                    <a:pt x="7699" y="261"/>
                  </a:cubicBezTo>
                  <a:cubicBezTo>
                    <a:pt x="7086" y="261"/>
                    <a:pt x="6206" y="212"/>
                    <a:pt x="4984" y="49"/>
                  </a:cubicBezTo>
                  <a:cubicBezTo>
                    <a:pt x="4735" y="16"/>
                    <a:pt x="4498" y="1"/>
                    <a:pt x="4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812;p64">
              <a:extLst>
                <a:ext uri="{FF2B5EF4-FFF2-40B4-BE49-F238E27FC236}">
                  <a16:creationId xmlns:a16="http://schemas.microsoft.com/office/drawing/2014/main" id="{6C0C86B8-7547-4EA0-9B2D-03EA61740C62}"/>
                </a:ext>
              </a:extLst>
            </p:cNvPr>
            <p:cNvSpPr/>
            <p:nvPr/>
          </p:nvSpPr>
          <p:spPr>
            <a:xfrm>
              <a:off x="1603850" y="2350400"/>
              <a:ext cx="199200" cy="66725"/>
            </a:xfrm>
            <a:custGeom>
              <a:avLst/>
              <a:gdLst/>
              <a:ahLst/>
              <a:cxnLst/>
              <a:rect l="l" t="t" r="r" b="b"/>
              <a:pathLst>
                <a:path w="7968" h="2669" extrusionOk="0">
                  <a:moveTo>
                    <a:pt x="2150" y="0"/>
                  </a:moveTo>
                  <a:cubicBezTo>
                    <a:pt x="1435" y="0"/>
                    <a:pt x="771" y="305"/>
                    <a:pt x="396" y="825"/>
                  </a:cubicBezTo>
                  <a:cubicBezTo>
                    <a:pt x="30" y="1333"/>
                    <a:pt x="0" y="1960"/>
                    <a:pt x="314" y="2589"/>
                  </a:cubicBezTo>
                  <a:cubicBezTo>
                    <a:pt x="338" y="2638"/>
                    <a:pt x="388" y="2668"/>
                    <a:pt x="442" y="2669"/>
                  </a:cubicBezTo>
                  <a:lnTo>
                    <a:pt x="444" y="2669"/>
                  </a:lnTo>
                  <a:cubicBezTo>
                    <a:pt x="550" y="2669"/>
                    <a:pt x="619" y="2556"/>
                    <a:pt x="572" y="2461"/>
                  </a:cubicBezTo>
                  <a:cubicBezTo>
                    <a:pt x="306" y="1932"/>
                    <a:pt x="327" y="1410"/>
                    <a:pt x="629" y="991"/>
                  </a:cubicBezTo>
                  <a:cubicBezTo>
                    <a:pt x="946" y="552"/>
                    <a:pt x="1536" y="287"/>
                    <a:pt x="2161" y="287"/>
                  </a:cubicBezTo>
                  <a:cubicBezTo>
                    <a:pt x="2265" y="287"/>
                    <a:pt x="2369" y="294"/>
                    <a:pt x="2474" y="309"/>
                  </a:cubicBezTo>
                  <a:cubicBezTo>
                    <a:pt x="2963" y="380"/>
                    <a:pt x="3726" y="403"/>
                    <a:pt x="4525" y="403"/>
                  </a:cubicBezTo>
                  <a:cubicBezTo>
                    <a:pt x="6060" y="403"/>
                    <a:pt x="7725" y="317"/>
                    <a:pt x="7831" y="311"/>
                  </a:cubicBezTo>
                  <a:cubicBezTo>
                    <a:pt x="7909" y="304"/>
                    <a:pt x="7968" y="238"/>
                    <a:pt x="7964" y="159"/>
                  </a:cubicBezTo>
                  <a:cubicBezTo>
                    <a:pt x="7959" y="84"/>
                    <a:pt x="7897" y="25"/>
                    <a:pt x="7822" y="25"/>
                  </a:cubicBezTo>
                  <a:cubicBezTo>
                    <a:pt x="7820" y="25"/>
                    <a:pt x="7818" y="25"/>
                    <a:pt x="7815" y="25"/>
                  </a:cubicBezTo>
                  <a:cubicBezTo>
                    <a:pt x="7790" y="27"/>
                    <a:pt x="6070" y="116"/>
                    <a:pt x="4508" y="116"/>
                  </a:cubicBezTo>
                  <a:cubicBezTo>
                    <a:pt x="3725" y="116"/>
                    <a:pt x="2982" y="93"/>
                    <a:pt x="2512" y="26"/>
                  </a:cubicBezTo>
                  <a:cubicBezTo>
                    <a:pt x="2391" y="9"/>
                    <a:pt x="2270"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813;p64">
              <a:extLst>
                <a:ext uri="{FF2B5EF4-FFF2-40B4-BE49-F238E27FC236}">
                  <a16:creationId xmlns:a16="http://schemas.microsoft.com/office/drawing/2014/main" id="{DB74534A-90A7-45AC-97D7-D68FAB2B1E0B}"/>
                </a:ext>
              </a:extLst>
            </p:cNvPr>
            <p:cNvSpPr/>
            <p:nvPr/>
          </p:nvSpPr>
          <p:spPr>
            <a:xfrm>
              <a:off x="1651675" y="2252325"/>
              <a:ext cx="291475" cy="354275"/>
            </a:xfrm>
            <a:custGeom>
              <a:avLst/>
              <a:gdLst/>
              <a:ahLst/>
              <a:cxnLst/>
              <a:rect l="l" t="t" r="r" b="b"/>
              <a:pathLst>
                <a:path w="11659" h="14171" extrusionOk="0">
                  <a:moveTo>
                    <a:pt x="8654" y="1"/>
                  </a:moveTo>
                  <a:lnTo>
                    <a:pt x="5666" y="1463"/>
                  </a:lnTo>
                  <a:cubicBezTo>
                    <a:pt x="5666" y="1463"/>
                    <a:pt x="6447" y="4082"/>
                    <a:pt x="6471" y="4613"/>
                  </a:cubicBezTo>
                  <a:cubicBezTo>
                    <a:pt x="6494" y="5142"/>
                    <a:pt x="4386" y="5502"/>
                    <a:pt x="4386" y="5502"/>
                  </a:cubicBezTo>
                  <a:lnTo>
                    <a:pt x="4072" y="7375"/>
                  </a:lnTo>
                  <a:lnTo>
                    <a:pt x="3278" y="7411"/>
                  </a:lnTo>
                  <a:cubicBezTo>
                    <a:pt x="3278" y="7411"/>
                    <a:pt x="2832" y="6369"/>
                    <a:pt x="2261" y="5465"/>
                  </a:cubicBezTo>
                  <a:cubicBezTo>
                    <a:pt x="2024" y="5092"/>
                    <a:pt x="1597" y="4976"/>
                    <a:pt x="1176" y="4969"/>
                  </a:cubicBezTo>
                  <a:cubicBezTo>
                    <a:pt x="1168" y="4969"/>
                    <a:pt x="1160" y="4969"/>
                    <a:pt x="1152" y="4969"/>
                  </a:cubicBezTo>
                  <a:cubicBezTo>
                    <a:pt x="506" y="4969"/>
                    <a:pt x="0" y="5532"/>
                    <a:pt x="72" y="6178"/>
                  </a:cubicBezTo>
                  <a:cubicBezTo>
                    <a:pt x="130" y="6694"/>
                    <a:pt x="222" y="7294"/>
                    <a:pt x="368" y="7673"/>
                  </a:cubicBezTo>
                  <a:cubicBezTo>
                    <a:pt x="668" y="8456"/>
                    <a:pt x="2041" y="9457"/>
                    <a:pt x="2041" y="9457"/>
                  </a:cubicBezTo>
                  <a:lnTo>
                    <a:pt x="3231" y="12324"/>
                  </a:lnTo>
                  <a:lnTo>
                    <a:pt x="9421" y="14171"/>
                  </a:lnTo>
                  <a:lnTo>
                    <a:pt x="9944" y="14015"/>
                  </a:lnTo>
                  <a:lnTo>
                    <a:pt x="10220" y="8294"/>
                  </a:lnTo>
                  <a:lnTo>
                    <a:pt x="11659" y="7831"/>
                  </a:lnTo>
                  <a:lnTo>
                    <a:pt x="9669" y="4868"/>
                  </a:lnTo>
                  <a:cubicBezTo>
                    <a:pt x="9669" y="4868"/>
                    <a:pt x="10163" y="4049"/>
                    <a:pt x="10115" y="2989"/>
                  </a:cubicBezTo>
                  <a:cubicBezTo>
                    <a:pt x="10067" y="1929"/>
                    <a:pt x="8654" y="1"/>
                    <a:pt x="8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814;p64">
              <a:extLst>
                <a:ext uri="{FF2B5EF4-FFF2-40B4-BE49-F238E27FC236}">
                  <a16:creationId xmlns:a16="http://schemas.microsoft.com/office/drawing/2014/main" id="{E6017FDC-AE19-423D-9D45-E45A70A2E6E4}"/>
                </a:ext>
              </a:extLst>
            </p:cNvPr>
            <p:cNvSpPr/>
            <p:nvPr/>
          </p:nvSpPr>
          <p:spPr>
            <a:xfrm>
              <a:off x="1645275" y="2245200"/>
              <a:ext cx="306475" cy="368600"/>
            </a:xfrm>
            <a:custGeom>
              <a:avLst/>
              <a:gdLst/>
              <a:ahLst/>
              <a:cxnLst/>
              <a:rect l="l" t="t" r="r" b="b"/>
              <a:pathLst>
                <a:path w="12259" h="14744" extrusionOk="0">
                  <a:moveTo>
                    <a:pt x="8819" y="650"/>
                  </a:moveTo>
                  <a:cubicBezTo>
                    <a:pt x="9257" y="1284"/>
                    <a:pt x="10054" y="2573"/>
                    <a:pt x="10086" y="3287"/>
                  </a:cubicBezTo>
                  <a:cubicBezTo>
                    <a:pt x="10128" y="4242"/>
                    <a:pt x="9685" y="4998"/>
                    <a:pt x="9680" y="5006"/>
                  </a:cubicBezTo>
                  <a:cubicBezTo>
                    <a:pt x="9624" y="5101"/>
                    <a:pt x="9626" y="5220"/>
                    <a:pt x="9688" y="5312"/>
                  </a:cubicBezTo>
                  <a:lnTo>
                    <a:pt x="11466" y="7961"/>
                  </a:lnTo>
                  <a:lnTo>
                    <a:pt x="10389" y="8307"/>
                  </a:lnTo>
                  <a:cubicBezTo>
                    <a:pt x="10275" y="8344"/>
                    <a:pt x="10196" y="8447"/>
                    <a:pt x="10190" y="8566"/>
                  </a:cubicBezTo>
                  <a:lnTo>
                    <a:pt x="9925" y="14084"/>
                  </a:lnTo>
                  <a:lnTo>
                    <a:pt x="9677" y="14159"/>
                  </a:lnTo>
                  <a:lnTo>
                    <a:pt x="3700" y="12375"/>
                  </a:lnTo>
                  <a:lnTo>
                    <a:pt x="2561" y="9632"/>
                  </a:lnTo>
                  <a:cubicBezTo>
                    <a:pt x="2540" y="9583"/>
                    <a:pt x="2507" y="9542"/>
                    <a:pt x="2465" y="9510"/>
                  </a:cubicBezTo>
                  <a:cubicBezTo>
                    <a:pt x="2102" y="9246"/>
                    <a:pt x="1113" y="8434"/>
                    <a:pt x="891" y="7856"/>
                  </a:cubicBezTo>
                  <a:cubicBezTo>
                    <a:pt x="779" y="7565"/>
                    <a:pt x="683" y="7073"/>
                    <a:pt x="612" y="6430"/>
                  </a:cubicBezTo>
                  <a:cubicBezTo>
                    <a:pt x="585" y="6201"/>
                    <a:pt x="659" y="5972"/>
                    <a:pt x="815" y="5803"/>
                  </a:cubicBezTo>
                  <a:cubicBezTo>
                    <a:pt x="968" y="5635"/>
                    <a:pt x="1182" y="5540"/>
                    <a:pt x="1408" y="5540"/>
                  </a:cubicBezTo>
                  <a:cubicBezTo>
                    <a:pt x="1414" y="5540"/>
                    <a:pt x="1419" y="5540"/>
                    <a:pt x="1425" y="5540"/>
                  </a:cubicBezTo>
                  <a:cubicBezTo>
                    <a:pt x="1842" y="5547"/>
                    <a:pt x="2128" y="5668"/>
                    <a:pt x="2275" y="5902"/>
                  </a:cubicBezTo>
                  <a:cubicBezTo>
                    <a:pt x="2826" y="6774"/>
                    <a:pt x="3266" y="7797"/>
                    <a:pt x="3270" y="7807"/>
                  </a:cubicBezTo>
                  <a:cubicBezTo>
                    <a:pt x="3313" y="7909"/>
                    <a:pt x="3410" y="7983"/>
                    <a:pt x="3518" y="7983"/>
                  </a:cubicBezTo>
                  <a:cubicBezTo>
                    <a:pt x="3528" y="7983"/>
                    <a:pt x="3537" y="7983"/>
                    <a:pt x="3546" y="7981"/>
                  </a:cubicBezTo>
                  <a:lnTo>
                    <a:pt x="4341" y="7946"/>
                  </a:lnTo>
                  <a:cubicBezTo>
                    <a:pt x="4475" y="7939"/>
                    <a:pt x="4588" y="7841"/>
                    <a:pt x="4610" y="7707"/>
                  </a:cubicBezTo>
                  <a:lnTo>
                    <a:pt x="4891" y="6034"/>
                  </a:lnTo>
                  <a:cubicBezTo>
                    <a:pt x="5919" y="5841"/>
                    <a:pt x="7040" y="5491"/>
                    <a:pt x="7013" y="4884"/>
                  </a:cubicBezTo>
                  <a:cubicBezTo>
                    <a:pt x="6991" y="4414"/>
                    <a:pt x="6464" y="2580"/>
                    <a:pt x="6265" y="1898"/>
                  </a:cubicBezTo>
                  <a:lnTo>
                    <a:pt x="8819" y="650"/>
                  </a:lnTo>
                  <a:close/>
                  <a:moveTo>
                    <a:pt x="8909" y="1"/>
                  </a:moveTo>
                  <a:cubicBezTo>
                    <a:pt x="8867" y="1"/>
                    <a:pt x="8824" y="10"/>
                    <a:pt x="8784" y="29"/>
                  </a:cubicBezTo>
                  <a:lnTo>
                    <a:pt x="5795" y="1492"/>
                  </a:lnTo>
                  <a:cubicBezTo>
                    <a:pt x="5670" y="1553"/>
                    <a:pt x="5607" y="1697"/>
                    <a:pt x="5648" y="1830"/>
                  </a:cubicBezTo>
                  <a:cubicBezTo>
                    <a:pt x="5958" y="2869"/>
                    <a:pt x="6425" y="4548"/>
                    <a:pt x="6447" y="4879"/>
                  </a:cubicBezTo>
                  <a:cubicBezTo>
                    <a:pt x="6352" y="5058"/>
                    <a:pt x="5470" y="5357"/>
                    <a:pt x="4593" y="5507"/>
                  </a:cubicBezTo>
                  <a:cubicBezTo>
                    <a:pt x="4474" y="5527"/>
                    <a:pt x="4381" y="5621"/>
                    <a:pt x="4360" y="5741"/>
                  </a:cubicBezTo>
                  <a:lnTo>
                    <a:pt x="4085" y="7386"/>
                  </a:lnTo>
                  <a:lnTo>
                    <a:pt x="3716" y="7401"/>
                  </a:lnTo>
                  <a:cubicBezTo>
                    <a:pt x="3560" y="7059"/>
                    <a:pt x="3199" y="6294"/>
                    <a:pt x="2758" y="5596"/>
                  </a:cubicBezTo>
                  <a:cubicBezTo>
                    <a:pt x="2581" y="5317"/>
                    <a:pt x="2210" y="4981"/>
                    <a:pt x="1437" y="4969"/>
                  </a:cubicBezTo>
                  <a:cubicBezTo>
                    <a:pt x="1045" y="4975"/>
                    <a:pt x="659" y="5125"/>
                    <a:pt x="392" y="5417"/>
                  </a:cubicBezTo>
                  <a:cubicBezTo>
                    <a:pt x="127" y="5709"/>
                    <a:pt x="0" y="6101"/>
                    <a:pt x="44" y="6494"/>
                  </a:cubicBezTo>
                  <a:cubicBezTo>
                    <a:pt x="121" y="7193"/>
                    <a:pt x="226" y="7721"/>
                    <a:pt x="357" y="8061"/>
                  </a:cubicBezTo>
                  <a:cubicBezTo>
                    <a:pt x="650" y="8825"/>
                    <a:pt x="1757" y="9695"/>
                    <a:pt x="2064" y="9926"/>
                  </a:cubicBezTo>
                  <a:lnTo>
                    <a:pt x="3223" y="12719"/>
                  </a:lnTo>
                  <a:cubicBezTo>
                    <a:pt x="3257" y="12799"/>
                    <a:pt x="3323" y="12859"/>
                    <a:pt x="3405" y="12884"/>
                  </a:cubicBezTo>
                  <a:lnTo>
                    <a:pt x="9595" y="14732"/>
                  </a:lnTo>
                  <a:cubicBezTo>
                    <a:pt x="9621" y="14739"/>
                    <a:pt x="9649" y="14743"/>
                    <a:pt x="9677" y="14743"/>
                  </a:cubicBezTo>
                  <a:cubicBezTo>
                    <a:pt x="9704" y="14743"/>
                    <a:pt x="9731" y="14741"/>
                    <a:pt x="9758" y="14733"/>
                  </a:cubicBezTo>
                  <a:lnTo>
                    <a:pt x="10282" y="14576"/>
                  </a:lnTo>
                  <a:cubicBezTo>
                    <a:pt x="10398" y="14542"/>
                    <a:pt x="10480" y="14437"/>
                    <a:pt x="10486" y="14316"/>
                  </a:cubicBezTo>
                  <a:lnTo>
                    <a:pt x="10751" y="8793"/>
                  </a:lnTo>
                  <a:lnTo>
                    <a:pt x="12002" y="8392"/>
                  </a:lnTo>
                  <a:cubicBezTo>
                    <a:pt x="12184" y="8333"/>
                    <a:pt x="12258" y="8116"/>
                    <a:pt x="12152" y="7958"/>
                  </a:cubicBezTo>
                  <a:lnTo>
                    <a:pt x="10257" y="5136"/>
                  </a:lnTo>
                  <a:cubicBezTo>
                    <a:pt x="10408" y="4828"/>
                    <a:pt x="10696" y="4121"/>
                    <a:pt x="10656" y="3261"/>
                  </a:cubicBezTo>
                  <a:cubicBezTo>
                    <a:pt x="10607" y="2129"/>
                    <a:pt x="9201" y="199"/>
                    <a:pt x="9140" y="118"/>
                  </a:cubicBezTo>
                  <a:cubicBezTo>
                    <a:pt x="9085" y="42"/>
                    <a:pt x="8998" y="1"/>
                    <a:pt x="8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815;p64">
              <a:extLst>
                <a:ext uri="{FF2B5EF4-FFF2-40B4-BE49-F238E27FC236}">
                  <a16:creationId xmlns:a16="http://schemas.microsoft.com/office/drawing/2014/main" id="{6E947463-4929-4237-85CD-35FA966D2C66}"/>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3816;p64">
              <a:extLst>
                <a:ext uri="{FF2B5EF4-FFF2-40B4-BE49-F238E27FC236}">
                  <a16:creationId xmlns:a16="http://schemas.microsoft.com/office/drawing/2014/main" id="{EB4944B1-57DE-4CC9-B284-17A99EAC8841}"/>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3817;p64">
              <a:extLst>
                <a:ext uri="{FF2B5EF4-FFF2-40B4-BE49-F238E27FC236}">
                  <a16:creationId xmlns:a16="http://schemas.microsoft.com/office/drawing/2014/main" id="{6EFD7D0E-507C-40A8-9D5E-5DC4257010A9}"/>
                </a:ext>
              </a:extLst>
            </p:cNvPr>
            <p:cNvSpPr/>
            <p:nvPr/>
          </p:nvSpPr>
          <p:spPr>
            <a:xfrm>
              <a:off x="1856600" y="2365175"/>
              <a:ext cx="15250" cy="41925"/>
            </a:xfrm>
            <a:custGeom>
              <a:avLst/>
              <a:gdLst/>
              <a:ahLst/>
              <a:cxnLst/>
              <a:rect l="l" t="t" r="r" b="b"/>
              <a:pathLst>
                <a:path w="610" h="1677" extrusionOk="0">
                  <a:moveTo>
                    <a:pt x="304" y="0"/>
                  </a:moveTo>
                  <a:cubicBezTo>
                    <a:pt x="136" y="0"/>
                    <a:pt x="0" y="376"/>
                    <a:pt x="0" y="839"/>
                  </a:cubicBezTo>
                  <a:cubicBezTo>
                    <a:pt x="0" y="1301"/>
                    <a:pt x="136" y="1677"/>
                    <a:pt x="304" y="1677"/>
                  </a:cubicBezTo>
                  <a:cubicBezTo>
                    <a:pt x="472" y="1677"/>
                    <a:pt x="609" y="1301"/>
                    <a:pt x="609" y="839"/>
                  </a:cubicBezTo>
                  <a:cubicBezTo>
                    <a:pt x="609" y="375"/>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3818;p64">
              <a:extLst>
                <a:ext uri="{FF2B5EF4-FFF2-40B4-BE49-F238E27FC236}">
                  <a16:creationId xmlns:a16="http://schemas.microsoft.com/office/drawing/2014/main" id="{E1C2DC36-4863-4C10-AC9D-7C906B20D7DE}"/>
                </a:ext>
              </a:extLst>
            </p:cNvPr>
            <p:cNvSpPr/>
            <p:nvPr/>
          </p:nvSpPr>
          <p:spPr>
            <a:xfrm>
              <a:off x="1832850" y="2314700"/>
              <a:ext cx="55550" cy="39000"/>
            </a:xfrm>
            <a:custGeom>
              <a:avLst/>
              <a:gdLst/>
              <a:ahLst/>
              <a:cxnLst/>
              <a:rect l="l" t="t" r="r" b="b"/>
              <a:pathLst>
                <a:path w="2222" h="1560" extrusionOk="0">
                  <a:moveTo>
                    <a:pt x="1441" y="0"/>
                  </a:moveTo>
                  <a:cubicBezTo>
                    <a:pt x="1001" y="0"/>
                    <a:pt x="569" y="366"/>
                    <a:pt x="114" y="1126"/>
                  </a:cubicBezTo>
                  <a:cubicBezTo>
                    <a:pt x="1" y="1317"/>
                    <a:pt x="137" y="1558"/>
                    <a:pt x="358" y="1559"/>
                  </a:cubicBezTo>
                  <a:cubicBezTo>
                    <a:pt x="458" y="1559"/>
                    <a:pt x="552" y="1507"/>
                    <a:pt x="604" y="1421"/>
                  </a:cubicBezTo>
                  <a:cubicBezTo>
                    <a:pt x="1067" y="649"/>
                    <a:pt x="1334" y="572"/>
                    <a:pt x="1434" y="572"/>
                  </a:cubicBezTo>
                  <a:cubicBezTo>
                    <a:pt x="1436" y="572"/>
                    <a:pt x="1439" y="572"/>
                    <a:pt x="1441" y="572"/>
                  </a:cubicBezTo>
                  <a:cubicBezTo>
                    <a:pt x="1555" y="576"/>
                    <a:pt x="1635" y="715"/>
                    <a:pt x="1640" y="722"/>
                  </a:cubicBezTo>
                  <a:cubicBezTo>
                    <a:pt x="1690" y="822"/>
                    <a:pt x="1790" y="879"/>
                    <a:pt x="1895" y="879"/>
                  </a:cubicBezTo>
                  <a:cubicBezTo>
                    <a:pt x="1939" y="879"/>
                    <a:pt x="1983" y="869"/>
                    <a:pt x="2024" y="848"/>
                  </a:cubicBezTo>
                  <a:cubicBezTo>
                    <a:pt x="2165" y="776"/>
                    <a:pt x="2222" y="604"/>
                    <a:pt x="2150" y="464"/>
                  </a:cubicBezTo>
                  <a:cubicBezTo>
                    <a:pt x="2068" y="298"/>
                    <a:pt x="1831" y="15"/>
                    <a:pt x="1466" y="1"/>
                  </a:cubicBezTo>
                  <a:cubicBezTo>
                    <a:pt x="1457" y="1"/>
                    <a:pt x="1449" y="0"/>
                    <a:pt x="1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3819;p64">
              <a:extLst>
                <a:ext uri="{FF2B5EF4-FFF2-40B4-BE49-F238E27FC236}">
                  <a16:creationId xmlns:a16="http://schemas.microsoft.com/office/drawing/2014/main" id="{0659E84A-054B-4AD6-8B75-A26E5E85C8D0}"/>
                </a:ext>
              </a:extLst>
            </p:cNvPr>
            <p:cNvSpPr/>
            <p:nvPr/>
          </p:nvSpPr>
          <p:spPr>
            <a:xfrm>
              <a:off x="1858875" y="2491475"/>
              <a:ext cx="19225" cy="27725"/>
            </a:xfrm>
            <a:custGeom>
              <a:avLst/>
              <a:gdLst/>
              <a:ahLst/>
              <a:cxnLst/>
              <a:rect l="l" t="t" r="r" b="b"/>
              <a:pathLst>
                <a:path w="769" h="1109" extrusionOk="0">
                  <a:moveTo>
                    <a:pt x="384" y="0"/>
                  </a:moveTo>
                  <a:cubicBezTo>
                    <a:pt x="171" y="0"/>
                    <a:pt x="0" y="249"/>
                    <a:pt x="0" y="554"/>
                  </a:cubicBezTo>
                  <a:cubicBezTo>
                    <a:pt x="0" y="860"/>
                    <a:pt x="172" y="1109"/>
                    <a:pt x="384" y="1109"/>
                  </a:cubicBezTo>
                  <a:cubicBezTo>
                    <a:pt x="596" y="1109"/>
                    <a:pt x="768" y="860"/>
                    <a:pt x="768" y="554"/>
                  </a:cubicBezTo>
                  <a:cubicBezTo>
                    <a:pt x="768" y="248"/>
                    <a:pt x="596"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3820;p64">
              <a:extLst>
                <a:ext uri="{FF2B5EF4-FFF2-40B4-BE49-F238E27FC236}">
                  <a16:creationId xmlns:a16="http://schemas.microsoft.com/office/drawing/2014/main" id="{96A3637A-C89B-443A-814A-0222A06BE552}"/>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3821;p64">
              <a:extLst>
                <a:ext uri="{FF2B5EF4-FFF2-40B4-BE49-F238E27FC236}">
                  <a16:creationId xmlns:a16="http://schemas.microsoft.com/office/drawing/2014/main" id="{87842694-4845-4389-953D-D8550E3215EB}"/>
                </a:ext>
              </a:extLst>
            </p:cNvPr>
            <p:cNvSpPr/>
            <p:nvPr/>
          </p:nvSpPr>
          <p:spPr>
            <a:xfrm>
              <a:off x="1591800" y="2532625"/>
              <a:ext cx="128100" cy="229500"/>
            </a:xfrm>
            <a:custGeom>
              <a:avLst/>
              <a:gdLst/>
              <a:ahLst/>
              <a:cxnLst/>
              <a:rect l="l" t="t" r="r" b="b"/>
              <a:pathLst>
                <a:path w="5124" h="9180" extrusionOk="0">
                  <a:moveTo>
                    <a:pt x="1953" y="688"/>
                  </a:moveTo>
                  <a:lnTo>
                    <a:pt x="4455" y="4931"/>
                  </a:lnTo>
                  <a:lnTo>
                    <a:pt x="1301" y="8247"/>
                  </a:lnTo>
                  <a:lnTo>
                    <a:pt x="599" y="1562"/>
                  </a:lnTo>
                  <a:lnTo>
                    <a:pt x="1953" y="688"/>
                  </a:lnTo>
                  <a:close/>
                  <a:moveTo>
                    <a:pt x="2047" y="0"/>
                  </a:moveTo>
                  <a:cubicBezTo>
                    <a:pt x="1993" y="0"/>
                    <a:pt x="1939" y="16"/>
                    <a:pt x="1893" y="46"/>
                  </a:cubicBezTo>
                  <a:lnTo>
                    <a:pt x="141" y="1176"/>
                  </a:lnTo>
                  <a:cubicBezTo>
                    <a:pt x="50" y="1234"/>
                    <a:pt x="0" y="1339"/>
                    <a:pt x="12" y="1447"/>
                  </a:cubicBezTo>
                  <a:lnTo>
                    <a:pt x="796" y="8923"/>
                  </a:lnTo>
                  <a:cubicBezTo>
                    <a:pt x="809" y="9035"/>
                    <a:pt x="883" y="9128"/>
                    <a:pt x="988" y="9164"/>
                  </a:cubicBezTo>
                  <a:cubicBezTo>
                    <a:pt x="1019" y="9175"/>
                    <a:pt x="1050" y="9180"/>
                    <a:pt x="1082" y="9180"/>
                  </a:cubicBezTo>
                  <a:cubicBezTo>
                    <a:pt x="1160" y="9180"/>
                    <a:pt x="1234" y="9148"/>
                    <a:pt x="1288" y="9091"/>
                  </a:cubicBezTo>
                  <a:lnTo>
                    <a:pt x="5019" y="5168"/>
                  </a:lnTo>
                  <a:cubicBezTo>
                    <a:pt x="5107" y="5075"/>
                    <a:pt x="5124" y="4935"/>
                    <a:pt x="5059" y="4825"/>
                  </a:cubicBezTo>
                  <a:lnTo>
                    <a:pt x="2294" y="141"/>
                  </a:lnTo>
                  <a:cubicBezTo>
                    <a:pt x="2256" y="74"/>
                    <a:pt x="2190" y="27"/>
                    <a:pt x="2115" y="9"/>
                  </a:cubicBezTo>
                  <a:cubicBezTo>
                    <a:pt x="2093" y="3"/>
                    <a:pt x="2070" y="0"/>
                    <a:pt x="2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3822;p64">
              <a:extLst>
                <a:ext uri="{FF2B5EF4-FFF2-40B4-BE49-F238E27FC236}">
                  <a16:creationId xmlns:a16="http://schemas.microsoft.com/office/drawing/2014/main" id="{2FD4DD33-813D-4EE2-9AD1-70814DB03EFC}"/>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3823;p64">
              <a:extLst>
                <a:ext uri="{FF2B5EF4-FFF2-40B4-BE49-F238E27FC236}">
                  <a16:creationId xmlns:a16="http://schemas.microsoft.com/office/drawing/2014/main" id="{48474525-FBBA-4A9C-A5AA-7D645AD8EC5D}"/>
                </a:ext>
              </a:extLst>
            </p:cNvPr>
            <p:cNvSpPr/>
            <p:nvPr/>
          </p:nvSpPr>
          <p:spPr>
            <a:xfrm>
              <a:off x="1181700" y="3457400"/>
              <a:ext cx="881575" cy="1568625"/>
            </a:xfrm>
            <a:custGeom>
              <a:avLst/>
              <a:gdLst/>
              <a:ahLst/>
              <a:cxnLst/>
              <a:rect l="l" t="t" r="r" b="b"/>
              <a:pathLst>
                <a:path w="35263" h="62745" extrusionOk="0">
                  <a:moveTo>
                    <a:pt x="1389" y="0"/>
                  </a:moveTo>
                  <a:cubicBezTo>
                    <a:pt x="0" y="5352"/>
                    <a:pt x="283" y="7142"/>
                    <a:pt x="3346" y="11918"/>
                  </a:cubicBezTo>
                  <a:cubicBezTo>
                    <a:pt x="9690" y="21806"/>
                    <a:pt x="26222" y="32054"/>
                    <a:pt x="26222" y="32054"/>
                  </a:cubicBezTo>
                  <a:cubicBezTo>
                    <a:pt x="26222" y="32054"/>
                    <a:pt x="24310" y="39396"/>
                    <a:pt x="24791" y="45547"/>
                  </a:cubicBezTo>
                  <a:cubicBezTo>
                    <a:pt x="25268" y="51630"/>
                    <a:pt x="24743" y="62640"/>
                    <a:pt x="24743" y="62640"/>
                  </a:cubicBezTo>
                  <a:lnTo>
                    <a:pt x="29224" y="62745"/>
                  </a:lnTo>
                  <a:cubicBezTo>
                    <a:pt x="29224" y="62745"/>
                    <a:pt x="34705" y="32960"/>
                    <a:pt x="34985" y="32333"/>
                  </a:cubicBezTo>
                  <a:cubicBezTo>
                    <a:pt x="35263" y="31706"/>
                    <a:pt x="34395" y="29444"/>
                    <a:pt x="30814" y="24849"/>
                  </a:cubicBezTo>
                  <a:cubicBezTo>
                    <a:pt x="27234" y="20253"/>
                    <a:pt x="14217" y="4716"/>
                    <a:pt x="14217" y="4716"/>
                  </a:cubicBezTo>
                  <a:lnTo>
                    <a:pt x="1389"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824;p64">
              <a:extLst>
                <a:ext uri="{FF2B5EF4-FFF2-40B4-BE49-F238E27FC236}">
                  <a16:creationId xmlns:a16="http://schemas.microsoft.com/office/drawing/2014/main" id="{85B9E7B6-40B3-4C54-BAD0-ECFDD3A59273}"/>
                </a:ext>
              </a:extLst>
            </p:cNvPr>
            <p:cNvSpPr/>
            <p:nvPr/>
          </p:nvSpPr>
          <p:spPr>
            <a:xfrm>
              <a:off x="1174075" y="3450225"/>
              <a:ext cx="899525" cy="1582950"/>
            </a:xfrm>
            <a:custGeom>
              <a:avLst/>
              <a:gdLst/>
              <a:ahLst/>
              <a:cxnLst/>
              <a:rect l="l" t="t" r="r" b="b"/>
              <a:pathLst>
                <a:path w="35981" h="63318" extrusionOk="0">
                  <a:moveTo>
                    <a:pt x="1694" y="1"/>
                  </a:moveTo>
                  <a:cubicBezTo>
                    <a:pt x="1567" y="1"/>
                    <a:pt x="1452" y="86"/>
                    <a:pt x="1419" y="214"/>
                  </a:cubicBezTo>
                  <a:cubicBezTo>
                    <a:pt x="0" y="5686"/>
                    <a:pt x="297" y="7501"/>
                    <a:pt x="3412" y="12357"/>
                  </a:cubicBezTo>
                  <a:cubicBezTo>
                    <a:pt x="9363" y="21637"/>
                    <a:pt x="24395" y="31329"/>
                    <a:pt x="26201" y="32473"/>
                  </a:cubicBezTo>
                  <a:cubicBezTo>
                    <a:pt x="25899" y="33707"/>
                    <a:pt x="24377" y="40297"/>
                    <a:pt x="24811" y="45856"/>
                  </a:cubicBezTo>
                  <a:cubicBezTo>
                    <a:pt x="25280" y="51851"/>
                    <a:pt x="24768" y="62804"/>
                    <a:pt x="24763" y="62914"/>
                  </a:cubicBezTo>
                  <a:cubicBezTo>
                    <a:pt x="24755" y="63074"/>
                    <a:pt x="24881" y="63209"/>
                    <a:pt x="25042" y="63214"/>
                  </a:cubicBezTo>
                  <a:lnTo>
                    <a:pt x="29522" y="63318"/>
                  </a:lnTo>
                  <a:lnTo>
                    <a:pt x="29529" y="63318"/>
                  </a:lnTo>
                  <a:cubicBezTo>
                    <a:pt x="29667" y="63318"/>
                    <a:pt x="29786" y="63219"/>
                    <a:pt x="29811" y="63082"/>
                  </a:cubicBezTo>
                  <a:cubicBezTo>
                    <a:pt x="31319" y="54886"/>
                    <a:pt x="35292" y="33457"/>
                    <a:pt x="35552" y="32735"/>
                  </a:cubicBezTo>
                  <a:cubicBezTo>
                    <a:pt x="35980" y="31774"/>
                    <a:pt x="34446" y="28939"/>
                    <a:pt x="31346" y="24959"/>
                  </a:cubicBezTo>
                  <a:cubicBezTo>
                    <a:pt x="27803" y="20412"/>
                    <a:pt x="14872" y="4973"/>
                    <a:pt x="14741" y="4818"/>
                  </a:cubicBezTo>
                  <a:cubicBezTo>
                    <a:pt x="14684" y="4750"/>
                    <a:pt x="14603" y="4716"/>
                    <a:pt x="14521" y="4716"/>
                  </a:cubicBezTo>
                  <a:cubicBezTo>
                    <a:pt x="14456" y="4716"/>
                    <a:pt x="14391" y="4738"/>
                    <a:pt x="14337" y="4783"/>
                  </a:cubicBezTo>
                  <a:cubicBezTo>
                    <a:pt x="14217" y="4884"/>
                    <a:pt x="14201" y="5065"/>
                    <a:pt x="14302" y="5187"/>
                  </a:cubicBezTo>
                  <a:cubicBezTo>
                    <a:pt x="14433" y="5342"/>
                    <a:pt x="27358" y="20772"/>
                    <a:pt x="30894" y="25311"/>
                  </a:cubicBezTo>
                  <a:cubicBezTo>
                    <a:pt x="34587" y="30052"/>
                    <a:pt x="35214" y="32089"/>
                    <a:pt x="35029" y="32505"/>
                  </a:cubicBezTo>
                  <a:cubicBezTo>
                    <a:pt x="34750" y="33129"/>
                    <a:pt x="30030" y="58741"/>
                    <a:pt x="29293" y="62740"/>
                  </a:cubicBezTo>
                  <a:lnTo>
                    <a:pt x="25348" y="62647"/>
                  </a:lnTo>
                  <a:cubicBezTo>
                    <a:pt x="25427" y="60856"/>
                    <a:pt x="25812" y="51289"/>
                    <a:pt x="25383" y="45811"/>
                  </a:cubicBezTo>
                  <a:cubicBezTo>
                    <a:pt x="24911" y="39779"/>
                    <a:pt x="26788" y="32485"/>
                    <a:pt x="26806" y="32412"/>
                  </a:cubicBezTo>
                  <a:cubicBezTo>
                    <a:pt x="26838" y="32292"/>
                    <a:pt x="26786" y="32164"/>
                    <a:pt x="26680" y="32097"/>
                  </a:cubicBezTo>
                  <a:cubicBezTo>
                    <a:pt x="26515" y="31996"/>
                    <a:pt x="10130" y="21770"/>
                    <a:pt x="3895" y="12049"/>
                  </a:cubicBezTo>
                  <a:cubicBezTo>
                    <a:pt x="893" y="7372"/>
                    <a:pt x="606" y="5624"/>
                    <a:pt x="1972" y="359"/>
                  </a:cubicBezTo>
                  <a:cubicBezTo>
                    <a:pt x="2012" y="206"/>
                    <a:pt x="1920" y="50"/>
                    <a:pt x="1767" y="10"/>
                  </a:cubicBezTo>
                  <a:cubicBezTo>
                    <a:pt x="1743" y="4"/>
                    <a:pt x="1718" y="1"/>
                    <a:pt x="169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825;p64">
              <a:extLst>
                <a:ext uri="{FF2B5EF4-FFF2-40B4-BE49-F238E27FC236}">
                  <a16:creationId xmlns:a16="http://schemas.microsoft.com/office/drawing/2014/main" id="{7457E80D-D280-457C-BA01-28F246445B0D}"/>
                </a:ext>
              </a:extLst>
            </p:cNvPr>
            <p:cNvSpPr/>
            <p:nvPr/>
          </p:nvSpPr>
          <p:spPr>
            <a:xfrm>
              <a:off x="1839450" y="4868850"/>
              <a:ext cx="12200" cy="89675"/>
            </a:xfrm>
            <a:custGeom>
              <a:avLst/>
              <a:gdLst/>
              <a:ahLst/>
              <a:cxnLst/>
              <a:rect l="l" t="t" r="r" b="b"/>
              <a:pathLst>
                <a:path w="488" h="3587" extrusionOk="0">
                  <a:moveTo>
                    <a:pt x="349" y="1"/>
                  </a:moveTo>
                  <a:cubicBezTo>
                    <a:pt x="267" y="4"/>
                    <a:pt x="203" y="57"/>
                    <a:pt x="198" y="135"/>
                  </a:cubicBezTo>
                  <a:cubicBezTo>
                    <a:pt x="83" y="2140"/>
                    <a:pt x="6" y="3435"/>
                    <a:pt x="6" y="3435"/>
                  </a:cubicBezTo>
                  <a:cubicBezTo>
                    <a:pt x="1" y="3515"/>
                    <a:pt x="61" y="3583"/>
                    <a:pt x="141" y="3586"/>
                  </a:cubicBezTo>
                  <a:lnTo>
                    <a:pt x="148" y="3586"/>
                  </a:lnTo>
                  <a:cubicBezTo>
                    <a:pt x="149" y="3586"/>
                    <a:pt x="150" y="3586"/>
                    <a:pt x="151" y="3586"/>
                  </a:cubicBezTo>
                  <a:cubicBezTo>
                    <a:pt x="226" y="3586"/>
                    <a:pt x="288" y="3528"/>
                    <a:pt x="293" y="3452"/>
                  </a:cubicBezTo>
                  <a:cubicBezTo>
                    <a:pt x="293" y="3452"/>
                    <a:pt x="370" y="2156"/>
                    <a:pt x="484" y="152"/>
                  </a:cubicBezTo>
                  <a:cubicBezTo>
                    <a:pt x="488" y="74"/>
                    <a:pt x="428" y="6"/>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826;p64">
              <a:extLst>
                <a:ext uri="{FF2B5EF4-FFF2-40B4-BE49-F238E27FC236}">
                  <a16:creationId xmlns:a16="http://schemas.microsoft.com/office/drawing/2014/main" id="{C986F0D8-5CAE-4D76-9A90-90BE6AF725AA}"/>
                </a:ext>
              </a:extLst>
            </p:cNvPr>
            <p:cNvSpPr/>
            <p:nvPr/>
          </p:nvSpPr>
          <p:spPr>
            <a:xfrm>
              <a:off x="1388525" y="3764925"/>
              <a:ext cx="536475" cy="1024075"/>
            </a:xfrm>
            <a:custGeom>
              <a:avLst/>
              <a:gdLst/>
              <a:ahLst/>
              <a:cxnLst/>
              <a:rect l="l" t="t" r="r" b="b"/>
              <a:pathLst>
                <a:path w="21459" h="40963" extrusionOk="0">
                  <a:moveTo>
                    <a:pt x="162" y="0"/>
                  </a:moveTo>
                  <a:cubicBezTo>
                    <a:pt x="132" y="0"/>
                    <a:pt x="101" y="10"/>
                    <a:pt x="75" y="30"/>
                  </a:cubicBezTo>
                  <a:cubicBezTo>
                    <a:pt x="13" y="79"/>
                    <a:pt x="1" y="169"/>
                    <a:pt x="50" y="232"/>
                  </a:cubicBezTo>
                  <a:cubicBezTo>
                    <a:pt x="2080" y="2849"/>
                    <a:pt x="4002" y="4997"/>
                    <a:pt x="5762" y="6616"/>
                  </a:cubicBezTo>
                  <a:cubicBezTo>
                    <a:pt x="7496" y="8211"/>
                    <a:pt x="9961" y="10347"/>
                    <a:pt x="12346" y="12413"/>
                  </a:cubicBezTo>
                  <a:cubicBezTo>
                    <a:pt x="16041" y="15613"/>
                    <a:pt x="20606" y="19568"/>
                    <a:pt x="20988" y="20340"/>
                  </a:cubicBezTo>
                  <a:cubicBezTo>
                    <a:pt x="20281" y="20363"/>
                    <a:pt x="19601" y="20713"/>
                    <a:pt x="19241" y="21244"/>
                  </a:cubicBezTo>
                  <a:cubicBezTo>
                    <a:pt x="18958" y="21663"/>
                    <a:pt x="18900" y="22140"/>
                    <a:pt x="19080" y="22589"/>
                  </a:cubicBezTo>
                  <a:cubicBezTo>
                    <a:pt x="19272" y="23071"/>
                    <a:pt x="19035" y="29712"/>
                    <a:pt x="18429" y="40811"/>
                  </a:cubicBezTo>
                  <a:cubicBezTo>
                    <a:pt x="18425" y="40891"/>
                    <a:pt x="18485" y="40958"/>
                    <a:pt x="18563" y="40963"/>
                  </a:cubicBezTo>
                  <a:lnTo>
                    <a:pt x="18571" y="40963"/>
                  </a:lnTo>
                  <a:cubicBezTo>
                    <a:pt x="18648" y="40963"/>
                    <a:pt x="18711" y="40902"/>
                    <a:pt x="18715" y="40827"/>
                  </a:cubicBezTo>
                  <a:cubicBezTo>
                    <a:pt x="19350" y="29195"/>
                    <a:pt x="19563" y="23023"/>
                    <a:pt x="19346" y="22482"/>
                  </a:cubicBezTo>
                  <a:cubicBezTo>
                    <a:pt x="19203" y="22125"/>
                    <a:pt x="19250" y="21742"/>
                    <a:pt x="19478" y="21405"/>
                  </a:cubicBezTo>
                  <a:cubicBezTo>
                    <a:pt x="19800" y="20930"/>
                    <a:pt x="20422" y="20624"/>
                    <a:pt x="21062" y="20624"/>
                  </a:cubicBezTo>
                  <a:cubicBezTo>
                    <a:pt x="21217" y="20624"/>
                    <a:pt x="21269" y="20529"/>
                    <a:pt x="21285" y="20488"/>
                  </a:cubicBezTo>
                  <a:cubicBezTo>
                    <a:pt x="21458" y="20024"/>
                    <a:pt x="19360" y="18110"/>
                    <a:pt x="12533" y="12196"/>
                  </a:cubicBezTo>
                  <a:cubicBezTo>
                    <a:pt x="10151" y="10132"/>
                    <a:pt x="7687" y="7997"/>
                    <a:pt x="5956" y="6405"/>
                  </a:cubicBezTo>
                  <a:cubicBezTo>
                    <a:pt x="4207" y="4795"/>
                    <a:pt x="2296" y="2659"/>
                    <a:pt x="277" y="56"/>
                  </a:cubicBezTo>
                  <a:cubicBezTo>
                    <a:pt x="248" y="20"/>
                    <a:pt x="205"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827;p64">
              <a:extLst>
                <a:ext uri="{FF2B5EF4-FFF2-40B4-BE49-F238E27FC236}">
                  <a16:creationId xmlns:a16="http://schemas.microsoft.com/office/drawing/2014/main" id="{1D8A33FE-0757-4DAF-A7F9-BA7B59AC2F3C}"/>
                </a:ext>
              </a:extLst>
            </p:cNvPr>
            <p:cNvSpPr/>
            <p:nvPr/>
          </p:nvSpPr>
          <p:spPr>
            <a:xfrm>
              <a:off x="1232575" y="3456725"/>
              <a:ext cx="117725" cy="243750"/>
            </a:xfrm>
            <a:custGeom>
              <a:avLst/>
              <a:gdLst/>
              <a:ahLst/>
              <a:cxnLst/>
              <a:rect l="l" t="t" r="r" b="b"/>
              <a:pathLst>
                <a:path w="4709" h="9750" extrusionOk="0">
                  <a:moveTo>
                    <a:pt x="1824" y="0"/>
                  </a:moveTo>
                  <a:cubicBezTo>
                    <a:pt x="1788" y="0"/>
                    <a:pt x="1751" y="14"/>
                    <a:pt x="1723" y="43"/>
                  </a:cubicBezTo>
                  <a:cubicBezTo>
                    <a:pt x="1546" y="218"/>
                    <a:pt x="0" y="1796"/>
                    <a:pt x="227" y="2670"/>
                  </a:cubicBezTo>
                  <a:cubicBezTo>
                    <a:pt x="269" y="2835"/>
                    <a:pt x="396" y="3053"/>
                    <a:pt x="758" y="3157"/>
                  </a:cubicBezTo>
                  <a:cubicBezTo>
                    <a:pt x="915" y="3202"/>
                    <a:pt x="1096" y="3252"/>
                    <a:pt x="1290" y="3305"/>
                  </a:cubicBezTo>
                  <a:cubicBezTo>
                    <a:pt x="2199" y="3559"/>
                    <a:pt x="4329" y="4151"/>
                    <a:pt x="4420" y="4436"/>
                  </a:cubicBezTo>
                  <a:cubicBezTo>
                    <a:pt x="4420" y="4436"/>
                    <a:pt x="4395" y="4477"/>
                    <a:pt x="4245" y="4527"/>
                  </a:cubicBezTo>
                  <a:cubicBezTo>
                    <a:pt x="2988" y="4946"/>
                    <a:pt x="1962" y="6163"/>
                    <a:pt x="1920" y="6215"/>
                  </a:cubicBezTo>
                  <a:cubicBezTo>
                    <a:pt x="1880" y="6262"/>
                    <a:pt x="1875" y="6330"/>
                    <a:pt x="1909" y="6383"/>
                  </a:cubicBezTo>
                  <a:cubicBezTo>
                    <a:pt x="1918" y="6397"/>
                    <a:pt x="2789" y="7773"/>
                    <a:pt x="4155" y="9690"/>
                  </a:cubicBezTo>
                  <a:cubicBezTo>
                    <a:pt x="4182" y="9727"/>
                    <a:pt x="4226" y="9749"/>
                    <a:pt x="4272" y="9749"/>
                  </a:cubicBezTo>
                  <a:cubicBezTo>
                    <a:pt x="4274" y="9749"/>
                    <a:pt x="4275" y="9749"/>
                    <a:pt x="4277" y="9749"/>
                  </a:cubicBezTo>
                  <a:cubicBezTo>
                    <a:pt x="4305" y="9749"/>
                    <a:pt x="4331" y="9740"/>
                    <a:pt x="4354" y="9725"/>
                  </a:cubicBezTo>
                  <a:cubicBezTo>
                    <a:pt x="4418" y="9679"/>
                    <a:pt x="4433" y="9589"/>
                    <a:pt x="4387" y="9525"/>
                  </a:cubicBezTo>
                  <a:cubicBezTo>
                    <a:pt x="3225" y="7895"/>
                    <a:pt x="2422" y="6655"/>
                    <a:pt x="2207" y="6321"/>
                  </a:cubicBezTo>
                  <a:cubicBezTo>
                    <a:pt x="2453" y="6048"/>
                    <a:pt x="3330" y="5133"/>
                    <a:pt x="4335" y="4800"/>
                  </a:cubicBezTo>
                  <a:cubicBezTo>
                    <a:pt x="4427" y="4769"/>
                    <a:pt x="4709" y="4674"/>
                    <a:pt x="4702" y="4442"/>
                  </a:cubicBezTo>
                  <a:cubicBezTo>
                    <a:pt x="4692" y="4028"/>
                    <a:pt x="3618" y="3658"/>
                    <a:pt x="1365" y="3031"/>
                  </a:cubicBezTo>
                  <a:cubicBezTo>
                    <a:pt x="1173" y="2977"/>
                    <a:pt x="994" y="2927"/>
                    <a:pt x="836" y="2883"/>
                  </a:cubicBezTo>
                  <a:cubicBezTo>
                    <a:pt x="647" y="2829"/>
                    <a:pt x="539" y="2735"/>
                    <a:pt x="504" y="2599"/>
                  </a:cubicBezTo>
                  <a:cubicBezTo>
                    <a:pt x="346" y="1992"/>
                    <a:pt x="1477" y="694"/>
                    <a:pt x="1925" y="245"/>
                  </a:cubicBezTo>
                  <a:cubicBezTo>
                    <a:pt x="1982" y="189"/>
                    <a:pt x="1982" y="98"/>
                    <a:pt x="1925" y="43"/>
                  </a:cubicBezTo>
                  <a:cubicBezTo>
                    <a:pt x="1898" y="14"/>
                    <a:pt x="1861" y="0"/>
                    <a:pt x="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828;p64">
              <a:extLst>
                <a:ext uri="{FF2B5EF4-FFF2-40B4-BE49-F238E27FC236}">
                  <a16:creationId xmlns:a16="http://schemas.microsoft.com/office/drawing/2014/main" id="{C3F28D70-E0B0-4A1B-92A8-5B31503BEC9D}"/>
                </a:ext>
              </a:extLst>
            </p:cNvPr>
            <p:cNvSpPr/>
            <p:nvPr/>
          </p:nvSpPr>
          <p:spPr>
            <a:xfrm>
              <a:off x="1356275" y="3508075"/>
              <a:ext cx="414600" cy="356425"/>
            </a:xfrm>
            <a:custGeom>
              <a:avLst/>
              <a:gdLst/>
              <a:ahLst/>
              <a:cxnLst/>
              <a:rect l="l" t="t" r="r" b="b"/>
              <a:pathLst>
                <a:path w="16584" h="14257" extrusionOk="0">
                  <a:moveTo>
                    <a:pt x="162" y="1"/>
                  </a:moveTo>
                  <a:cubicBezTo>
                    <a:pt x="105" y="1"/>
                    <a:pt x="51" y="35"/>
                    <a:pt x="30" y="92"/>
                  </a:cubicBezTo>
                  <a:cubicBezTo>
                    <a:pt x="0" y="165"/>
                    <a:pt x="38" y="248"/>
                    <a:pt x="111" y="276"/>
                  </a:cubicBezTo>
                  <a:cubicBezTo>
                    <a:pt x="4753" y="2093"/>
                    <a:pt x="16175" y="14092"/>
                    <a:pt x="16291" y="14212"/>
                  </a:cubicBezTo>
                  <a:cubicBezTo>
                    <a:pt x="16317" y="14240"/>
                    <a:pt x="16354" y="14257"/>
                    <a:pt x="16394" y="14257"/>
                  </a:cubicBezTo>
                  <a:lnTo>
                    <a:pt x="16394" y="14257"/>
                  </a:lnTo>
                  <a:cubicBezTo>
                    <a:pt x="16519" y="14256"/>
                    <a:pt x="16584" y="14107"/>
                    <a:pt x="16497" y="14016"/>
                  </a:cubicBezTo>
                  <a:cubicBezTo>
                    <a:pt x="16027" y="13519"/>
                    <a:pt x="4915" y="1850"/>
                    <a:pt x="216" y="11"/>
                  </a:cubicBezTo>
                  <a:cubicBezTo>
                    <a:pt x="198" y="4"/>
                    <a:pt x="180" y="1"/>
                    <a:pt x="162" y="1"/>
                  </a:cubicBezTo>
                  <a:close/>
                  <a:moveTo>
                    <a:pt x="16394" y="14257"/>
                  </a:moveTo>
                  <a:cubicBezTo>
                    <a:pt x="16393" y="14257"/>
                    <a:pt x="16393" y="14257"/>
                    <a:pt x="16393" y="14257"/>
                  </a:cubicBezTo>
                  <a:lnTo>
                    <a:pt x="16394" y="14257"/>
                  </a:lnTo>
                  <a:cubicBezTo>
                    <a:pt x="16394" y="14257"/>
                    <a:pt x="16394" y="14257"/>
                    <a:pt x="16394" y="142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829;p64">
              <a:extLst>
                <a:ext uri="{FF2B5EF4-FFF2-40B4-BE49-F238E27FC236}">
                  <a16:creationId xmlns:a16="http://schemas.microsoft.com/office/drawing/2014/main" id="{ED3B840B-9FD7-4C8C-8DBF-E7E2DE07BFF2}"/>
                </a:ext>
              </a:extLst>
            </p:cNvPr>
            <p:cNvSpPr/>
            <p:nvPr/>
          </p:nvSpPr>
          <p:spPr>
            <a:xfrm>
              <a:off x="1756100" y="5023375"/>
              <a:ext cx="386275" cy="154825"/>
            </a:xfrm>
            <a:custGeom>
              <a:avLst/>
              <a:gdLst/>
              <a:ahLst/>
              <a:cxnLst/>
              <a:rect l="l" t="t" r="r" b="b"/>
              <a:pathLst>
                <a:path w="15451" h="6193" extrusionOk="0">
                  <a:moveTo>
                    <a:pt x="1767" y="1"/>
                  </a:moveTo>
                  <a:cubicBezTo>
                    <a:pt x="1767" y="1"/>
                    <a:pt x="0" y="5980"/>
                    <a:pt x="618" y="6156"/>
                  </a:cubicBezTo>
                  <a:cubicBezTo>
                    <a:pt x="706" y="6181"/>
                    <a:pt x="1022" y="6192"/>
                    <a:pt x="1501" y="6192"/>
                  </a:cubicBezTo>
                  <a:cubicBezTo>
                    <a:pt x="4383" y="6192"/>
                    <a:pt x="13187" y="5798"/>
                    <a:pt x="14232" y="5751"/>
                  </a:cubicBezTo>
                  <a:cubicBezTo>
                    <a:pt x="15451" y="5696"/>
                    <a:pt x="15424" y="5087"/>
                    <a:pt x="15424" y="5087"/>
                  </a:cubicBezTo>
                  <a:lnTo>
                    <a:pt x="6248" y="106"/>
                  </a:lnTo>
                  <a:lnTo>
                    <a:pt x="1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830;p64">
              <a:extLst>
                <a:ext uri="{FF2B5EF4-FFF2-40B4-BE49-F238E27FC236}">
                  <a16:creationId xmlns:a16="http://schemas.microsoft.com/office/drawing/2014/main" id="{11A9776A-7820-4F9A-A7E2-95AF93783697}"/>
                </a:ext>
              </a:extLst>
            </p:cNvPr>
            <p:cNvSpPr/>
            <p:nvPr/>
          </p:nvSpPr>
          <p:spPr>
            <a:xfrm>
              <a:off x="1753400" y="5016225"/>
              <a:ext cx="395475" cy="169000"/>
            </a:xfrm>
            <a:custGeom>
              <a:avLst/>
              <a:gdLst/>
              <a:ahLst/>
              <a:cxnLst/>
              <a:rect l="l" t="t" r="r" b="b"/>
              <a:pathLst>
                <a:path w="15819" h="6760" extrusionOk="0">
                  <a:moveTo>
                    <a:pt x="2088" y="578"/>
                  </a:moveTo>
                  <a:lnTo>
                    <a:pt x="6280" y="675"/>
                  </a:lnTo>
                  <a:lnTo>
                    <a:pt x="15172" y="5504"/>
                  </a:lnTo>
                  <a:cubicBezTo>
                    <a:pt x="15063" y="5612"/>
                    <a:pt x="14816" y="5729"/>
                    <a:pt x="14327" y="5751"/>
                  </a:cubicBezTo>
                  <a:cubicBezTo>
                    <a:pt x="9030" y="5988"/>
                    <a:pt x="3542" y="6194"/>
                    <a:pt x="1553" y="6194"/>
                  </a:cubicBezTo>
                  <a:cubicBezTo>
                    <a:pt x="1238" y="6194"/>
                    <a:pt x="1011" y="6189"/>
                    <a:pt x="886" y="6178"/>
                  </a:cubicBezTo>
                  <a:cubicBezTo>
                    <a:pt x="781" y="5609"/>
                    <a:pt x="1403" y="2934"/>
                    <a:pt x="2088" y="578"/>
                  </a:cubicBezTo>
                  <a:close/>
                  <a:moveTo>
                    <a:pt x="1867" y="0"/>
                  </a:moveTo>
                  <a:cubicBezTo>
                    <a:pt x="1746" y="0"/>
                    <a:pt x="1637" y="87"/>
                    <a:pt x="1601" y="206"/>
                  </a:cubicBezTo>
                  <a:cubicBezTo>
                    <a:pt x="1218" y="1502"/>
                    <a:pt x="1" y="5785"/>
                    <a:pt x="402" y="6514"/>
                  </a:cubicBezTo>
                  <a:cubicBezTo>
                    <a:pt x="473" y="6645"/>
                    <a:pt x="576" y="6697"/>
                    <a:pt x="648" y="6718"/>
                  </a:cubicBezTo>
                  <a:cubicBezTo>
                    <a:pt x="753" y="6747"/>
                    <a:pt x="1117" y="6760"/>
                    <a:pt x="1668" y="6760"/>
                  </a:cubicBezTo>
                  <a:cubicBezTo>
                    <a:pt x="4285" y="6760"/>
                    <a:pt x="11116" y="6468"/>
                    <a:pt x="14353" y="6322"/>
                  </a:cubicBezTo>
                  <a:cubicBezTo>
                    <a:pt x="14937" y="6296"/>
                    <a:pt x="15358" y="6146"/>
                    <a:pt x="15604" y="5878"/>
                  </a:cubicBezTo>
                  <a:cubicBezTo>
                    <a:pt x="15819" y="5642"/>
                    <a:pt x="15819" y="5405"/>
                    <a:pt x="15818" y="5360"/>
                  </a:cubicBezTo>
                  <a:cubicBezTo>
                    <a:pt x="15813" y="5260"/>
                    <a:pt x="15756" y="5169"/>
                    <a:pt x="15669" y="5122"/>
                  </a:cubicBezTo>
                  <a:lnTo>
                    <a:pt x="6493" y="139"/>
                  </a:lnTo>
                  <a:cubicBezTo>
                    <a:pt x="6453" y="117"/>
                    <a:pt x="6408" y="106"/>
                    <a:pt x="6364" y="105"/>
                  </a:cubicBezTo>
                  <a:lnTo>
                    <a:pt x="1882" y="1"/>
                  </a:lnTo>
                  <a:cubicBezTo>
                    <a:pt x="1877" y="1"/>
                    <a:pt x="1872" y="0"/>
                    <a:pt x="18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831;p64">
              <a:extLst>
                <a:ext uri="{FF2B5EF4-FFF2-40B4-BE49-F238E27FC236}">
                  <a16:creationId xmlns:a16="http://schemas.microsoft.com/office/drawing/2014/main" id="{39853029-90F3-4E11-9883-9B85317B6B1F}"/>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11013" y="37491"/>
                  </a:lnTo>
                  <a:lnTo>
                    <a:pt x="8806" y="22084"/>
                  </a:lnTo>
                  <a:cubicBezTo>
                    <a:pt x="8609" y="20713"/>
                    <a:pt x="9279" y="19361"/>
                    <a:pt x="10490" y="18687"/>
                  </a:cubicBezTo>
                  <a:lnTo>
                    <a:pt x="20390" y="13170"/>
                  </a:lnTo>
                  <a:cubicBezTo>
                    <a:pt x="20390" y="13170"/>
                    <a:pt x="23128" y="1568"/>
                    <a:pt x="22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832;p64">
              <a:extLst>
                <a:ext uri="{FF2B5EF4-FFF2-40B4-BE49-F238E27FC236}">
                  <a16:creationId xmlns:a16="http://schemas.microsoft.com/office/drawing/2014/main" id="{2B321722-3E04-4989-B7D9-52F850AD01BF}"/>
                </a:ext>
              </a:extLst>
            </p:cNvPr>
            <p:cNvSpPr/>
            <p:nvPr/>
          </p:nvSpPr>
          <p:spPr>
            <a:xfrm>
              <a:off x="801125" y="2567025"/>
              <a:ext cx="593200" cy="965875"/>
            </a:xfrm>
            <a:custGeom>
              <a:avLst/>
              <a:gdLst/>
              <a:ahLst/>
              <a:cxnLst/>
              <a:rect l="l" t="t" r="r" b="b"/>
              <a:pathLst>
                <a:path w="23728" h="38635" extrusionOk="0">
                  <a:moveTo>
                    <a:pt x="22820" y="839"/>
                  </a:moveTo>
                  <a:cubicBezTo>
                    <a:pt x="22762" y="3024"/>
                    <a:pt x="21164" y="10262"/>
                    <a:pt x="20458" y="13268"/>
                  </a:cubicBezTo>
                  <a:lnTo>
                    <a:pt x="10668" y="18724"/>
                  </a:lnTo>
                  <a:cubicBezTo>
                    <a:pt x="9364" y="19451"/>
                    <a:pt x="8628" y="20933"/>
                    <a:pt x="8840" y="22412"/>
                  </a:cubicBezTo>
                  <a:lnTo>
                    <a:pt x="11007" y="37539"/>
                  </a:lnTo>
                  <a:lnTo>
                    <a:pt x="7878" y="38030"/>
                  </a:lnTo>
                  <a:lnTo>
                    <a:pt x="1113" y="20273"/>
                  </a:lnTo>
                  <a:cubicBezTo>
                    <a:pt x="627" y="19000"/>
                    <a:pt x="1027" y="17587"/>
                    <a:pt x="2108" y="16757"/>
                  </a:cubicBezTo>
                  <a:lnTo>
                    <a:pt x="22820" y="839"/>
                  </a:lnTo>
                  <a:close/>
                  <a:moveTo>
                    <a:pt x="23069" y="0"/>
                  </a:moveTo>
                  <a:cubicBezTo>
                    <a:pt x="23009" y="0"/>
                    <a:pt x="22948" y="19"/>
                    <a:pt x="22895" y="59"/>
                  </a:cubicBezTo>
                  <a:lnTo>
                    <a:pt x="1758" y="16303"/>
                  </a:lnTo>
                  <a:cubicBezTo>
                    <a:pt x="475" y="17290"/>
                    <a:pt x="1" y="18966"/>
                    <a:pt x="576" y="20477"/>
                  </a:cubicBezTo>
                  <a:lnTo>
                    <a:pt x="7427" y="38450"/>
                  </a:lnTo>
                  <a:cubicBezTo>
                    <a:pt x="7468" y="38562"/>
                    <a:pt x="7575" y="38635"/>
                    <a:pt x="7694" y="38635"/>
                  </a:cubicBezTo>
                  <a:cubicBezTo>
                    <a:pt x="7709" y="38635"/>
                    <a:pt x="7723" y="38633"/>
                    <a:pt x="7739" y="38631"/>
                  </a:cubicBezTo>
                  <a:lnTo>
                    <a:pt x="11376" y="38062"/>
                  </a:lnTo>
                  <a:cubicBezTo>
                    <a:pt x="11530" y="38037"/>
                    <a:pt x="11636" y="37893"/>
                    <a:pt x="11614" y="37737"/>
                  </a:cubicBezTo>
                  <a:lnTo>
                    <a:pt x="9407" y="22332"/>
                  </a:lnTo>
                  <a:cubicBezTo>
                    <a:pt x="9229" y="21085"/>
                    <a:pt x="9848" y="19836"/>
                    <a:pt x="10948" y="19224"/>
                  </a:cubicBezTo>
                  <a:lnTo>
                    <a:pt x="20848" y="13707"/>
                  </a:lnTo>
                  <a:cubicBezTo>
                    <a:pt x="20918" y="13668"/>
                    <a:pt x="20968" y="13602"/>
                    <a:pt x="20988" y="13523"/>
                  </a:cubicBezTo>
                  <a:cubicBezTo>
                    <a:pt x="21268" y="12329"/>
                    <a:pt x="23728" y="1809"/>
                    <a:pt x="23348" y="219"/>
                  </a:cubicBezTo>
                  <a:cubicBezTo>
                    <a:pt x="23315" y="83"/>
                    <a:pt x="23194" y="0"/>
                    <a:pt x="23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833;p64">
              <a:extLst>
                <a:ext uri="{FF2B5EF4-FFF2-40B4-BE49-F238E27FC236}">
                  <a16:creationId xmlns:a16="http://schemas.microsoft.com/office/drawing/2014/main" id="{4D5F2B18-04B1-421A-A0F8-03BDB69DECFB}"/>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834;p64">
              <a:extLst>
                <a:ext uri="{FF2B5EF4-FFF2-40B4-BE49-F238E27FC236}">
                  <a16:creationId xmlns:a16="http://schemas.microsoft.com/office/drawing/2014/main" id="{19E6BEBA-AAA1-4EBD-AC2F-CD5352D4F86A}"/>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835;p64">
              <a:extLst>
                <a:ext uri="{FF2B5EF4-FFF2-40B4-BE49-F238E27FC236}">
                  <a16:creationId xmlns:a16="http://schemas.microsoft.com/office/drawing/2014/main" id="{3A93890A-F360-47D7-AF4B-73976D8A6F8F}"/>
                </a:ext>
              </a:extLst>
            </p:cNvPr>
            <p:cNvSpPr/>
            <p:nvPr/>
          </p:nvSpPr>
          <p:spPr>
            <a:xfrm>
              <a:off x="907375" y="2977675"/>
              <a:ext cx="129450" cy="101625"/>
            </a:xfrm>
            <a:custGeom>
              <a:avLst/>
              <a:gdLst/>
              <a:ahLst/>
              <a:cxnLst/>
              <a:rect l="l" t="t" r="r" b="b"/>
              <a:pathLst>
                <a:path w="5178" h="4065" extrusionOk="0">
                  <a:moveTo>
                    <a:pt x="1535" y="1"/>
                  </a:moveTo>
                  <a:cubicBezTo>
                    <a:pt x="1419" y="1"/>
                    <a:pt x="1309" y="72"/>
                    <a:pt x="1265" y="189"/>
                  </a:cubicBezTo>
                  <a:cubicBezTo>
                    <a:pt x="1209" y="342"/>
                    <a:pt x="1293" y="513"/>
                    <a:pt x="1450" y="560"/>
                  </a:cubicBezTo>
                  <a:cubicBezTo>
                    <a:pt x="2560" y="969"/>
                    <a:pt x="3475" y="2117"/>
                    <a:pt x="4021" y="2954"/>
                  </a:cubicBezTo>
                  <a:cubicBezTo>
                    <a:pt x="3177" y="2466"/>
                    <a:pt x="1868" y="1755"/>
                    <a:pt x="428" y="1156"/>
                  </a:cubicBezTo>
                  <a:cubicBezTo>
                    <a:pt x="394" y="1143"/>
                    <a:pt x="359" y="1137"/>
                    <a:pt x="325" y="1137"/>
                  </a:cubicBezTo>
                  <a:cubicBezTo>
                    <a:pt x="212" y="1137"/>
                    <a:pt x="107" y="1203"/>
                    <a:pt x="61" y="1313"/>
                  </a:cubicBezTo>
                  <a:cubicBezTo>
                    <a:pt x="0" y="1456"/>
                    <a:pt x="66" y="1621"/>
                    <a:pt x="208" y="1684"/>
                  </a:cubicBezTo>
                  <a:cubicBezTo>
                    <a:pt x="2615" y="2686"/>
                    <a:pt x="4652" y="4004"/>
                    <a:pt x="4673" y="4017"/>
                  </a:cubicBezTo>
                  <a:cubicBezTo>
                    <a:pt x="4719" y="4047"/>
                    <a:pt x="4773" y="4064"/>
                    <a:pt x="4828" y="4064"/>
                  </a:cubicBezTo>
                  <a:cubicBezTo>
                    <a:pt x="5039" y="4064"/>
                    <a:pt x="5178" y="3844"/>
                    <a:pt x="5087" y="3654"/>
                  </a:cubicBezTo>
                  <a:cubicBezTo>
                    <a:pt x="5031" y="3536"/>
                    <a:pt x="3680" y="773"/>
                    <a:pt x="1647" y="25"/>
                  </a:cubicBezTo>
                  <a:cubicBezTo>
                    <a:pt x="1610" y="9"/>
                    <a:pt x="1572"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836;p64">
              <a:extLst>
                <a:ext uri="{FF2B5EF4-FFF2-40B4-BE49-F238E27FC236}">
                  <a16:creationId xmlns:a16="http://schemas.microsoft.com/office/drawing/2014/main" id="{D4ACE191-B0B0-470B-B3F7-4D64DB272F0B}"/>
                </a:ext>
              </a:extLst>
            </p:cNvPr>
            <p:cNvSpPr/>
            <p:nvPr/>
          </p:nvSpPr>
          <p:spPr>
            <a:xfrm>
              <a:off x="993450" y="3511475"/>
              <a:ext cx="177000" cy="271500"/>
            </a:xfrm>
            <a:custGeom>
              <a:avLst/>
              <a:gdLst/>
              <a:ahLst/>
              <a:cxnLst/>
              <a:rect l="l" t="t" r="r" b="b"/>
              <a:pathLst>
                <a:path w="7080" h="10860" extrusionOk="0">
                  <a:moveTo>
                    <a:pt x="3638" y="0"/>
                  </a:moveTo>
                  <a:lnTo>
                    <a:pt x="1" y="569"/>
                  </a:lnTo>
                  <a:cubicBezTo>
                    <a:pt x="1" y="569"/>
                    <a:pt x="52" y="4527"/>
                    <a:pt x="243" y="4870"/>
                  </a:cubicBezTo>
                  <a:cubicBezTo>
                    <a:pt x="434" y="5213"/>
                    <a:pt x="1270" y="6229"/>
                    <a:pt x="1270" y="6229"/>
                  </a:cubicBezTo>
                  <a:lnTo>
                    <a:pt x="2158" y="8385"/>
                  </a:lnTo>
                  <a:lnTo>
                    <a:pt x="3141" y="8779"/>
                  </a:lnTo>
                  <a:lnTo>
                    <a:pt x="3760" y="10859"/>
                  </a:lnTo>
                  <a:lnTo>
                    <a:pt x="4804" y="10636"/>
                  </a:lnTo>
                  <a:lnTo>
                    <a:pt x="4525" y="4414"/>
                  </a:lnTo>
                  <a:lnTo>
                    <a:pt x="5008" y="3427"/>
                  </a:lnTo>
                  <a:lnTo>
                    <a:pt x="6492" y="5205"/>
                  </a:lnTo>
                  <a:lnTo>
                    <a:pt x="7079" y="4564"/>
                  </a:lnTo>
                  <a:lnTo>
                    <a:pt x="5539" y="1560"/>
                  </a:lnTo>
                  <a:lnTo>
                    <a:pt x="3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837;p64">
              <a:extLst>
                <a:ext uri="{FF2B5EF4-FFF2-40B4-BE49-F238E27FC236}">
                  <a16:creationId xmlns:a16="http://schemas.microsoft.com/office/drawing/2014/main" id="{C1225AB8-E4FA-45AD-AD73-9AD8BAEBCDF5}"/>
                </a:ext>
              </a:extLst>
            </p:cNvPr>
            <p:cNvSpPr/>
            <p:nvPr/>
          </p:nvSpPr>
          <p:spPr>
            <a:xfrm>
              <a:off x="986250" y="3504300"/>
              <a:ext cx="191875" cy="285825"/>
            </a:xfrm>
            <a:custGeom>
              <a:avLst/>
              <a:gdLst/>
              <a:ahLst/>
              <a:cxnLst/>
              <a:rect l="l" t="t" r="r" b="b"/>
              <a:pathLst>
                <a:path w="7675" h="11433" extrusionOk="0">
                  <a:moveTo>
                    <a:pt x="3844" y="590"/>
                  </a:moveTo>
                  <a:lnTo>
                    <a:pt x="5600" y="2029"/>
                  </a:lnTo>
                  <a:lnTo>
                    <a:pt x="7021" y="4805"/>
                  </a:lnTo>
                  <a:lnTo>
                    <a:pt x="6790" y="5057"/>
                  </a:lnTo>
                  <a:lnTo>
                    <a:pt x="5516" y="3531"/>
                  </a:lnTo>
                  <a:cubicBezTo>
                    <a:pt x="5463" y="3465"/>
                    <a:pt x="5383" y="3427"/>
                    <a:pt x="5298" y="3427"/>
                  </a:cubicBezTo>
                  <a:cubicBezTo>
                    <a:pt x="5286" y="3427"/>
                    <a:pt x="5274" y="3428"/>
                    <a:pt x="5261" y="3430"/>
                  </a:cubicBezTo>
                  <a:cubicBezTo>
                    <a:pt x="5165" y="3441"/>
                    <a:pt x="5082" y="3502"/>
                    <a:pt x="5040" y="3589"/>
                  </a:cubicBezTo>
                  <a:lnTo>
                    <a:pt x="4557" y="4576"/>
                  </a:lnTo>
                  <a:cubicBezTo>
                    <a:pt x="4536" y="4619"/>
                    <a:pt x="4526" y="4667"/>
                    <a:pt x="4528" y="4714"/>
                  </a:cubicBezTo>
                  <a:lnTo>
                    <a:pt x="4795" y="10695"/>
                  </a:lnTo>
                  <a:lnTo>
                    <a:pt x="4246" y="10812"/>
                  </a:lnTo>
                  <a:lnTo>
                    <a:pt x="3702" y="8986"/>
                  </a:lnTo>
                  <a:cubicBezTo>
                    <a:pt x="3677" y="8901"/>
                    <a:pt x="3616" y="8834"/>
                    <a:pt x="3535" y="8801"/>
                  </a:cubicBezTo>
                  <a:lnTo>
                    <a:pt x="2664" y="8451"/>
                  </a:lnTo>
                  <a:lnTo>
                    <a:pt x="1823" y="6407"/>
                  </a:lnTo>
                  <a:cubicBezTo>
                    <a:pt x="1811" y="6381"/>
                    <a:pt x="1797" y="6357"/>
                    <a:pt x="1779" y="6335"/>
                  </a:cubicBezTo>
                  <a:cubicBezTo>
                    <a:pt x="1551" y="6057"/>
                    <a:pt x="927" y="5282"/>
                    <a:pt x="787" y="5031"/>
                  </a:cubicBezTo>
                  <a:cubicBezTo>
                    <a:pt x="690" y="4779"/>
                    <a:pt x="607" y="2880"/>
                    <a:pt x="579" y="1103"/>
                  </a:cubicBezTo>
                  <a:lnTo>
                    <a:pt x="3844" y="590"/>
                  </a:lnTo>
                  <a:close/>
                  <a:moveTo>
                    <a:pt x="3925" y="1"/>
                  </a:moveTo>
                  <a:cubicBezTo>
                    <a:pt x="3910" y="1"/>
                    <a:pt x="3896" y="2"/>
                    <a:pt x="3881" y="4"/>
                  </a:cubicBezTo>
                  <a:lnTo>
                    <a:pt x="244" y="573"/>
                  </a:lnTo>
                  <a:cubicBezTo>
                    <a:pt x="103" y="596"/>
                    <a:pt x="1" y="718"/>
                    <a:pt x="3" y="860"/>
                  </a:cubicBezTo>
                  <a:cubicBezTo>
                    <a:pt x="22" y="2365"/>
                    <a:pt x="84" y="4942"/>
                    <a:pt x="281" y="5296"/>
                  </a:cubicBezTo>
                  <a:cubicBezTo>
                    <a:pt x="466" y="5627"/>
                    <a:pt x="1146" y="6466"/>
                    <a:pt x="1309" y="6665"/>
                  </a:cubicBezTo>
                  <a:lnTo>
                    <a:pt x="2181" y="8780"/>
                  </a:lnTo>
                  <a:cubicBezTo>
                    <a:pt x="2209" y="8852"/>
                    <a:pt x="2266" y="8909"/>
                    <a:pt x="2338" y="8937"/>
                  </a:cubicBezTo>
                  <a:lnTo>
                    <a:pt x="3193" y="9280"/>
                  </a:lnTo>
                  <a:lnTo>
                    <a:pt x="3774" y="11228"/>
                  </a:lnTo>
                  <a:cubicBezTo>
                    <a:pt x="3809" y="11349"/>
                    <a:pt x="3921" y="11432"/>
                    <a:pt x="4048" y="11432"/>
                  </a:cubicBezTo>
                  <a:cubicBezTo>
                    <a:pt x="4068" y="11432"/>
                    <a:pt x="4087" y="11431"/>
                    <a:pt x="4108" y="11426"/>
                  </a:cubicBezTo>
                  <a:lnTo>
                    <a:pt x="5151" y="11204"/>
                  </a:lnTo>
                  <a:cubicBezTo>
                    <a:pt x="5288" y="11174"/>
                    <a:pt x="5383" y="11050"/>
                    <a:pt x="5378" y="10910"/>
                  </a:cubicBezTo>
                  <a:lnTo>
                    <a:pt x="5103" y="4761"/>
                  </a:lnTo>
                  <a:lnTo>
                    <a:pt x="5359" y="4236"/>
                  </a:lnTo>
                  <a:lnTo>
                    <a:pt x="6561" y="5675"/>
                  </a:lnTo>
                  <a:cubicBezTo>
                    <a:pt x="6613" y="5739"/>
                    <a:pt x="6690" y="5776"/>
                    <a:pt x="6774" y="5778"/>
                  </a:cubicBezTo>
                  <a:cubicBezTo>
                    <a:pt x="6775" y="5778"/>
                    <a:pt x="6777" y="5778"/>
                    <a:pt x="6778" y="5778"/>
                  </a:cubicBezTo>
                  <a:cubicBezTo>
                    <a:pt x="6859" y="5778"/>
                    <a:pt x="6936" y="5743"/>
                    <a:pt x="6992" y="5684"/>
                  </a:cubicBezTo>
                  <a:lnTo>
                    <a:pt x="7577" y="5043"/>
                  </a:lnTo>
                  <a:cubicBezTo>
                    <a:pt x="7658" y="4956"/>
                    <a:pt x="7675" y="4827"/>
                    <a:pt x="7621" y="4720"/>
                  </a:cubicBezTo>
                  <a:lnTo>
                    <a:pt x="6082" y="1716"/>
                  </a:lnTo>
                  <a:cubicBezTo>
                    <a:pt x="6064" y="1681"/>
                    <a:pt x="6038" y="1650"/>
                    <a:pt x="6009" y="1625"/>
                  </a:cubicBezTo>
                  <a:lnTo>
                    <a:pt x="4107" y="66"/>
                  </a:lnTo>
                  <a:cubicBezTo>
                    <a:pt x="4054" y="24"/>
                    <a:pt x="3990" y="1"/>
                    <a:pt x="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838;p64">
              <a:extLst>
                <a:ext uri="{FF2B5EF4-FFF2-40B4-BE49-F238E27FC236}">
                  <a16:creationId xmlns:a16="http://schemas.microsoft.com/office/drawing/2014/main" id="{76DC8AB3-D686-4A6F-8DAC-82465972E584}"/>
                </a:ext>
              </a:extLst>
            </p:cNvPr>
            <p:cNvSpPr/>
            <p:nvPr/>
          </p:nvSpPr>
          <p:spPr>
            <a:xfrm>
              <a:off x="1066425" y="3656550"/>
              <a:ext cx="5525" cy="74425"/>
            </a:xfrm>
            <a:custGeom>
              <a:avLst/>
              <a:gdLst/>
              <a:ahLst/>
              <a:cxnLst/>
              <a:rect l="l" t="t" r="r" b="b"/>
              <a:pathLst>
                <a:path w="221" h="2977" extrusionOk="0">
                  <a:moveTo>
                    <a:pt x="220" y="2976"/>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839;p64">
              <a:extLst>
                <a:ext uri="{FF2B5EF4-FFF2-40B4-BE49-F238E27FC236}">
                  <a16:creationId xmlns:a16="http://schemas.microsoft.com/office/drawing/2014/main" id="{81231B14-7215-49C1-A0E6-ECBBFD4DCF39}"/>
                </a:ext>
              </a:extLst>
            </p:cNvPr>
            <p:cNvSpPr/>
            <p:nvPr/>
          </p:nvSpPr>
          <p:spPr>
            <a:xfrm>
              <a:off x="1058975" y="3649400"/>
              <a:ext cx="20400" cy="88750"/>
            </a:xfrm>
            <a:custGeom>
              <a:avLst/>
              <a:gdLst/>
              <a:ahLst/>
              <a:cxnLst/>
              <a:rect l="l" t="t" r="r" b="b"/>
              <a:pathLst>
                <a:path w="816" h="3550" extrusionOk="0">
                  <a:moveTo>
                    <a:pt x="303" y="1"/>
                  </a:moveTo>
                  <a:cubicBezTo>
                    <a:pt x="294" y="1"/>
                    <a:pt x="286" y="1"/>
                    <a:pt x="278" y="2"/>
                  </a:cubicBezTo>
                  <a:cubicBezTo>
                    <a:pt x="120" y="13"/>
                    <a:pt x="1" y="152"/>
                    <a:pt x="12" y="310"/>
                  </a:cubicBezTo>
                  <a:lnTo>
                    <a:pt x="234" y="3284"/>
                  </a:lnTo>
                  <a:cubicBezTo>
                    <a:pt x="246" y="3433"/>
                    <a:pt x="370" y="3548"/>
                    <a:pt x="518" y="3549"/>
                  </a:cubicBezTo>
                  <a:lnTo>
                    <a:pt x="540" y="3549"/>
                  </a:lnTo>
                  <a:cubicBezTo>
                    <a:pt x="698" y="3537"/>
                    <a:pt x="816" y="3399"/>
                    <a:pt x="804" y="3242"/>
                  </a:cubicBezTo>
                  <a:lnTo>
                    <a:pt x="584" y="266"/>
                  </a:lnTo>
                  <a:cubicBezTo>
                    <a:pt x="574" y="117"/>
                    <a:pt x="450"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840;p64">
              <a:extLst>
                <a:ext uri="{FF2B5EF4-FFF2-40B4-BE49-F238E27FC236}">
                  <a16:creationId xmlns:a16="http://schemas.microsoft.com/office/drawing/2014/main" id="{03D8A04C-6C3C-4070-9C16-5B11AAD56FD2}"/>
                </a:ext>
              </a:extLst>
            </p:cNvPr>
            <p:cNvSpPr/>
            <p:nvPr/>
          </p:nvSpPr>
          <p:spPr>
            <a:xfrm>
              <a:off x="1035550" y="3653575"/>
              <a:ext cx="11825" cy="67525"/>
            </a:xfrm>
            <a:custGeom>
              <a:avLst/>
              <a:gdLst/>
              <a:ahLst/>
              <a:cxnLst/>
              <a:rect l="l" t="t" r="r" b="b"/>
              <a:pathLst>
                <a:path w="473" h="2701" extrusionOk="0">
                  <a:moveTo>
                    <a:pt x="473" y="2701"/>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841;p64">
              <a:extLst>
                <a:ext uri="{FF2B5EF4-FFF2-40B4-BE49-F238E27FC236}">
                  <a16:creationId xmlns:a16="http://schemas.microsoft.com/office/drawing/2014/main" id="{3106C035-0736-4D57-B435-EF69685EE752}"/>
                </a:ext>
              </a:extLst>
            </p:cNvPr>
            <p:cNvSpPr/>
            <p:nvPr/>
          </p:nvSpPr>
          <p:spPr>
            <a:xfrm>
              <a:off x="1027800" y="3646375"/>
              <a:ext cx="27300" cy="81875"/>
            </a:xfrm>
            <a:custGeom>
              <a:avLst/>
              <a:gdLst/>
              <a:ahLst/>
              <a:cxnLst/>
              <a:rect l="l" t="t" r="r" b="b"/>
              <a:pathLst>
                <a:path w="1092" h="3275" extrusionOk="0">
                  <a:moveTo>
                    <a:pt x="315" y="1"/>
                  </a:moveTo>
                  <a:cubicBezTo>
                    <a:pt x="297" y="1"/>
                    <a:pt x="279" y="3"/>
                    <a:pt x="261" y="6"/>
                  </a:cubicBezTo>
                  <a:cubicBezTo>
                    <a:pt x="106" y="33"/>
                    <a:pt x="1" y="181"/>
                    <a:pt x="28" y="337"/>
                  </a:cubicBezTo>
                  <a:lnTo>
                    <a:pt x="501" y="3037"/>
                  </a:lnTo>
                  <a:cubicBezTo>
                    <a:pt x="525" y="3174"/>
                    <a:pt x="643" y="3274"/>
                    <a:pt x="783" y="3274"/>
                  </a:cubicBezTo>
                  <a:cubicBezTo>
                    <a:pt x="799" y="3274"/>
                    <a:pt x="816" y="3273"/>
                    <a:pt x="831" y="3270"/>
                  </a:cubicBezTo>
                  <a:cubicBezTo>
                    <a:pt x="988" y="3244"/>
                    <a:pt x="1091" y="3095"/>
                    <a:pt x="1064" y="2940"/>
                  </a:cubicBezTo>
                  <a:lnTo>
                    <a:pt x="592" y="238"/>
                  </a:lnTo>
                  <a:cubicBezTo>
                    <a:pt x="569" y="102"/>
                    <a:pt x="44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842;p64">
              <a:extLst>
                <a:ext uri="{FF2B5EF4-FFF2-40B4-BE49-F238E27FC236}">
                  <a16:creationId xmlns:a16="http://schemas.microsoft.com/office/drawing/2014/main" id="{AB68519B-5EA6-4BC8-A7E5-BDF39C9845D7}"/>
                </a:ext>
              </a:extLst>
            </p:cNvPr>
            <p:cNvSpPr/>
            <p:nvPr/>
          </p:nvSpPr>
          <p:spPr>
            <a:xfrm>
              <a:off x="1019125" y="3630150"/>
              <a:ext cx="6075" cy="37050"/>
            </a:xfrm>
            <a:custGeom>
              <a:avLst/>
              <a:gdLst/>
              <a:ahLst/>
              <a:cxnLst/>
              <a:rect l="l" t="t" r="r" b="b"/>
              <a:pathLst>
                <a:path w="243" h="1482" extrusionOk="0">
                  <a:moveTo>
                    <a:pt x="243" y="148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843;p64">
              <a:extLst>
                <a:ext uri="{FF2B5EF4-FFF2-40B4-BE49-F238E27FC236}">
                  <a16:creationId xmlns:a16="http://schemas.microsoft.com/office/drawing/2014/main" id="{EACE4E04-148E-49D2-B966-422EE806BE02}"/>
                </a:ext>
              </a:extLst>
            </p:cNvPr>
            <p:cNvSpPr/>
            <p:nvPr/>
          </p:nvSpPr>
          <p:spPr>
            <a:xfrm>
              <a:off x="1011525" y="3623150"/>
              <a:ext cx="21375" cy="51200"/>
            </a:xfrm>
            <a:custGeom>
              <a:avLst/>
              <a:gdLst/>
              <a:ahLst/>
              <a:cxnLst/>
              <a:rect l="l" t="t" r="r" b="b"/>
              <a:pathLst>
                <a:path w="855" h="2048" extrusionOk="0">
                  <a:moveTo>
                    <a:pt x="305" y="0"/>
                  </a:moveTo>
                  <a:cubicBezTo>
                    <a:pt x="290" y="0"/>
                    <a:pt x="275" y="1"/>
                    <a:pt x="260" y="4"/>
                  </a:cubicBezTo>
                  <a:cubicBezTo>
                    <a:pt x="107" y="29"/>
                    <a:pt x="1" y="171"/>
                    <a:pt x="23" y="327"/>
                  </a:cubicBezTo>
                  <a:lnTo>
                    <a:pt x="265" y="1808"/>
                  </a:lnTo>
                  <a:cubicBezTo>
                    <a:pt x="287" y="1946"/>
                    <a:pt x="406" y="2048"/>
                    <a:pt x="547" y="2048"/>
                  </a:cubicBezTo>
                  <a:cubicBezTo>
                    <a:pt x="562" y="2048"/>
                    <a:pt x="577" y="2046"/>
                    <a:pt x="593" y="2044"/>
                  </a:cubicBezTo>
                  <a:cubicBezTo>
                    <a:pt x="749" y="2018"/>
                    <a:pt x="854" y="1872"/>
                    <a:pt x="829" y="1716"/>
                  </a:cubicBezTo>
                  <a:lnTo>
                    <a:pt x="588" y="234"/>
                  </a:lnTo>
                  <a:cubicBezTo>
                    <a:pt x="562" y="97"/>
                    <a:pt x="441"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844;p64">
              <a:extLst>
                <a:ext uri="{FF2B5EF4-FFF2-40B4-BE49-F238E27FC236}">
                  <a16:creationId xmlns:a16="http://schemas.microsoft.com/office/drawing/2014/main" id="{8050637A-88B9-4E90-BE42-E28055E8F293}"/>
                </a:ext>
              </a:extLst>
            </p:cNvPr>
            <p:cNvSpPr/>
            <p:nvPr/>
          </p:nvSpPr>
          <p:spPr>
            <a:xfrm>
              <a:off x="2384550" y="3570950"/>
              <a:ext cx="149000" cy="130800"/>
            </a:xfrm>
            <a:custGeom>
              <a:avLst/>
              <a:gdLst/>
              <a:ahLst/>
              <a:cxnLst/>
              <a:rect l="l" t="t" r="r" b="b"/>
              <a:pathLst>
                <a:path w="5960" h="5232" extrusionOk="0">
                  <a:moveTo>
                    <a:pt x="4049" y="0"/>
                  </a:moveTo>
                  <a:lnTo>
                    <a:pt x="1101" y="236"/>
                  </a:lnTo>
                  <a:lnTo>
                    <a:pt x="0" y="2930"/>
                  </a:lnTo>
                  <a:lnTo>
                    <a:pt x="1525" y="4116"/>
                  </a:lnTo>
                  <a:lnTo>
                    <a:pt x="4897" y="5231"/>
                  </a:lnTo>
                  <a:lnTo>
                    <a:pt x="5960" y="1496"/>
                  </a:lnTo>
                  <a:lnTo>
                    <a:pt x="4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845;p64">
              <a:extLst>
                <a:ext uri="{FF2B5EF4-FFF2-40B4-BE49-F238E27FC236}">
                  <a16:creationId xmlns:a16="http://schemas.microsoft.com/office/drawing/2014/main" id="{538C5C5B-108C-48CF-9C3B-FCCA55DA4A29}"/>
                </a:ext>
              </a:extLst>
            </p:cNvPr>
            <p:cNvSpPr/>
            <p:nvPr/>
          </p:nvSpPr>
          <p:spPr>
            <a:xfrm>
              <a:off x="2376725" y="3563800"/>
              <a:ext cx="164525" cy="145100"/>
            </a:xfrm>
            <a:custGeom>
              <a:avLst/>
              <a:gdLst/>
              <a:ahLst/>
              <a:cxnLst/>
              <a:rect l="l" t="t" r="r" b="b"/>
              <a:pathLst>
                <a:path w="6581" h="5804" extrusionOk="0">
                  <a:moveTo>
                    <a:pt x="4273" y="581"/>
                  </a:moveTo>
                  <a:lnTo>
                    <a:pt x="5946" y="1888"/>
                  </a:lnTo>
                  <a:lnTo>
                    <a:pt x="5018" y="5151"/>
                  </a:lnTo>
                  <a:lnTo>
                    <a:pt x="1974" y="4146"/>
                  </a:lnTo>
                  <a:lnTo>
                    <a:pt x="661" y="3122"/>
                  </a:lnTo>
                  <a:lnTo>
                    <a:pt x="1613" y="792"/>
                  </a:lnTo>
                  <a:lnTo>
                    <a:pt x="4273" y="581"/>
                  </a:lnTo>
                  <a:close/>
                  <a:moveTo>
                    <a:pt x="4361" y="1"/>
                  </a:moveTo>
                  <a:cubicBezTo>
                    <a:pt x="4354" y="1"/>
                    <a:pt x="4347" y="1"/>
                    <a:pt x="4340" y="2"/>
                  </a:cubicBezTo>
                  <a:lnTo>
                    <a:pt x="1392" y="236"/>
                  </a:lnTo>
                  <a:cubicBezTo>
                    <a:pt x="1285" y="245"/>
                    <a:pt x="1190" y="313"/>
                    <a:pt x="1149" y="413"/>
                  </a:cubicBezTo>
                  <a:lnTo>
                    <a:pt x="49" y="3107"/>
                  </a:lnTo>
                  <a:cubicBezTo>
                    <a:pt x="1" y="3226"/>
                    <a:pt x="36" y="3362"/>
                    <a:pt x="138" y="3441"/>
                  </a:cubicBezTo>
                  <a:lnTo>
                    <a:pt x="1661" y="4628"/>
                  </a:lnTo>
                  <a:cubicBezTo>
                    <a:pt x="1687" y="4649"/>
                    <a:pt x="1717" y="4664"/>
                    <a:pt x="1749" y="4673"/>
                  </a:cubicBezTo>
                  <a:lnTo>
                    <a:pt x="5120" y="5789"/>
                  </a:lnTo>
                  <a:cubicBezTo>
                    <a:pt x="5150" y="5798"/>
                    <a:pt x="5181" y="5803"/>
                    <a:pt x="5210" y="5803"/>
                  </a:cubicBezTo>
                  <a:lnTo>
                    <a:pt x="5211" y="5803"/>
                  </a:lnTo>
                  <a:cubicBezTo>
                    <a:pt x="5338" y="5803"/>
                    <a:pt x="5451" y="5719"/>
                    <a:pt x="5486" y="5596"/>
                  </a:cubicBezTo>
                  <a:lnTo>
                    <a:pt x="6548" y="1860"/>
                  </a:lnTo>
                  <a:cubicBezTo>
                    <a:pt x="6580" y="1748"/>
                    <a:pt x="6540" y="1628"/>
                    <a:pt x="6449" y="1556"/>
                  </a:cubicBezTo>
                  <a:lnTo>
                    <a:pt x="4539" y="62"/>
                  </a:lnTo>
                  <a:cubicBezTo>
                    <a:pt x="4488" y="21"/>
                    <a:pt x="4425" y="1"/>
                    <a:pt x="4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846;p64">
              <a:extLst>
                <a:ext uri="{FF2B5EF4-FFF2-40B4-BE49-F238E27FC236}">
                  <a16:creationId xmlns:a16="http://schemas.microsoft.com/office/drawing/2014/main" id="{5AED803D-33BA-467C-8AFA-A1862BE6A1E6}"/>
                </a:ext>
              </a:extLst>
            </p:cNvPr>
            <p:cNvSpPr/>
            <p:nvPr/>
          </p:nvSpPr>
          <p:spPr>
            <a:xfrm>
              <a:off x="2502950" y="3601225"/>
              <a:ext cx="85450" cy="63625"/>
            </a:xfrm>
            <a:custGeom>
              <a:avLst/>
              <a:gdLst/>
              <a:ahLst/>
              <a:cxnLst/>
              <a:rect l="l" t="t" r="r" b="b"/>
              <a:pathLst>
                <a:path w="3418" h="2545" extrusionOk="0">
                  <a:moveTo>
                    <a:pt x="565" y="0"/>
                  </a:moveTo>
                  <a:lnTo>
                    <a:pt x="1" y="1188"/>
                  </a:lnTo>
                  <a:lnTo>
                    <a:pt x="2852" y="2544"/>
                  </a:lnTo>
                  <a:lnTo>
                    <a:pt x="3418" y="1356"/>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847;p64">
              <a:extLst>
                <a:ext uri="{FF2B5EF4-FFF2-40B4-BE49-F238E27FC236}">
                  <a16:creationId xmlns:a16="http://schemas.microsoft.com/office/drawing/2014/main" id="{3110AD51-AD1B-4438-90FC-19BAE93D8F62}"/>
                </a:ext>
              </a:extLst>
            </p:cNvPr>
            <p:cNvSpPr/>
            <p:nvPr/>
          </p:nvSpPr>
          <p:spPr>
            <a:xfrm>
              <a:off x="2494725" y="3594075"/>
              <a:ext cx="101750" cy="77950"/>
            </a:xfrm>
            <a:custGeom>
              <a:avLst/>
              <a:gdLst/>
              <a:ahLst/>
              <a:cxnLst/>
              <a:rect l="l" t="t" r="r" b="b"/>
              <a:pathLst>
                <a:path w="4070" h="3118" extrusionOk="0">
                  <a:moveTo>
                    <a:pt x="1028" y="667"/>
                  </a:moveTo>
                  <a:lnTo>
                    <a:pt x="3363" y="1778"/>
                  </a:lnTo>
                  <a:lnTo>
                    <a:pt x="3044" y="2449"/>
                  </a:lnTo>
                  <a:lnTo>
                    <a:pt x="709" y="1340"/>
                  </a:lnTo>
                  <a:lnTo>
                    <a:pt x="1028" y="667"/>
                  </a:lnTo>
                  <a:close/>
                  <a:moveTo>
                    <a:pt x="892" y="1"/>
                  </a:moveTo>
                  <a:cubicBezTo>
                    <a:pt x="785" y="1"/>
                    <a:pt x="683" y="61"/>
                    <a:pt x="634" y="163"/>
                  </a:cubicBezTo>
                  <a:lnTo>
                    <a:pt x="68" y="1351"/>
                  </a:lnTo>
                  <a:cubicBezTo>
                    <a:pt x="1" y="1495"/>
                    <a:pt x="62" y="1665"/>
                    <a:pt x="204" y="1733"/>
                  </a:cubicBezTo>
                  <a:lnTo>
                    <a:pt x="3057" y="3089"/>
                  </a:lnTo>
                  <a:cubicBezTo>
                    <a:pt x="3094" y="3108"/>
                    <a:pt x="3137" y="3117"/>
                    <a:pt x="3180" y="3117"/>
                  </a:cubicBezTo>
                  <a:cubicBezTo>
                    <a:pt x="3212" y="3117"/>
                    <a:pt x="3244" y="3112"/>
                    <a:pt x="3275" y="3100"/>
                  </a:cubicBezTo>
                  <a:cubicBezTo>
                    <a:pt x="3347" y="3075"/>
                    <a:pt x="3406" y="3022"/>
                    <a:pt x="3438" y="2954"/>
                  </a:cubicBezTo>
                  <a:lnTo>
                    <a:pt x="4002" y="1765"/>
                  </a:lnTo>
                  <a:cubicBezTo>
                    <a:pt x="4070" y="1623"/>
                    <a:pt x="4009" y="1452"/>
                    <a:pt x="3867" y="1384"/>
                  </a:cubicBezTo>
                  <a:lnTo>
                    <a:pt x="1016" y="29"/>
                  </a:lnTo>
                  <a:cubicBezTo>
                    <a:pt x="976" y="10"/>
                    <a:pt x="933" y="1"/>
                    <a:pt x="8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848;p64">
              <a:extLst>
                <a:ext uri="{FF2B5EF4-FFF2-40B4-BE49-F238E27FC236}">
                  <a16:creationId xmlns:a16="http://schemas.microsoft.com/office/drawing/2014/main" id="{9AD76BFB-3F34-4530-BF0D-67D2187C7117}"/>
                </a:ext>
              </a:extLst>
            </p:cNvPr>
            <p:cNvSpPr/>
            <p:nvPr/>
          </p:nvSpPr>
          <p:spPr>
            <a:xfrm>
              <a:off x="2486750" y="3630475"/>
              <a:ext cx="85475" cy="63650"/>
            </a:xfrm>
            <a:custGeom>
              <a:avLst/>
              <a:gdLst/>
              <a:ahLst/>
              <a:cxnLst/>
              <a:rect l="l" t="t" r="r" b="b"/>
              <a:pathLst>
                <a:path w="3419" h="2546" extrusionOk="0">
                  <a:moveTo>
                    <a:pt x="566" y="0"/>
                  </a:moveTo>
                  <a:lnTo>
                    <a:pt x="0" y="1190"/>
                  </a:lnTo>
                  <a:lnTo>
                    <a:pt x="2853" y="2545"/>
                  </a:lnTo>
                  <a:lnTo>
                    <a:pt x="3418" y="135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849;p64">
              <a:extLst>
                <a:ext uri="{FF2B5EF4-FFF2-40B4-BE49-F238E27FC236}">
                  <a16:creationId xmlns:a16="http://schemas.microsoft.com/office/drawing/2014/main" id="{298BB538-3956-4C2F-9605-B9D44AE974D3}"/>
                </a:ext>
              </a:extLst>
            </p:cNvPr>
            <p:cNvSpPr/>
            <p:nvPr/>
          </p:nvSpPr>
          <p:spPr>
            <a:xfrm>
              <a:off x="2478475" y="3623325"/>
              <a:ext cx="101800" cy="77950"/>
            </a:xfrm>
            <a:custGeom>
              <a:avLst/>
              <a:gdLst/>
              <a:ahLst/>
              <a:cxnLst/>
              <a:rect l="l" t="t" r="r" b="b"/>
              <a:pathLst>
                <a:path w="4072" h="3118" extrusionOk="0">
                  <a:moveTo>
                    <a:pt x="1029" y="668"/>
                  </a:moveTo>
                  <a:lnTo>
                    <a:pt x="3364" y="1778"/>
                  </a:lnTo>
                  <a:lnTo>
                    <a:pt x="3045" y="2451"/>
                  </a:lnTo>
                  <a:lnTo>
                    <a:pt x="708" y="1340"/>
                  </a:lnTo>
                  <a:lnTo>
                    <a:pt x="1029" y="668"/>
                  </a:lnTo>
                  <a:close/>
                  <a:moveTo>
                    <a:pt x="893" y="1"/>
                  </a:moveTo>
                  <a:cubicBezTo>
                    <a:pt x="786" y="1"/>
                    <a:pt x="684" y="61"/>
                    <a:pt x="634" y="164"/>
                  </a:cubicBezTo>
                  <a:lnTo>
                    <a:pt x="70" y="1353"/>
                  </a:lnTo>
                  <a:cubicBezTo>
                    <a:pt x="1" y="1495"/>
                    <a:pt x="62" y="1666"/>
                    <a:pt x="205" y="1734"/>
                  </a:cubicBezTo>
                  <a:lnTo>
                    <a:pt x="3056" y="3089"/>
                  </a:lnTo>
                  <a:cubicBezTo>
                    <a:pt x="3095" y="3108"/>
                    <a:pt x="3137" y="3117"/>
                    <a:pt x="3179" y="3117"/>
                  </a:cubicBezTo>
                  <a:cubicBezTo>
                    <a:pt x="3289" y="3117"/>
                    <a:pt x="3391" y="3053"/>
                    <a:pt x="3438" y="2954"/>
                  </a:cubicBezTo>
                  <a:lnTo>
                    <a:pt x="4003" y="1766"/>
                  </a:lnTo>
                  <a:cubicBezTo>
                    <a:pt x="4071" y="1623"/>
                    <a:pt x="4010" y="1452"/>
                    <a:pt x="3867" y="1385"/>
                  </a:cubicBezTo>
                  <a:lnTo>
                    <a:pt x="1016" y="29"/>
                  </a:lnTo>
                  <a:cubicBezTo>
                    <a:pt x="976" y="10"/>
                    <a:pt x="934"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850;p64">
              <a:extLst>
                <a:ext uri="{FF2B5EF4-FFF2-40B4-BE49-F238E27FC236}">
                  <a16:creationId xmlns:a16="http://schemas.microsoft.com/office/drawing/2014/main" id="{7DF7434B-667B-4196-A7A2-39D89FC28FBE}"/>
                </a:ext>
              </a:extLst>
            </p:cNvPr>
            <p:cNvSpPr/>
            <p:nvPr/>
          </p:nvSpPr>
          <p:spPr>
            <a:xfrm>
              <a:off x="2459100" y="3651475"/>
              <a:ext cx="85450" cy="63625"/>
            </a:xfrm>
            <a:custGeom>
              <a:avLst/>
              <a:gdLst/>
              <a:ahLst/>
              <a:cxnLst/>
              <a:rect l="l" t="t" r="r" b="b"/>
              <a:pathLst>
                <a:path w="3418" h="2545" extrusionOk="0">
                  <a:moveTo>
                    <a:pt x="566" y="1"/>
                  </a:moveTo>
                  <a:lnTo>
                    <a:pt x="0" y="1189"/>
                  </a:lnTo>
                  <a:lnTo>
                    <a:pt x="2852" y="2545"/>
                  </a:lnTo>
                  <a:lnTo>
                    <a:pt x="3417" y="1357"/>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851;p64">
              <a:extLst>
                <a:ext uri="{FF2B5EF4-FFF2-40B4-BE49-F238E27FC236}">
                  <a16:creationId xmlns:a16="http://schemas.microsoft.com/office/drawing/2014/main" id="{29A1C611-5A1C-4770-866F-731E5CDEF617}"/>
                </a:ext>
              </a:extLst>
            </p:cNvPr>
            <p:cNvSpPr/>
            <p:nvPr/>
          </p:nvSpPr>
          <p:spPr>
            <a:xfrm>
              <a:off x="2450900" y="3644325"/>
              <a:ext cx="101750" cy="77950"/>
            </a:xfrm>
            <a:custGeom>
              <a:avLst/>
              <a:gdLst/>
              <a:ahLst/>
              <a:cxnLst/>
              <a:rect l="l" t="t" r="r" b="b"/>
              <a:pathLst>
                <a:path w="4070" h="3118" extrusionOk="0">
                  <a:moveTo>
                    <a:pt x="1027" y="668"/>
                  </a:moveTo>
                  <a:lnTo>
                    <a:pt x="3362" y="1779"/>
                  </a:lnTo>
                  <a:lnTo>
                    <a:pt x="3043" y="2450"/>
                  </a:lnTo>
                  <a:lnTo>
                    <a:pt x="708" y="1339"/>
                  </a:lnTo>
                  <a:lnTo>
                    <a:pt x="1027" y="668"/>
                  </a:lnTo>
                  <a:close/>
                  <a:moveTo>
                    <a:pt x="893" y="0"/>
                  </a:moveTo>
                  <a:cubicBezTo>
                    <a:pt x="785" y="0"/>
                    <a:pt x="683" y="61"/>
                    <a:pt x="633" y="164"/>
                  </a:cubicBezTo>
                  <a:lnTo>
                    <a:pt x="68" y="1352"/>
                  </a:lnTo>
                  <a:cubicBezTo>
                    <a:pt x="0" y="1494"/>
                    <a:pt x="61" y="1666"/>
                    <a:pt x="204" y="1734"/>
                  </a:cubicBezTo>
                  <a:lnTo>
                    <a:pt x="3056" y="3090"/>
                  </a:lnTo>
                  <a:cubicBezTo>
                    <a:pt x="3094" y="3108"/>
                    <a:pt x="3136" y="3118"/>
                    <a:pt x="3179" y="3118"/>
                  </a:cubicBezTo>
                  <a:cubicBezTo>
                    <a:pt x="3211" y="3118"/>
                    <a:pt x="3244" y="3112"/>
                    <a:pt x="3275" y="3101"/>
                  </a:cubicBezTo>
                  <a:cubicBezTo>
                    <a:pt x="3345" y="3076"/>
                    <a:pt x="3404" y="3023"/>
                    <a:pt x="3436" y="2954"/>
                  </a:cubicBezTo>
                  <a:lnTo>
                    <a:pt x="4001" y="1766"/>
                  </a:lnTo>
                  <a:cubicBezTo>
                    <a:pt x="4069" y="1622"/>
                    <a:pt x="4009" y="1452"/>
                    <a:pt x="3867" y="1384"/>
                  </a:cubicBezTo>
                  <a:lnTo>
                    <a:pt x="1015" y="28"/>
                  </a:lnTo>
                  <a:cubicBezTo>
                    <a:pt x="976" y="9"/>
                    <a:pt x="934" y="0"/>
                    <a:pt x="8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852;p64">
              <a:extLst>
                <a:ext uri="{FF2B5EF4-FFF2-40B4-BE49-F238E27FC236}">
                  <a16:creationId xmlns:a16="http://schemas.microsoft.com/office/drawing/2014/main" id="{3CBB8B10-D378-414D-875F-A8BB63D9F550}"/>
                </a:ext>
              </a:extLst>
            </p:cNvPr>
            <p:cNvSpPr/>
            <p:nvPr/>
          </p:nvSpPr>
          <p:spPr>
            <a:xfrm>
              <a:off x="2456725" y="3682875"/>
              <a:ext cx="64725" cy="48800"/>
            </a:xfrm>
            <a:custGeom>
              <a:avLst/>
              <a:gdLst/>
              <a:ahLst/>
              <a:cxnLst/>
              <a:rect l="l" t="t" r="r" b="b"/>
              <a:pathLst>
                <a:path w="2589" h="1952" extrusionOk="0">
                  <a:moveTo>
                    <a:pt x="444" y="1"/>
                  </a:moveTo>
                  <a:lnTo>
                    <a:pt x="1" y="931"/>
                  </a:lnTo>
                  <a:lnTo>
                    <a:pt x="2145" y="1951"/>
                  </a:lnTo>
                  <a:lnTo>
                    <a:pt x="2588" y="1020"/>
                  </a:lnTo>
                  <a:lnTo>
                    <a:pt x="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853;p64">
              <a:extLst>
                <a:ext uri="{FF2B5EF4-FFF2-40B4-BE49-F238E27FC236}">
                  <a16:creationId xmlns:a16="http://schemas.microsoft.com/office/drawing/2014/main" id="{4AE3C999-91B1-42C0-871C-3574EB4E7FAD}"/>
                </a:ext>
              </a:extLst>
            </p:cNvPr>
            <p:cNvSpPr/>
            <p:nvPr/>
          </p:nvSpPr>
          <p:spPr>
            <a:xfrm>
              <a:off x="2448525" y="3675750"/>
              <a:ext cx="81025" cy="63100"/>
            </a:xfrm>
            <a:custGeom>
              <a:avLst/>
              <a:gdLst/>
              <a:ahLst/>
              <a:cxnLst/>
              <a:rect l="l" t="t" r="r" b="b"/>
              <a:pathLst>
                <a:path w="3241" h="2524" extrusionOk="0">
                  <a:moveTo>
                    <a:pt x="905" y="667"/>
                  </a:moveTo>
                  <a:lnTo>
                    <a:pt x="2533" y="1441"/>
                  </a:lnTo>
                  <a:lnTo>
                    <a:pt x="2337" y="1855"/>
                  </a:lnTo>
                  <a:lnTo>
                    <a:pt x="708" y="1082"/>
                  </a:lnTo>
                  <a:lnTo>
                    <a:pt x="905" y="667"/>
                  </a:lnTo>
                  <a:close/>
                  <a:moveTo>
                    <a:pt x="769" y="0"/>
                  </a:moveTo>
                  <a:cubicBezTo>
                    <a:pt x="662" y="0"/>
                    <a:pt x="560" y="60"/>
                    <a:pt x="511" y="163"/>
                  </a:cubicBezTo>
                  <a:lnTo>
                    <a:pt x="68" y="1095"/>
                  </a:lnTo>
                  <a:cubicBezTo>
                    <a:pt x="1" y="1237"/>
                    <a:pt x="61" y="1407"/>
                    <a:pt x="204" y="1475"/>
                  </a:cubicBezTo>
                  <a:lnTo>
                    <a:pt x="2348" y="2495"/>
                  </a:lnTo>
                  <a:cubicBezTo>
                    <a:pt x="2387" y="2513"/>
                    <a:pt x="2428" y="2522"/>
                    <a:pt x="2471" y="2524"/>
                  </a:cubicBezTo>
                  <a:cubicBezTo>
                    <a:pt x="2582" y="2522"/>
                    <a:pt x="2682" y="2459"/>
                    <a:pt x="2729" y="2359"/>
                  </a:cubicBezTo>
                  <a:lnTo>
                    <a:pt x="3172" y="1429"/>
                  </a:lnTo>
                  <a:cubicBezTo>
                    <a:pt x="3240" y="1286"/>
                    <a:pt x="3179" y="1115"/>
                    <a:pt x="3037" y="1047"/>
                  </a:cubicBezTo>
                  <a:lnTo>
                    <a:pt x="892" y="28"/>
                  </a:lnTo>
                  <a:cubicBezTo>
                    <a:pt x="853" y="9"/>
                    <a:pt x="811"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854;p64">
              <a:extLst>
                <a:ext uri="{FF2B5EF4-FFF2-40B4-BE49-F238E27FC236}">
                  <a16:creationId xmlns:a16="http://schemas.microsoft.com/office/drawing/2014/main" id="{7CF1C803-248C-45AE-B89E-8CF20D4A52AF}"/>
                </a:ext>
              </a:extLst>
            </p:cNvPr>
            <p:cNvSpPr/>
            <p:nvPr/>
          </p:nvSpPr>
          <p:spPr>
            <a:xfrm>
              <a:off x="2437900" y="3570950"/>
              <a:ext cx="108775" cy="117150"/>
            </a:xfrm>
            <a:custGeom>
              <a:avLst/>
              <a:gdLst/>
              <a:ahLst/>
              <a:cxnLst/>
              <a:rect l="l" t="t" r="r" b="b"/>
              <a:pathLst>
                <a:path w="4351" h="4686" extrusionOk="0">
                  <a:moveTo>
                    <a:pt x="1915" y="0"/>
                  </a:moveTo>
                  <a:lnTo>
                    <a:pt x="0" y="2370"/>
                  </a:lnTo>
                  <a:cubicBezTo>
                    <a:pt x="416" y="2654"/>
                    <a:pt x="902" y="2742"/>
                    <a:pt x="1342" y="2742"/>
                  </a:cubicBezTo>
                  <a:cubicBezTo>
                    <a:pt x="2050" y="2742"/>
                    <a:pt x="2641" y="2515"/>
                    <a:pt x="2641" y="2515"/>
                  </a:cubicBezTo>
                  <a:lnTo>
                    <a:pt x="2641" y="2515"/>
                  </a:lnTo>
                  <a:lnTo>
                    <a:pt x="2532" y="4013"/>
                  </a:lnTo>
                  <a:lnTo>
                    <a:pt x="3178" y="4686"/>
                  </a:lnTo>
                  <a:lnTo>
                    <a:pt x="4351" y="1471"/>
                  </a:lnTo>
                  <a:lnTo>
                    <a:pt x="1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855;p64">
              <a:extLst>
                <a:ext uri="{FF2B5EF4-FFF2-40B4-BE49-F238E27FC236}">
                  <a16:creationId xmlns:a16="http://schemas.microsoft.com/office/drawing/2014/main" id="{0FD4BA4C-EAC7-41AC-A42D-C77DF1DAF4A3}"/>
                </a:ext>
              </a:extLst>
            </p:cNvPr>
            <p:cNvSpPr/>
            <p:nvPr/>
          </p:nvSpPr>
          <p:spPr>
            <a:xfrm>
              <a:off x="2429625" y="3563800"/>
              <a:ext cx="124975" cy="131450"/>
            </a:xfrm>
            <a:custGeom>
              <a:avLst/>
              <a:gdLst/>
              <a:ahLst/>
              <a:cxnLst/>
              <a:rect l="l" t="t" r="r" b="b"/>
              <a:pathLst>
                <a:path w="4999" h="5258" extrusionOk="0">
                  <a:moveTo>
                    <a:pt x="2247" y="1"/>
                  </a:moveTo>
                  <a:cubicBezTo>
                    <a:pt x="2150" y="1"/>
                    <a:pt x="2055" y="50"/>
                    <a:pt x="2001" y="139"/>
                  </a:cubicBezTo>
                  <a:cubicBezTo>
                    <a:pt x="1919" y="273"/>
                    <a:pt x="1962" y="450"/>
                    <a:pt x="2098" y="531"/>
                  </a:cubicBezTo>
                  <a:lnTo>
                    <a:pt x="4333" y="1880"/>
                  </a:lnTo>
                  <a:lnTo>
                    <a:pt x="3398" y="4442"/>
                  </a:lnTo>
                  <a:lnTo>
                    <a:pt x="3159" y="4192"/>
                  </a:lnTo>
                  <a:lnTo>
                    <a:pt x="3258" y="2821"/>
                  </a:lnTo>
                  <a:cubicBezTo>
                    <a:pt x="3266" y="2724"/>
                    <a:pt x="3222" y="2629"/>
                    <a:pt x="3144" y="2571"/>
                  </a:cubicBezTo>
                  <a:cubicBezTo>
                    <a:pt x="3094" y="2533"/>
                    <a:pt x="3034" y="2514"/>
                    <a:pt x="2973" y="2514"/>
                  </a:cubicBezTo>
                  <a:cubicBezTo>
                    <a:pt x="2939" y="2514"/>
                    <a:pt x="2904" y="2520"/>
                    <a:pt x="2871" y="2533"/>
                  </a:cubicBezTo>
                  <a:cubicBezTo>
                    <a:pt x="2862" y="2536"/>
                    <a:pt x="2314" y="2740"/>
                    <a:pt x="1672" y="2740"/>
                  </a:cubicBezTo>
                  <a:cubicBezTo>
                    <a:pt x="1280" y="2740"/>
                    <a:pt x="853" y="2664"/>
                    <a:pt x="494" y="2419"/>
                  </a:cubicBezTo>
                  <a:cubicBezTo>
                    <a:pt x="443" y="2382"/>
                    <a:pt x="385" y="2365"/>
                    <a:pt x="327" y="2365"/>
                  </a:cubicBezTo>
                  <a:cubicBezTo>
                    <a:pt x="236" y="2365"/>
                    <a:pt x="146" y="2409"/>
                    <a:pt x="90" y="2490"/>
                  </a:cubicBezTo>
                  <a:cubicBezTo>
                    <a:pt x="0" y="2622"/>
                    <a:pt x="36" y="2804"/>
                    <a:pt x="171" y="2892"/>
                  </a:cubicBezTo>
                  <a:cubicBezTo>
                    <a:pt x="645" y="3215"/>
                    <a:pt x="1188" y="3314"/>
                    <a:pt x="1676" y="3314"/>
                  </a:cubicBezTo>
                  <a:cubicBezTo>
                    <a:pt x="2057" y="3314"/>
                    <a:pt x="2404" y="3254"/>
                    <a:pt x="2658" y="3193"/>
                  </a:cubicBezTo>
                  <a:lnTo>
                    <a:pt x="2658" y="3193"/>
                  </a:lnTo>
                  <a:lnTo>
                    <a:pt x="2580" y="4278"/>
                  </a:lnTo>
                  <a:cubicBezTo>
                    <a:pt x="2574" y="4358"/>
                    <a:pt x="2602" y="4438"/>
                    <a:pt x="2657" y="4496"/>
                  </a:cubicBezTo>
                  <a:lnTo>
                    <a:pt x="3302" y="5169"/>
                  </a:lnTo>
                  <a:cubicBezTo>
                    <a:pt x="3356" y="5225"/>
                    <a:pt x="3431" y="5257"/>
                    <a:pt x="3509" y="5257"/>
                  </a:cubicBezTo>
                  <a:cubicBezTo>
                    <a:pt x="3529" y="5257"/>
                    <a:pt x="3549" y="5256"/>
                    <a:pt x="3568" y="5252"/>
                  </a:cubicBezTo>
                  <a:cubicBezTo>
                    <a:pt x="3664" y="5232"/>
                    <a:pt x="3744" y="5162"/>
                    <a:pt x="3778" y="5070"/>
                  </a:cubicBezTo>
                  <a:lnTo>
                    <a:pt x="4951" y="1856"/>
                  </a:lnTo>
                  <a:cubicBezTo>
                    <a:pt x="4999" y="1728"/>
                    <a:pt x="4947" y="1584"/>
                    <a:pt x="4831" y="1514"/>
                  </a:cubicBezTo>
                  <a:lnTo>
                    <a:pt x="2393" y="41"/>
                  </a:lnTo>
                  <a:cubicBezTo>
                    <a:pt x="2347" y="14"/>
                    <a:pt x="229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856;p64">
              <a:extLst>
                <a:ext uri="{FF2B5EF4-FFF2-40B4-BE49-F238E27FC236}">
                  <a16:creationId xmlns:a16="http://schemas.microsoft.com/office/drawing/2014/main" id="{2BC1E6B4-9DF9-472C-9E23-272A24E07AFD}"/>
                </a:ext>
              </a:extLst>
            </p:cNvPr>
            <p:cNvSpPr/>
            <p:nvPr/>
          </p:nvSpPr>
          <p:spPr>
            <a:xfrm>
              <a:off x="1166800" y="4801025"/>
              <a:ext cx="327325" cy="176250"/>
            </a:xfrm>
            <a:custGeom>
              <a:avLst/>
              <a:gdLst/>
              <a:ahLst/>
              <a:cxnLst/>
              <a:rect l="l" t="t" r="r" b="b"/>
              <a:pathLst>
                <a:path w="13093" h="7050" extrusionOk="0">
                  <a:moveTo>
                    <a:pt x="2786" y="1"/>
                  </a:moveTo>
                  <a:lnTo>
                    <a:pt x="431" y="2919"/>
                  </a:lnTo>
                  <a:cubicBezTo>
                    <a:pt x="0" y="3452"/>
                    <a:pt x="153" y="4246"/>
                    <a:pt x="753" y="4578"/>
                  </a:cubicBezTo>
                  <a:cubicBezTo>
                    <a:pt x="1545" y="5015"/>
                    <a:pt x="2567" y="5506"/>
                    <a:pt x="3164" y="5506"/>
                  </a:cubicBezTo>
                  <a:cubicBezTo>
                    <a:pt x="3179" y="5506"/>
                    <a:pt x="3194" y="5505"/>
                    <a:pt x="3208" y="5505"/>
                  </a:cubicBezTo>
                  <a:cubicBezTo>
                    <a:pt x="3229" y="5504"/>
                    <a:pt x="3249" y="5503"/>
                    <a:pt x="3270" y="5503"/>
                  </a:cubicBezTo>
                  <a:cubicBezTo>
                    <a:pt x="4281" y="5503"/>
                    <a:pt x="5178" y="6613"/>
                    <a:pt x="5861" y="6613"/>
                  </a:cubicBezTo>
                  <a:cubicBezTo>
                    <a:pt x="5870" y="6613"/>
                    <a:pt x="5879" y="6613"/>
                    <a:pt x="5888" y="6612"/>
                  </a:cubicBezTo>
                  <a:cubicBezTo>
                    <a:pt x="5908" y="6611"/>
                    <a:pt x="5931" y="6611"/>
                    <a:pt x="5956" y="6611"/>
                  </a:cubicBezTo>
                  <a:cubicBezTo>
                    <a:pt x="6774" y="6611"/>
                    <a:pt x="10286" y="7049"/>
                    <a:pt x="11661" y="7049"/>
                  </a:cubicBezTo>
                  <a:cubicBezTo>
                    <a:pt x="11737" y="7049"/>
                    <a:pt x="11806" y="7048"/>
                    <a:pt x="11868" y="7045"/>
                  </a:cubicBezTo>
                  <a:cubicBezTo>
                    <a:pt x="13093" y="6990"/>
                    <a:pt x="12712" y="6306"/>
                    <a:pt x="12712" y="6306"/>
                  </a:cubicBezTo>
                  <a:lnTo>
                    <a:pt x="8928" y="4021"/>
                  </a:lnTo>
                  <a:lnTo>
                    <a:pt x="6857" y="1813"/>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857;p64">
              <a:extLst>
                <a:ext uri="{FF2B5EF4-FFF2-40B4-BE49-F238E27FC236}">
                  <a16:creationId xmlns:a16="http://schemas.microsoft.com/office/drawing/2014/main" id="{B38112A9-F83E-4D46-9E97-7A93430D12DE}"/>
                </a:ext>
              </a:extLst>
            </p:cNvPr>
            <p:cNvSpPr/>
            <p:nvPr/>
          </p:nvSpPr>
          <p:spPr>
            <a:xfrm>
              <a:off x="1158425" y="4793850"/>
              <a:ext cx="337250" cy="190600"/>
            </a:xfrm>
            <a:custGeom>
              <a:avLst/>
              <a:gdLst/>
              <a:ahLst/>
              <a:cxnLst/>
              <a:rect l="l" t="t" r="r" b="b"/>
              <a:pathLst>
                <a:path w="13490" h="7624" extrusionOk="0">
                  <a:moveTo>
                    <a:pt x="3206" y="639"/>
                  </a:moveTo>
                  <a:lnTo>
                    <a:pt x="7022" y="2337"/>
                  </a:lnTo>
                  <a:lnTo>
                    <a:pt x="9054" y="4503"/>
                  </a:lnTo>
                  <a:cubicBezTo>
                    <a:pt x="9072" y="4522"/>
                    <a:pt x="9092" y="4538"/>
                    <a:pt x="9115" y="4553"/>
                  </a:cubicBezTo>
                  <a:lnTo>
                    <a:pt x="12814" y="6786"/>
                  </a:lnTo>
                  <a:cubicBezTo>
                    <a:pt x="12822" y="6815"/>
                    <a:pt x="12818" y="6844"/>
                    <a:pt x="12806" y="6870"/>
                  </a:cubicBezTo>
                  <a:cubicBezTo>
                    <a:pt x="12791" y="6895"/>
                    <a:pt x="12691" y="7025"/>
                    <a:pt x="12191" y="7047"/>
                  </a:cubicBezTo>
                  <a:cubicBezTo>
                    <a:pt x="12135" y="7049"/>
                    <a:pt x="12073" y="7050"/>
                    <a:pt x="12004" y="7050"/>
                  </a:cubicBezTo>
                  <a:cubicBezTo>
                    <a:pt x="11245" y="7050"/>
                    <a:pt x="9747" y="6908"/>
                    <a:pt x="8527" y="6790"/>
                  </a:cubicBezTo>
                  <a:cubicBezTo>
                    <a:pt x="7495" y="6692"/>
                    <a:pt x="6665" y="6612"/>
                    <a:pt x="6292" y="6612"/>
                  </a:cubicBezTo>
                  <a:lnTo>
                    <a:pt x="6291" y="6612"/>
                  </a:lnTo>
                  <a:cubicBezTo>
                    <a:pt x="6261" y="6612"/>
                    <a:pt x="6234" y="6612"/>
                    <a:pt x="6210" y="6613"/>
                  </a:cubicBezTo>
                  <a:cubicBezTo>
                    <a:pt x="6206" y="6613"/>
                    <a:pt x="6202" y="6614"/>
                    <a:pt x="6199" y="6614"/>
                  </a:cubicBezTo>
                  <a:cubicBezTo>
                    <a:pt x="5988" y="6614"/>
                    <a:pt x="5649" y="6407"/>
                    <a:pt x="5304" y="6185"/>
                  </a:cubicBezTo>
                  <a:cubicBezTo>
                    <a:pt x="4806" y="5865"/>
                    <a:pt x="4248" y="5504"/>
                    <a:pt x="3608" y="5504"/>
                  </a:cubicBezTo>
                  <a:cubicBezTo>
                    <a:pt x="3582" y="5504"/>
                    <a:pt x="3556" y="5505"/>
                    <a:pt x="3530" y="5506"/>
                  </a:cubicBezTo>
                  <a:cubicBezTo>
                    <a:pt x="3529" y="5506"/>
                    <a:pt x="3527" y="5506"/>
                    <a:pt x="3525" y="5506"/>
                  </a:cubicBezTo>
                  <a:cubicBezTo>
                    <a:pt x="3285" y="5506"/>
                    <a:pt x="2666" y="5410"/>
                    <a:pt x="1226" y="4614"/>
                  </a:cubicBezTo>
                  <a:cubicBezTo>
                    <a:pt x="1016" y="4499"/>
                    <a:pt x="867" y="4295"/>
                    <a:pt x="822" y="4059"/>
                  </a:cubicBezTo>
                  <a:cubicBezTo>
                    <a:pt x="775" y="3821"/>
                    <a:pt x="836" y="3573"/>
                    <a:pt x="989" y="3385"/>
                  </a:cubicBezTo>
                  <a:lnTo>
                    <a:pt x="3206" y="639"/>
                  </a:lnTo>
                  <a:close/>
                  <a:moveTo>
                    <a:pt x="3121" y="0"/>
                  </a:moveTo>
                  <a:cubicBezTo>
                    <a:pt x="3037" y="0"/>
                    <a:pt x="2954" y="38"/>
                    <a:pt x="2898" y="107"/>
                  </a:cubicBezTo>
                  <a:lnTo>
                    <a:pt x="544" y="3025"/>
                  </a:lnTo>
                  <a:cubicBezTo>
                    <a:pt x="1" y="3696"/>
                    <a:pt x="194" y="4696"/>
                    <a:pt x="950" y="5115"/>
                  </a:cubicBezTo>
                  <a:cubicBezTo>
                    <a:pt x="2092" y="5745"/>
                    <a:pt x="2947" y="6079"/>
                    <a:pt x="3479" y="6079"/>
                  </a:cubicBezTo>
                  <a:cubicBezTo>
                    <a:pt x="3506" y="6079"/>
                    <a:pt x="3531" y="6078"/>
                    <a:pt x="3556" y="6076"/>
                  </a:cubicBezTo>
                  <a:cubicBezTo>
                    <a:pt x="3570" y="6076"/>
                    <a:pt x="3585" y="6076"/>
                    <a:pt x="3599" y="6076"/>
                  </a:cubicBezTo>
                  <a:cubicBezTo>
                    <a:pt x="4067" y="6076"/>
                    <a:pt x="4541" y="6374"/>
                    <a:pt x="4995" y="6666"/>
                  </a:cubicBezTo>
                  <a:cubicBezTo>
                    <a:pt x="5397" y="6924"/>
                    <a:pt x="5783" y="7187"/>
                    <a:pt x="6159" y="7187"/>
                  </a:cubicBezTo>
                  <a:cubicBezTo>
                    <a:pt x="6184" y="7187"/>
                    <a:pt x="6210" y="7186"/>
                    <a:pt x="6236" y="7184"/>
                  </a:cubicBezTo>
                  <a:cubicBezTo>
                    <a:pt x="6249" y="7183"/>
                    <a:pt x="6263" y="7183"/>
                    <a:pt x="6279" y="7183"/>
                  </a:cubicBezTo>
                  <a:cubicBezTo>
                    <a:pt x="6608" y="7183"/>
                    <a:pt x="7514" y="7269"/>
                    <a:pt x="8472" y="7361"/>
                  </a:cubicBezTo>
                  <a:cubicBezTo>
                    <a:pt x="9762" y="7484"/>
                    <a:pt x="11209" y="7623"/>
                    <a:pt x="12001" y="7623"/>
                  </a:cubicBezTo>
                  <a:cubicBezTo>
                    <a:pt x="12078" y="7623"/>
                    <a:pt x="12151" y="7622"/>
                    <a:pt x="12215" y="7618"/>
                  </a:cubicBezTo>
                  <a:cubicBezTo>
                    <a:pt x="12778" y="7592"/>
                    <a:pt x="13145" y="7435"/>
                    <a:pt x="13305" y="7146"/>
                  </a:cubicBezTo>
                  <a:cubicBezTo>
                    <a:pt x="13489" y="6818"/>
                    <a:pt x="13316" y="6490"/>
                    <a:pt x="13297" y="6453"/>
                  </a:cubicBezTo>
                  <a:cubicBezTo>
                    <a:pt x="13273" y="6410"/>
                    <a:pt x="13237" y="6374"/>
                    <a:pt x="13195" y="6348"/>
                  </a:cubicBezTo>
                  <a:lnTo>
                    <a:pt x="9443" y="4082"/>
                  </a:lnTo>
                  <a:lnTo>
                    <a:pt x="7399" y="1902"/>
                  </a:lnTo>
                  <a:cubicBezTo>
                    <a:pt x="7374" y="1875"/>
                    <a:pt x="7342" y="1852"/>
                    <a:pt x="7307" y="1837"/>
                  </a:cubicBezTo>
                  <a:lnTo>
                    <a:pt x="3238" y="25"/>
                  </a:lnTo>
                  <a:cubicBezTo>
                    <a:pt x="3200" y="8"/>
                    <a:pt x="3161" y="0"/>
                    <a:pt x="312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858;p64">
              <a:extLst>
                <a:ext uri="{FF2B5EF4-FFF2-40B4-BE49-F238E27FC236}">
                  <a16:creationId xmlns:a16="http://schemas.microsoft.com/office/drawing/2014/main" id="{AD37E515-D6A6-4647-9665-B80EC8AED6FC}"/>
                </a:ext>
              </a:extLst>
            </p:cNvPr>
            <p:cNvSpPr/>
            <p:nvPr/>
          </p:nvSpPr>
          <p:spPr>
            <a:xfrm>
              <a:off x="1166800" y="4872150"/>
              <a:ext cx="327325" cy="105125"/>
            </a:xfrm>
            <a:custGeom>
              <a:avLst/>
              <a:gdLst/>
              <a:ahLst/>
              <a:cxnLst/>
              <a:rect l="l" t="t" r="r" b="b"/>
              <a:pathLst>
                <a:path w="13093" h="4205" extrusionOk="0">
                  <a:moveTo>
                    <a:pt x="489" y="1"/>
                  </a:moveTo>
                  <a:lnTo>
                    <a:pt x="431" y="74"/>
                  </a:lnTo>
                  <a:cubicBezTo>
                    <a:pt x="0" y="607"/>
                    <a:pt x="153" y="1401"/>
                    <a:pt x="753" y="1733"/>
                  </a:cubicBezTo>
                  <a:cubicBezTo>
                    <a:pt x="1545" y="2170"/>
                    <a:pt x="2567" y="2661"/>
                    <a:pt x="3164" y="2661"/>
                  </a:cubicBezTo>
                  <a:cubicBezTo>
                    <a:pt x="3179" y="2661"/>
                    <a:pt x="3194" y="2660"/>
                    <a:pt x="3208" y="2660"/>
                  </a:cubicBezTo>
                  <a:cubicBezTo>
                    <a:pt x="3229" y="2659"/>
                    <a:pt x="3249" y="2658"/>
                    <a:pt x="3270" y="2658"/>
                  </a:cubicBezTo>
                  <a:cubicBezTo>
                    <a:pt x="4281" y="2658"/>
                    <a:pt x="5178" y="3768"/>
                    <a:pt x="5861" y="3768"/>
                  </a:cubicBezTo>
                  <a:cubicBezTo>
                    <a:pt x="5870" y="3768"/>
                    <a:pt x="5879" y="3768"/>
                    <a:pt x="5888" y="3767"/>
                  </a:cubicBezTo>
                  <a:cubicBezTo>
                    <a:pt x="5908" y="3766"/>
                    <a:pt x="5931" y="3766"/>
                    <a:pt x="5956" y="3766"/>
                  </a:cubicBezTo>
                  <a:cubicBezTo>
                    <a:pt x="6774" y="3766"/>
                    <a:pt x="10286" y="4204"/>
                    <a:pt x="11661" y="4204"/>
                  </a:cubicBezTo>
                  <a:cubicBezTo>
                    <a:pt x="11737" y="4204"/>
                    <a:pt x="11806" y="4203"/>
                    <a:pt x="11868" y="4200"/>
                  </a:cubicBezTo>
                  <a:cubicBezTo>
                    <a:pt x="13093" y="4145"/>
                    <a:pt x="12712" y="3461"/>
                    <a:pt x="12712" y="3461"/>
                  </a:cubicBezTo>
                  <a:lnTo>
                    <a:pt x="12635" y="3415"/>
                  </a:lnTo>
                  <a:cubicBezTo>
                    <a:pt x="10887" y="3378"/>
                    <a:pt x="7173" y="3181"/>
                    <a:pt x="5292" y="2215"/>
                  </a:cubicBezTo>
                  <a:cubicBezTo>
                    <a:pt x="3626" y="1360"/>
                    <a:pt x="1747" y="821"/>
                    <a:pt x="4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859;p64">
              <a:extLst>
                <a:ext uri="{FF2B5EF4-FFF2-40B4-BE49-F238E27FC236}">
                  <a16:creationId xmlns:a16="http://schemas.microsoft.com/office/drawing/2014/main" id="{5931B8AF-D2DA-4F96-82FE-AE45AB26F015}"/>
                </a:ext>
              </a:extLst>
            </p:cNvPr>
            <p:cNvSpPr/>
            <p:nvPr/>
          </p:nvSpPr>
          <p:spPr>
            <a:xfrm>
              <a:off x="1158425" y="4865000"/>
              <a:ext cx="337275" cy="119450"/>
            </a:xfrm>
            <a:custGeom>
              <a:avLst/>
              <a:gdLst/>
              <a:ahLst/>
              <a:cxnLst/>
              <a:rect l="l" t="t" r="r" b="b"/>
              <a:pathLst>
                <a:path w="13491" h="4778" extrusionOk="0">
                  <a:moveTo>
                    <a:pt x="900" y="671"/>
                  </a:moveTo>
                  <a:cubicBezTo>
                    <a:pt x="1598" y="1086"/>
                    <a:pt x="2436" y="1428"/>
                    <a:pt x="3316" y="1790"/>
                  </a:cubicBezTo>
                  <a:cubicBezTo>
                    <a:pt x="4042" y="2086"/>
                    <a:pt x="4790" y="2394"/>
                    <a:pt x="5496" y="2755"/>
                  </a:cubicBezTo>
                  <a:cubicBezTo>
                    <a:pt x="7344" y="3705"/>
                    <a:pt x="10815" y="3933"/>
                    <a:pt x="12818" y="3984"/>
                  </a:cubicBezTo>
                  <a:cubicBezTo>
                    <a:pt x="12816" y="3997"/>
                    <a:pt x="12813" y="4011"/>
                    <a:pt x="12806" y="4024"/>
                  </a:cubicBezTo>
                  <a:cubicBezTo>
                    <a:pt x="12791" y="4049"/>
                    <a:pt x="12691" y="4179"/>
                    <a:pt x="12191" y="4201"/>
                  </a:cubicBezTo>
                  <a:cubicBezTo>
                    <a:pt x="12135" y="4203"/>
                    <a:pt x="12073" y="4204"/>
                    <a:pt x="12004" y="4204"/>
                  </a:cubicBezTo>
                  <a:cubicBezTo>
                    <a:pt x="11245" y="4204"/>
                    <a:pt x="9747" y="4062"/>
                    <a:pt x="8527" y="3944"/>
                  </a:cubicBezTo>
                  <a:cubicBezTo>
                    <a:pt x="7495" y="3846"/>
                    <a:pt x="6665" y="3766"/>
                    <a:pt x="6292" y="3766"/>
                  </a:cubicBezTo>
                  <a:lnTo>
                    <a:pt x="6291" y="3766"/>
                  </a:lnTo>
                  <a:cubicBezTo>
                    <a:pt x="6261" y="3766"/>
                    <a:pt x="6234" y="3766"/>
                    <a:pt x="6210" y="3767"/>
                  </a:cubicBezTo>
                  <a:cubicBezTo>
                    <a:pt x="6207" y="3767"/>
                    <a:pt x="6204" y="3767"/>
                    <a:pt x="6200" y="3767"/>
                  </a:cubicBezTo>
                  <a:cubicBezTo>
                    <a:pt x="5989" y="3767"/>
                    <a:pt x="5650" y="3561"/>
                    <a:pt x="5304" y="3339"/>
                  </a:cubicBezTo>
                  <a:cubicBezTo>
                    <a:pt x="4805" y="3018"/>
                    <a:pt x="4246" y="2657"/>
                    <a:pt x="3605" y="2657"/>
                  </a:cubicBezTo>
                  <a:cubicBezTo>
                    <a:pt x="3580" y="2657"/>
                    <a:pt x="3555" y="2658"/>
                    <a:pt x="3530" y="2659"/>
                  </a:cubicBezTo>
                  <a:cubicBezTo>
                    <a:pt x="3527" y="2659"/>
                    <a:pt x="3524" y="2659"/>
                    <a:pt x="3521" y="2659"/>
                  </a:cubicBezTo>
                  <a:cubicBezTo>
                    <a:pt x="3277" y="2659"/>
                    <a:pt x="2656" y="2558"/>
                    <a:pt x="1226" y="1768"/>
                  </a:cubicBezTo>
                  <a:cubicBezTo>
                    <a:pt x="1016" y="1653"/>
                    <a:pt x="867" y="1449"/>
                    <a:pt x="822" y="1213"/>
                  </a:cubicBezTo>
                  <a:cubicBezTo>
                    <a:pt x="785" y="1029"/>
                    <a:pt x="813" y="838"/>
                    <a:pt x="900" y="671"/>
                  </a:cubicBezTo>
                  <a:close/>
                  <a:moveTo>
                    <a:pt x="825" y="0"/>
                  </a:moveTo>
                  <a:cubicBezTo>
                    <a:pt x="741" y="0"/>
                    <a:pt x="658" y="37"/>
                    <a:pt x="602" y="107"/>
                  </a:cubicBezTo>
                  <a:lnTo>
                    <a:pt x="544" y="179"/>
                  </a:lnTo>
                  <a:cubicBezTo>
                    <a:pt x="1" y="850"/>
                    <a:pt x="194" y="1850"/>
                    <a:pt x="950" y="2269"/>
                  </a:cubicBezTo>
                  <a:cubicBezTo>
                    <a:pt x="2092" y="2899"/>
                    <a:pt x="2947" y="3233"/>
                    <a:pt x="3479" y="3233"/>
                  </a:cubicBezTo>
                  <a:cubicBezTo>
                    <a:pt x="3506" y="3233"/>
                    <a:pt x="3531" y="3232"/>
                    <a:pt x="3556" y="3230"/>
                  </a:cubicBezTo>
                  <a:cubicBezTo>
                    <a:pt x="3570" y="3230"/>
                    <a:pt x="3585" y="3230"/>
                    <a:pt x="3599" y="3230"/>
                  </a:cubicBezTo>
                  <a:cubicBezTo>
                    <a:pt x="4067" y="3230"/>
                    <a:pt x="4541" y="3528"/>
                    <a:pt x="4995" y="3820"/>
                  </a:cubicBezTo>
                  <a:cubicBezTo>
                    <a:pt x="5397" y="4078"/>
                    <a:pt x="5783" y="4341"/>
                    <a:pt x="6159" y="4341"/>
                  </a:cubicBezTo>
                  <a:cubicBezTo>
                    <a:pt x="6184" y="4341"/>
                    <a:pt x="6210" y="4340"/>
                    <a:pt x="6236" y="4338"/>
                  </a:cubicBezTo>
                  <a:cubicBezTo>
                    <a:pt x="6249" y="4337"/>
                    <a:pt x="6263" y="4337"/>
                    <a:pt x="6279" y="4337"/>
                  </a:cubicBezTo>
                  <a:cubicBezTo>
                    <a:pt x="6608" y="4337"/>
                    <a:pt x="7514" y="4423"/>
                    <a:pt x="8472" y="4515"/>
                  </a:cubicBezTo>
                  <a:cubicBezTo>
                    <a:pt x="9762" y="4638"/>
                    <a:pt x="11209" y="4777"/>
                    <a:pt x="12001" y="4777"/>
                  </a:cubicBezTo>
                  <a:cubicBezTo>
                    <a:pt x="12078" y="4777"/>
                    <a:pt x="12151" y="4776"/>
                    <a:pt x="12217" y="4771"/>
                  </a:cubicBezTo>
                  <a:cubicBezTo>
                    <a:pt x="12779" y="4746"/>
                    <a:pt x="13146" y="4589"/>
                    <a:pt x="13306" y="4300"/>
                  </a:cubicBezTo>
                  <a:cubicBezTo>
                    <a:pt x="13491" y="3971"/>
                    <a:pt x="13318" y="3643"/>
                    <a:pt x="13298" y="3607"/>
                  </a:cubicBezTo>
                  <a:cubicBezTo>
                    <a:pt x="13274" y="3564"/>
                    <a:pt x="13238" y="3526"/>
                    <a:pt x="13196" y="3501"/>
                  </a:cubicBezTo>
                  <a:lnTo>
                    <a:pt x="13118" y="3455"/>
                  </a:lnTo>
                  <a:cubicBezTo>
                    <a:pt x="13075" y="3429"/>
                    <a:pt x="13027" y="3415"/>
                    <a:pt x="12977" y="3414"/>
                  </a:cubicBezTo>
                  <a:cubicBezTo>
                    <a:pt x="11426" y="3382"/>
                    <a:pt x="7617" y="3201"/>
                    <a:pt x="5759" y="2246"/>
                  </a:cubicBezTo>
                  <a:cubicBezTo>
                    <a:pt x="5031" y="1873"/>
                    <a:pt x="4270" y="1560"/>
                    <a:pt x="3534" y="1259"/>
                  </a:cubicBezTo>
                  <a:cubicBezTo>
                    <a:pt x="2578" y="868"/>
                    <a:pt x="1674" y="499"/>
                    <a:pt x="981" y="47"/>
                  </a:cubicBezTo>
                  <a:cubicBezTo>
                    <a:pt x="933" y="15"/>
                    <a:pt x="879" y="0"/>
                    <a:pt x="8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860;p64">
              <a:extLst>
                <a:ext uri="{FF2B5EF4-FFF2-40B4-BE49-F238E27FC236}">
                  <a16:creationId xmlns:a16="http://schemas.microsoft.com/office/drawing/2014/main" id="{83A7553D-A83B-4908-94CB-C971F983A229}"/>
                </a:ext>
              </a:extLst>
            </p:cNvPr>
            <p:cNvSpPr/>
            <p:nvPr/>
          </p:nvSpPr>
          <p:spPr>
            <a:xfrm>
              <a:off x="1766750" y="5135800"/>
              <a:ext cx="375625" cy="42400"/>
            </a:xfrm>
            <a:custGeom>
              <a:avLst/>
              <a:gdLst/>
              <a:ahLst/>
              <a:cxnLst/>
              <a:rect l="l" t="t" r="r" b="b"/>
              <a:pathLst>
                <a:path w="15025" h="1696" extrusionOk="0">
                  <a:moveTo>
                    <a:pt x="13914" y="1"/>
                  </a:moveTo>
                  <a:cubicBezTo>
                    <a:pt x="11577" y="213"/>
                    <a:pt x="8054" y="475"/>
                    <a:pt x="4896" y="475"/>
                  </a:cubicBezTo>
                  <a:cubicBezTo>
                    <a:pt x="3116" y="475"/>
                    <a:pt x="1453" y="392"/>
                    <a:pt x="183" y="170"/>
                  </a:cubicBezTo>
                  <a:lnTo>
                    <a:pt x="183" y="170"/>
                  </a:lnTo>
                  <a:cubicBezTo>
                    <a:pt x="38" y="991"/>
                    <a:pt x="1" y="1604"/>
                    <a:pt x="192" y="1659"/>
                  </a:cubicBezTo>
                  <a:cubicBezTo>
                    <a:pt x="280" y="1684"/>
                    <a:pt x="596" y="1695"/>
                    <a:pt x="1075" y="1695"/>
                  </a:cubicBezTo>
                  <a:cubicBezTo>
                    <a:pt x="3957" y="1695"/>
                    <a:pt x="12761" y="1301"/>
                    <a:pt x="13806" y="1254"/>
                  </a:cubicBezTo>
                  <a:cubicBezTo>
                    <a:pt x="15025" y="1199"/>
                    <a:pt x="14998" y="590"/>
                    <a:pt x="14998" y="590"/>
                  </a:cubicBezTo>
                  <a:lnTo>
                    <a:pt x="139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861;p64">
              <a:extLst>
                <a:ext uri="{FF2B5EF4-FFF2-40B4-BE49-F238E27FC236}">
                  <a16:creationId xmlns:a16="http://schemas.microsoft.com/office/drawing/2014/main" id="{01B3079D-A2F6-4EFE-A5ED-212F90647AE3}"/>
                </a:ext>
              </a:extLst>
            </p:cNvPr>
            <p:cNvSpPr/>
            <p:nvPr/>
          </p:nvSpPr>
          <p:spPr>
            <a:xfrm>
              <a:off x="1758850" y="5128675"/>
              <a:ext cx="390025" cy="56550"/>
            </a:xfrm>
            <a:custGeom>
              <a:avLst/>
              <a:gdLst/>
              <a:ahLst/>
              <a:cxnLst/>
              <a:rect l="l" t="t" r="r" b="b"/>
              <a:pathLst>
                <a:path w="15601" h="2262" extrusionOk="0">
                  <a:moveTo>
                    <a:pt x="14169" y="579"/>
                  </a:moveTo>
                  <a:lnTo>
                    <a:pt x="14954" y="1006"/>
                  </a:lnTo>
                  <a:cubicBezTo>
                    <a:pt x="14845" y="1114"/>
                    <a:pt x="14598" y="1230"/>
                    <a:pt x="14109" y="1252"/>
                  </a:cubicBezTo>
                  <a:cubicBezTo>
                    <a:pt x="8797" y="1491"/>
                    <a:pt x="3292" y="1695"/>
                    <a:pt x="1318" y="1695"/>
                  </a:cubicBezTo>
                  <a:cubicBezTo>
                    <a:pt x="1015" y="1695"/>
                    <a:pt x="795" y="1690"/>
                    <a:pt x="672" y="1680"/>
                  </a:cubicBezTo>
                  <a:cubicBezTo>
                    <a:pt x="658" y="1580"/>
                    <a:pt x="650" y="1335"/>
                    <a:pt x="735" y="783"/>
                  </a:cubicBezTo>
                  <a:cubicBezTo>
                    <a:pt x="1978" y="972"/>
                    <a:pt x="3544" y="1044"/>
                    <a:pt x="5208" y="1044"/>
                  </a:cubicBezTo>
                  <a:cubicBezTo>
                    <a:pt x="8354" y="1044"/>
                    <a:pt x="11849" y="787"/>
                    <a:pt x="14169" y="579"/>
                  </a:cubicBezTo>
                  <a:close/>
                  <a:moveTo>
                    <a:pt x="14225" y="0"/>
                  </a:moveTo>
                  <a:cubicBezTo>
                    <a:pt x="14218" y="0"/>
                    <a:pt x="14211" y="1"/>
                    <a:pt x="14204" y="1"/>
                  </a:cubicBezTo>
                  <a:cubicBezTo>
                    <a:pt x="11894" y="210"/>
                    <a:pt x="8363" y="473"/>
                    <a:pt x="5206" y="473"/>
                  </a:cubicBezTo>
                  <a:cubicBezTo>
                    <a:pt x="3445" y="473"/>
                    <a:pt x="1800" y="391"/>
                    <a:pt x="548" y="173"/>
                  </a:cubicBezTo>
                  <a:cubicBezTo>
                    <a:pt x="528" y="169"/>
                    <a:pt x="509" y="167"/>
                    <a:pt x="491" y="167"/>
                  </a:cubicBezTo>
                  <a:cubicBezTo>
                    <a:pt x="355" y="167"/>
                    <a:pt x="240" y="269"/>
                    <a:pt x="216" y="405"/>
                  </a:cubicBezTo>
                  <a:cubicBezTo>
                    <a:pt x="0" y="1639"/>
                    <a:pt x="57" y="2114"/>
                    <a:pt x="430" y="2220"/>
                  </a:cubicBezTo>
                  <a:cubicBezTo>
                    <a:pt x="535" y="2249"/>
                    <a:pt x="899" y="2262"/>
                    <a:pt x="1450" y="2262"/>
                  </a:cubicBezTo>
                  <a:cubicBezTo>
                    <a:pt x="4067" y="2262"/>
                    <a:pt x="10898" y="1970"/>
                    <a:pt x="14135" y="1824"/>
                  </a:cubicBezTo>
                  <a:cubicBezTo>
                    <a:pt x="14719" y="1798"/>
                    <a:pt x="15140" y="1648"/>
                    <a:pt x="15386" y="1380"/>
                  </a:cubicBezTo>
                  <a:cubicBezTo>
                    <a:pt x="15601" y="1144"/>
                    <a:pt x="15601" y="907"/>
                    <a:pt x="15600" y="862"/>
                  </a:cubicBezTo>
                  <a:cubicBezTo>
                    <a:pt x="15595" y="761"/>
                    <a:pt x="15538" y="671"/>
                    <a:pt x="15450" y="623"/>
                  </a:cubicBezTo>
                  <a:lnTo>
                    <a:pt x="14366" y="34"/>
                  </a:lnTo>
                  <a:cubicBezTo>
                    <a:pt x="14322" y="12"/>
                    <a:pt x="14274" y="0"/>
                    <a:pt x="142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15868;p82">
            <a:extLst>
              <a:ext uri="{FF2B5EF4-FFF2-40B4-BE49-F238E27FC236}">
                <a16:creationId xmlns:a16="http://schemas.microsoft.com/office/drawing/2014/main" id="{D3048A2F-1D7E-4757-9A88-1B4E7A50394E}"/>
              </a:ext>
            </a:extLst>
          </p:cNvPr>
          <p:cNvGrpSpPr/>
          <p:nvPr/>
        </p:nvGrpSpPr>
        <p:grpSpPr>
          <a:xfrm>
            <a:off x="3036839" y="1156097"/>
            <a:ext cx="673744" cy="465352"/>
            <a:chOff x="4653179" y="2522409"/>
            <a:chExt cx="377886" cy="255436"/>
          </a:xfrm>
        </p:grpSpPr>
        <p:sp>
          <p:nvSpPr>
            <p:cNvPr id="679" name="Google Shape;15869;p82">
              <a:extLst>
                <a:ext uri="{FF2B5EF4-FFF2-40B4-BE49-F238E27FC236}">
                  <a16:creationId xmlns:a16="http://schemas.microsoft.com/office/drawing/2014/main" id="{9406B378-F7A6-4E58-B597-C41EFB372C3E}"/>
                </a:ext>
              </a:extLst>
            </p:cNvPr>
            <p:cNvSpPr/>
            <p:nvPr/>
          </p:nvSpPr>
          <p:spPr>
            <a:xfrm>
              <a:off x="4767639" y="2584541"/>
              <a:ext cx="145941" cy="109177"/>
            </a:xfrm>
            <a:custGeom>
              <a:avLst/>
              <a:gdLst/>
              <a:ahLst/>
              <a:cxnLst/>
              <a:rect l="l" t="t" r="r" b="b"/>
              <a:pathLst>
                <a:path w="4585" h="3430" extrusionOk="0">
                  <a:moveTo>
                    <a:pt x="2370" y="310"/>
                  </a:moveTo>
                  <a:cubicBezTo>
                    <a:pt x="2560" y="310"/>
                    <a:pt x="2739" y="429"/>
                    <a:pt x="2810" y="608"/>
                  </a:cubicBezTo>
                  <a:lnTo>
                    <a:pt x="1929" y="608"/>
                  </a:lnTo>
                  <a:cubicBezTo>
                    <a:pt x="1989" y="453"/>
                    <a:pt x="2156" y="310"/>
                    <a:pt x="2370" y="310"/>
                  </a:cubicBezTo>
                  <a:close/>
                  <a:moveTo>
                    <a:pt x="3049" y="965"/>
                  </a:moveTo>
                  <a:cubicBezTo>
                    <a:pt x="3168" y="965"/>
                    <a:pt x="3275" y="1072"/>
                    <a:pt x="3275" y="1191"/>
                  </a:cubicBezTo>
                  <a:lnTo>
                    <a:pt x="3275" y="2192"/>
                  </a:lnTo>
                  <a:cubicBezTo>
                    <a:pt x="3275" y="2323"/>
                    <a:pt x="3239" y="2442"/>
                    <a:pt x="3203" y="2561"/>
                  </a:cubicBezTo>
                  <a:cubicBezTo>
                    <a:pt x="3203" y="2561"/>
                    <a:pt x="3203" y="2573"/>
                    <a:pt x="3179" y="2573"/>
                  </a:cubicBezTo>
                  <a:cubicBezTo>
                    <a:pt x="3037" y="2870"/>
                    <a:pt x="2727" y="3085"/>
                    <a:pt x="2382" y="3085"/>
                  </a:cubicBezTo>
                  <a:cubicBezTo>
                    <a:pt x="1894" y="3085"/>
                    <a:pt x="1489" y="2680"/>
                    <a:pt x="1489" y="2192"/>
                  </a:cubicBezTo>
                  <a:lnTo>
                    <a:pt x="1453" y="1191"/>
                  </a:lnTo>
                  <a:cubicBezTo>
                    <a:pt x="1453" y="1072"/>
                    <a:pt x="1560" y="965"/>
                    <a:pt x="1679" y="965"/>
                  </a:cubicBezTo>
                  <a:close/>
                  <a:moveTo>
                    <a:pt x="2275" y="1"/>
                  </a:moveTo>
                  <a:cubicBezTo>
                    <a:pt x="1870" y="1"/>
                    <a:pt x="1548" y="298"/>
                    <a:pt x="1465" y="668"/>
                  </a:cubicBezTo>
                  <a:cubicBezTo>
                    <a:pt x="1286" y="715"/>
                    <a:pt x="1144" y="834"/>
                    <a:pt x="1072" y="1013"/>
                  </a:cubicBezTo>
                  <a:lnTo>
                    <a:pt x="751" y="1013"/>
                  </a:lnTo>
                  <a:cubicBezTo>
                    <a:pt x="715" y="1013"/>
                    <a:pt x="667" y="1025"/>
                    <a:pt x="620" y="1072"/>
                  </a:cubicBezTo>
                  <a:lnTo>
                    <a:pt x="72" y="1632"/>
                  </a:lnTo>
                  <a:cubicBezTo>
                    <a:pt x="12" y="1715"/>
                    <a:pt x="12" y="1811"/>
                    <a:pt x="72" y="1870"/>
                  </a:cubicBezTo>
                  <a:cubicBezTo>
                    <a:pt x="96" y="1906"/>
                    <a:pt x="143" y="1918"/>
                    <a:pt x="191" y="1918"/>
                  </a:cubicBezTo>
                  <a:cubicBezTo>
                    <a:pt x="239" y="1918"/>
                    <a:pt x="274" y="1906"/>
                    <a:pt x="310" y="1858"/>
                  </a:cubicBezTo>
                  <a:lnTo>
                    <a:pt x="798" y="1334"/>
                  </a:lnTo>
                  <a:lnTo>
                    <a:pt x="1013" y="1334"/>
                  </a:lnTo>
                  <a:lnTo>
                    <a:pt x="1013" y="1739"/>
                  </a:lnTo>
                  <a:lnTo>
                    <a:pt x="739" y="1739"/>
                  </a:lnTo>
                  <a:cubicBezTo>
                    <a:pt x="691" y="1739"/>
                    <a:pt x="655" y="1763"/>
                    <a:pt x="608" y="1799"/>
                  </a:cubicBezTo>
                  <a:lnTo>
                    <a:pt x="60" y="2370"/>
                  </a:lnTo>
                  <a:cubicBezTo>
                    <a:pt x="1" y="2442"/>
                    <a:pt x="1" y="2549"/>
                    <a:pt x="60" y="2608"/>
                  </a:cubicBezTo>
                  <a:cubicBezTo>
                    <a:pt x="84" y="2632"/>
                    <a:pt x="131" y="2656"/>
                    <a:pt x="179" y="2656"/>
                  </a:cubicBezTo>
                  <a:cubicBezTo>
                    <a:pt x="215" y="2656"/>
                    <a:pt x="262" y="2632"/>
                    <a:pt x="298" y="2596"/>
                  </a:cubicBezTo>
                  <a:lnTo>
                    <a:pt x="786" y="2072"/>
                  </a:lnTo>
                  <a:lnTo>
                    <a:pt x="989" y="2072"/>
                  </a:lnTo>
                  <a:lnTo>
                    <a:pt x="989" y="2192"/>
                  </a:lnTo>
                  <a:cubicBezTo>
                    <a:pt x="989" y="2275"/>
                    <a:pt x="1013" y="2382"/>
                    <a:pt x="1024" y="2477"/>
                  </a:cubicBezTo>
                  <a:lnTo>
                    <a:pt x="846" y="2477"/>
                  </a:lnTo>
                  <a:cubicBezTo>
                    <a:pt x="798" y="2477"/>
                    <a:pt x="763" y="2489"/>
                    <a:pt x="727" y="2525"/>
                  </a:cubicBezTo>
                  <a:lnTo>
                    <a:pt x="179" y="3096"/>
                  </a:lnTo>
                  <a:cubicBezTo>
                    <a:pt x="120" y="3168"/>
                    <a:pt x="120" y="3275"/>
                    <a:pt x="179" y="3335"/>
                  </a:cubicBezTo>
                  <a:cubicBezTo>
                    <a:pt x="203" y="3370"/>
                    <a:pt x="251" y="3382"/>
                    <a:pt x="298" y="3382"/>
                  </a:cubicBezTo>
                  <a:cubicBezTo>
                    <a:pt x="334" y="3382"/>
                    <a:pt x="382" y="3370"/>
                    <a:pt x="417" y="3323"/>
                  </a:cubicBezTo>
                  <a:lnTo>
                    <a:pt x="905" y="2799"/>
                  </a:lnTo>
                  <a:lnTo>
                    <a:pt x="1274" y="2799"/>
                  </a:lnTo>
                  <a:cubicBezTo>
                    <a:pt x="1501" y="3168"/>
                    <a:pt x="1906" y="3430"/>
                    <a:pt x="2346" y="3430"/>
                  </a:cubicBezTo>
                  <a:cubicBezTo>
                    <a:pt x="2810" y="3430"/>
                    <a:pt x="3215" y="3168"/>
                    <a:pt x="3418" y="2799"/>
                  </a:cubicBezTo>
                  <a:lnTo>
                    <a:pt x="3775" y="2799"/>
                  </a:lnTo>
                  <a:lnTo>
                    <a:pt x="4275" y="3323"/>
                  </a:lnTo>
                  <a:cubicBezTo>
                    <a:pt x="4299" y="3346"/>
                    <a:pt x="4346" y="3382"/>
                    <a:pt x="4382" y="3382"/>
                  </a:cubicBezTo>
                  <a:cubicBezTo>
                    <a:pt x="4430" y="3382"/>
                    <a:pt x="4477" y="3370"/>
                    <a:pt x="4501" y="3335"/>
                  </a:cubicBezTo>
                  <a:cubicBezTo>
                    <a:pt x="4584" y="3275"/>
                    <a:pt x="4584" y="3156"/>
                    <a:pt x="4501" y="3096"/>
                  </a:cubicBezTo>
                  <a:lnTo>
                    <a:pt x="3953" y="2525"/>
                  </a:lnTo>
                  <a:cubicBezTo>
                    <a:pt x="3930" y="2501"/>
                    <a:pt x="3882" y="2477"/>
                    <a:pt x="3834" y="2477"/>
                  </a:cubicBezTo>
                  <a:lnTo>
                    <a:pt x="3537" y="2477"/>
                  </a:lnTo>
                  <a:cubicBezTo>
                    <a:pt x="3549" y="2382"/>
                    <a:pt x="3572" y="2299"/>
                    <a:pt x="3572" y="2192"/>
                  </a:cubicBezTo>
                  <a:lnTo>
                    <a:pt x="3572" y="2072"/>
                  </a:lnTo>
                  <a:lnTo>
                    <a:pt x="3763" y="2072"/>
                  </a:lnTo>
                  <a:lnTo>
                    <a:pt x="4251" y="2596"/>
                  </a:lnTo>
                  <a:cubicBezTo>
                    <a:pt x="4287" y="2620"/>
                    <a:pt x="4322" y="2656"/>
                    <a:pt x="4370" y="2656"/>
                  </a:cubicBezTo>
                  <a:cubicBezTo>
                    <a:pt x="4418" y="2656"/>
                    <a:pt x="4465" y="2632"/>
                    <a:pt x="4489" y="2608"/>
                  </a:cubicBezTo>
                  <a:cubicBezTo>
                    <a:pt x="4561" y="2549"/>
                    <a:pt x="4561" y="2430"/>
                    <a:pt x="4489" y="2370"/>
                  </a:cubicBezTo>
                  <a:lnTo>
                    <a:pt x="3941" y="1799"/>
                  </a:lnTo>
                  <a:cubicBezTo>
                    <a:pt x="3906" y="1775"/>
                    <a:pt x="3870" y="1739"/>
                    <a:pt x="3822" y="1739"/>
                  </a:cubicBezTo>
                  <a:lnTo>
                    <a:pt x="3549" y="1739"/>
                  </a:lnTo>
                  <a:lnTo>
                    <a:pt x="3549" y="1334"/>
                  </a:lnTo>
                  <a:lnTo>
                    <a:pt x="3751" y="1334"/>
                  </a:lnTo>
                  <a:lnTo>
                    <a:pt x="4239" y="1858"/>
                  </a:lnTo>
                  <a:cubicBezTo>
                    <a:pt x="4263" y="1894"/>
                    <a:pt x="4311" y="1918"/>
                    <a:pt x="4358" y="1918"/>
                  </a:cubicBezTo>
                  <a:cubicBezTo>
                    <a:pt x="4406" y="1918"/>
                    <a:pt x="4442" y="1906"/>
                    <a:pt x="4477" y="1870"/>
                  </a:cubicBezTo>
                  <a:cubicBezTo>
                    <a:pt x="4549" y="1811"/>
                    <a:pt x="4549" y="1691"/>
                    <a:pt x="4477" y="1632"/>
                  </a:cubicBezTo>
                  <a:lnTo>
                    <a:pt x="3930" y="1072"/>
                  </a:lnTo>
                  <a:cubicBezTo>
                    <a:pt x="3894" y="1037"/>
                    <a:pt x="3846" y="1013"/>
                    <a:pt x="3787" y="1013"/>
                  </a:cubicBezTo>
                  <a:lnTo>
                    <a:pt x="3477" y="1013"/>
                  </a:lnTo>
                  <a:cubicBezTo>
                    <a:pt x="3406" y="846"/>
                    <a:pt x="3251" y="715"/>
                    <a:pt x="3072" y="668"/>
                  </a:cubicBezTo>
                  <a:cubicBezTo>
                    <a:pt x="3001" y="287"/>
                    <a:pt x="2679" y="1"/>
                    <a:pt x="2275"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15872;p82">
              <a:extLst>
                <a:ext uri="{FF2B5EF4-FFF2-40B4-BE49-F238E27FC236}">
                  <a16:creationId xmlns:a16="http://schemas.microsoft.com/office/drawing/2014/main" id="{943E1213-294F-4A49-81ED-265FD6F3552A}"/>
                </a:ext>
              </a:extLst>
            </p:cNvPr>
            <p:cNvSpPr/>
            <p:nvPr/>
          </p:nvSpPr>
          <p:spPr>
            <a:xfrm>
              <a:off x="4653179" y="2522409"/>
              <a:ext cx="377886" cy="255436"/>
            </a:xfrm>
            <a:custGeom>
              <a:avLst/>
              <a:gdLst/>
              <a:ahLst/>
              <a:cxnLst/>
              <a:rect l="l" t="t" r="r" b="b"/>
              <a:pathLst>
                <a:path w="11872" h="8025" extrusionOk="0">
                  <a:moveTo>
                    <a:pt x="11526" y="6822"/>
                  </a:moveTo>
                  <a:lnTo>
                    <a:pt x="11526" y="7025"/>
                  </a:lnTo>
                  <a:cubicBezTo>
                    <a:pt x="11526" y="7382"/>
                    <a:pt x="11228" y="7680"/>
                    <a:pt x="10871" y="7680"/>
                  </a:cubicBezTo>
                  <a:lnTo>
                    <a:pt x="1025" y="7680"/>
                  </a:lnTo>
                  <a:cubicBezTo>
                    <a:pt x="668" y="7680"/>
                    <a:pt x="370" y="7382"/>
                    <a:pt x="370" y="7025"/>
                  </a:cubicBezTo>
                  <a:lnTo>
                    <a:pt x="370" y="6822"/>
                  </a:lnTo>
                  <a:lnTo>
                    <a:pt x="4537" y="6822"/>
                  </a:lnTo>
                  <a:lnTo>
                    <a:pt x="4728" y="6953"/>
                  </a:lnTo>
                  <a:cubicBezTo>
                    <a:pt x="4751" y="6965"/>
                    <a:pt x="4787" y="6989"/>
                    <a:pt x="4835" y="6989"/>
                  </a:cubicBezTo>
                  <a:lnTo>
                    <a:pt x="7073" y="6989"/>
                  </a:lnTo>
                  <a:cubicBezTo>
                    <a:pt x="7109" y="6989"/>
                    <a:pt x="7156" y="6965"/>
                    <a:pt x="7180" y="6953"/>
                  </a:cubicBezTo>
                  <a:lnTo>
                    <a:pt x="7371" y="6822"/>
                  </a:lnTo>
                  <a:close/>
                  <a:moveTo>
                    <a:pt x="1537" y="0"/>
                  </a:moveTo>
                  <a:cubicBezTo>
                    <a:pt x="977" y="0"/>
                    <a:pt x="513" y="465"/>
                    <a:pt x="513" y="1036"/>
                  </a:cubicBezTo>
                  <a:lnTo>
                    <a:pt x="513" y="6477"/>
                  </a:lnTo>
                  <a:lnTo>
                    <a:pt x="179" y="6477"/>
                  </a:lnTo>
                  <a:cubicBezTo>
                    <a:pt x="96" y="6477"/>
                    <a:pt x="1" y="6549"/>
                    <a:pt x="1" y="6656"/>
                  </a:cubicBezTo>
                  <a:lnTo>
                    <a:pt x="1" y="7025"/>
                  </a:lnTo>
                  <a:cubicBezTo>
                    <a:pt x="1" y="7584"/>
                    <a:pt x="453" y="8025"/>
                    <a:pt x="1001" y="8025"/>
                  </a:cubicBezTo>
                  <a:lnTo>
                    <a:pt x="10859" y="8025"/>
                  </a:lnTo>
                  <a:cubicBezTo>
                    <a:pt x="11407" y="8025"/>
                    <a:pt x="11848" y="7584"/>
                    <a:pt x="11848" y="7025"/>
                  </a:cubicBezTo>
                  <a:lnTo>
                    <a:pt x="11848" y="6656"/>
                  </a:lnTo>
                  <a:cubicBezTo>
                    <a:pt x="11871" y="6549"/>
                    <a:pt x="11800" y="6477"/>
                    <a:pt x="11705" y="6477"/>
                  </a:cubicBezTo>
                  <a:lnTo>
                    <a:pt x="11371" y="6477"/>
                  </a:lnTo>
                  <a:lnTo>
                    <a:pt x="11371" y="1036"/>
                  </a:lnTo>
                  <a:cubicBezTo>
                    <a:pt x="11371" y="465"/>
                    <a:pt x="10919" y="0"/>
                    <a:pt x="10347" y="0"/>
                  </a:cubicBezTo>
                  <a:lnTo>
                    <a:pt x="9609" y="0"/>
                  </a:lnTo>
                  <a:cubicBezTo>
                    <a:pt x="9514" y="0"/>
                    <a:pt x="9431" y="84"/>
                    <a:pt x="9431" y="179"/>
                  </a:cubicBezTo>
                  <a:cubicBezTo>
                    <a:pt x="9431" y="274"/>
                    <a:pt x="9502" y="357"/>
                    <a:pt x="9609" y="357"/>
                  </a:cubicBezTo>
                  <a:lnTo>
                    <a:pt x="10347" y="357"/>
                  </a:lnTo>
                  <a:cubicBezTo>
                    <a:pt x="10716" y="357"/>
                    <a:pt x="11038" y="679"/>
                    <a:pt x="11038" y="1048"/>
                  </a:cubicBezTo>
                  <a:lnTo>
                    <a:pt x="11038" y="6489"/>
                  </a:lnTo>
                  <a:lnTo>
                    <a:pt x="10645" y="6489"/>
                  </a:lnTo>
                  <a:lnTo>
                    <a:pt x="10645" y="1048"/>
                  </a:lnTo>
                  <a:cubicBezTo>
                    <a:pt x="10645" y="881"/>
                    <a:pt x="10514" y="750"/>
                    <a:pt x="10347" y="750"/>
                  </a:cubicBezTo>
                  <a:lnTo>
                    <a:pt x="1572" y="750"/>
                  </a:lnTo>
                  <a:cubicBezTo>
                    <a:pt x="1406" y="750"/>
                    <a:pt x="1275" y="881"/>
                    <a:pt x="1275" y="1048"/>
                  </a:cubicBezTo>
                  <a:lnTo>
                    <a:pt x="1275" y="3298"/>
                  </a:lnTo>
                  <a:cubicBezTo>
                    <a:pt x="1275" y="3382"/>
                    <a:pt x="1346" y="3477"/>
                    <a:pt x="1453" y="3477"/>
                  </a:cubicBezTo>
                  <a:cubicBezTo>
                    <a:pt x="1537" y="3477"/>
                    <a:pt x="1632" y="3393"/>
                    <a:pt x="1632" y="3298"/>
                  </a:cubicBezTo>
                  <a:lnTo>
                    <a:pt x="1632" y="1096"/>
                  </a:lnTo>
                  <a:lnTo>
                    <a:pt x="10300" y="1096"/>
                  </a:lnTo>
                  <a:lnTo>
                    <a:pt x="10300" y="6489"/>
                  </a:lnTo>
                  <a:lnTo>
                    <a:pt x="7323" y="6489"/>
                  </a:lnTo>
                  <a:cubicBezTo>
                    <a:pt x="7299" y="6489"/>
                    <a:pt x="7252" y="6513"/>
                    <a:pt x="7228" y="6525"/>
                  </a:cubicBezTo>
                  <a:lnTo>
                    <a:pt x="7026" y="6656"/>
                  </a:lnTo>
                  <a:lnTo>
                    <a:pt x="4882" y="6656"/>
                  </a:lnTo>
                  <a:lnTo>
                    <a:pt x="4692" y="6525"/>
                  </a:lnTo>
                  <a:cubicBezTo>
                    <a:pt x="4668" y="6513"/>
                    <a:pt x="4632" y="6489"/>
                    <a:pt x="4585" y="6489"/>
                  </a:cubicBezTo>
                  <a:lnTo>
                    <a:pt x="1596" y="6489"/>
                  </a:lnTo>
                  <a:lnTo>
                    <a:pt x="1596" y="4155"/>
                  </a:lnTo>
                  <a:cubicBezTo>
                    <a:pt x="1596" y="4072"/>
                    <a:pt x="1525" y="3977"/>
                    <a:pt x="1418" y="3977"/>
                  </a:cubicBezTo>
                  <a:cubicBezTo>
                    <a:pt x="1311" y="3977"/>
                    <a:pt x="1239" y="4048"/>
                    <a:pt x="1239" y="4155"/>
                  </a:cubicBezTo>
                  <a:lnTo>
                    <a:pt x="1239" y="6489"/>
                  </a:lnTo>
                  <a:lnTo>
                    <a:pt x="858" y="6489"/>
                  </a:lnTo>
                  <a:lnTo>
                    <a:pt x="858" y="1048"/>
                  </a:lnTo>
                  <a:cubicBezTo>
                    <a:pt x="858" y="679"/>
                    <a:pt x="1168" y="357"/>
                    <a:pt x="1537" y="357"/>
                  </a:cubicBezTo>
                  <a:lnTo>
                    <a:pt x="8871" y="357"/>
                  </a:lnTo>
                  <a:cubicBezTo>
                    <a:pt x="8966" y="357"/>
                    <a:pt x="9050" y="286"/>
                    <a:pt x="9050" y="179"/>
                  </a:cubicBezTo>
                  <a:cubicBezTo>
                    <a:pt x="9050" y="95"/>
                    <a:pt x="8978" y="0"/>
                    <a:pt x="887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16061;p82">
            <a:extLst>
              <a:ext uri="{FF2B5EF4-FFF2-40B4-BE49-F238E27FC236}">
                <a16:creationId xmlns:a16="http://schemas.microsoft.com/office/drawing/2014/main" id="{F4E8FFA2-5575-4B11-A6FF-241D6E9CC515}"/>
              </a:ext>
            </a:extLst>
          </p:cNvPr>
          <p:cNvGrpSpPr/>
          <p:nvPr/>
        </p:nvGrpSpPr>
        <p:grpSpPr>
          <a:xfrm>
            <a:off x="3066803" y="2429916"/>
            <a:ext cx="667350" cy="762650"/>
            <a:chOff x="4212429" y="1502385"/>
            <a:chExt cx="321037" cy="353822"/>
          </a:xfrm>
          <a:solidFill>
            <a:schemeClr val="accent2">
              <a:lumMod val="50000"/>
            </a:schemeClr>
          </a:solidFill>
        </p:grpSpPr>
        <p:sp>
          <p:nvSpPr>
            <p:cNvPr id="336" name="Google Shape;16063;p82">
              <a:extLst>
                <a:ext uri="{FF2B5EF4-FFF2-40B4-BE49-F238E27FC236}">
                  <a16:creationId xmlns:a16="http://schemas.microsoft.com/office/drawing/2014/main" id="{188B4FC1-49FC-41E6-A74F-C16E98F78D29}"/>
                </a:ext>
              </a:extLst>
            </p:cNvPr>
            <p:cNvSpPr/>
            <p:nvPr/>
          </p:nvSpPr>
          <p:spPr>
            <a:xfrm>
              <a:off x="4248428" y="1536124"/>
              <a:ext cx="253972" cy="152179"/>
            </a:xfrm>
            <a:custGeom>
              <a:avLst/>
              <a:gdLst/>
              <a:ahLst/>
              <a:cxnLst/>
              <a:rect l="l" t="t" r="r" b="b"/>
              <a:pathLst>
                <a:path w="7979" h="4781" extrusionOk="0">
                  <a:moveTo>
                    <a:pt x="3906" y="0"/>
                  </a:moveTo>
                  <a:cubicBezTo>
                    <a:pt x="3876" y="0"/>
                    <a:pt x="3847" y="6"/>
                    <a:pt x="3823" y="18"/>
                  </a:cubicBezTo>
                  <a:cubicBezTo>
                    <a:pt x="3811" y="30"/>
                    <a:pt x="1775" y="1244"/>
                    <a:pt x="239" y="1244"/>
                  </a:cubicBezTo>
                  <a:cubicBezTo>
                    <a:pt x="156" y="1244"/>
                    <a:pt x="84" y="1304"/>
                    <a:pt x="72" y="1375"/>
                  </a:cubicBezTo>
                  <a:cubicBezTo>
                    <a:pt x="72" y="1387"/>
                    <a:pt x="1" y="1875"/>
                    <a:pt x="1" y="2614"/>
                  </a:cubicBezTo>
                  <a:cubicBezTo>
                    <a:pt x="1" y="2697"/>
                    <a:pt x="72" y="2768"/>
                    <a:pt x="156" y="2768"/>
                  </a:cubicBezTo>
                  <a:cubicBezTo>
                    <a:pt x="251" y="2768"/>
                    <a:pt x="322" y="2697"/>
                    <a:pt x="322" y="2614"/>
                  </a:cubicBezTo>
                  <a:cubicBezTo>
                    <a:pt x="322" y="2137"/>
                    <a:pt x="358" y="1744"/>
                    <a:pt x="382" y="1566"/>
                  </a:cubicBezTo>
                  <a:cubicBezTo>
                    <a:pt x="1037" y="1542"/>
                    <a:pt x="1835" y="1328"/>
                    <a:pt x="2739" y="923"/>
                  </a:cubicBezTo>
                  <a:cubicBezTo>
                    <a:pt x="3299" y="685"/>
                    <a:pt x="3728" y="435"/>
                    <a:pt x="3906" y="351"/>
                  </a:cubicBezTo>
                  <a:cubicBezTo>
                    <a:pt x="4085" y="447"/>
                    <a:pt x="4525" y="685"/>
                    <a:pt x="5085" y="923"/>
                  </a:cubicBezTo>
                  <a:cubicBezTo>
                    <a:pt x="5990" y="1316"/>
                    <a:pt x="6788" y="1542"/>
                    <a:pt x="7442" y="1566"/>
                  </a:cubicBezTo>
                  <a:cubicBezTo>
                    <a:pt x="7478" y="1971"/>
                    <a:pt x="7585" y="3233"/>
                    <a:pt x="7288" y="4590"/>
                  </a:cubicBezTo>
                  <a:cubicBezTo>
                    <a:pt x="7276" y="4673"/>
                    <a:pt x="7323" y="4769"/>
                    <a:pt x="7407" y="4781"/>
                  </a:cubicBezTo>
                  <a:lnTo>
                    <a:pt x="7442" y="4781"/>
                  </a:lnTo>
                  <a:cubicBezTo>
                    <a:pt x="7514" y="4781"/>
                    <a:pt x="7585" y="4733"/>
                    <a:pt x="7597" y="4650"/>
                  </a:cubicBezTo>
                  <a:cubicBezTo>
                    <a:pt x="7978" y="2947"/>
                    <a:pt x="7752" y="1435"/>
                    <a:pt x="7740" y="1375"/>
                  </a:cubicBezTo>
                  <a:cubicBezTo>
                    <a:pt x="7728" y="1304"/>
                    <a:pt x="7669" y="1244"/>
                    <a:pt x="7573" y="1244"/>
                  </a:cubicBezTo>
                  <a:cubicBezTo>
                    <a:pt x="6037" y="1244"/>
                    <a:pt x="4001" y="30"/>
                    <a:pt x="3990" y="18"/>
                  </a:cubicBezTo>
                  <a:cubicBezTo>
                    <a:pt x="3966" y="6"/>
                    <a:pt x="3936" y="0"/>
                    <a:pt x="3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064;p82">
              <a:extLst>
                <a:ext uri="{FF2B5EF4-FFF2-40B4-BE49-F238E27FC236}">
                  <a16:creationId xmlns:a16="http://schemas.microsoft.com/office/drawing/2014/main" id="{F7591865-3670-460F-9DB8-07946FC250F8}"/>
                </a:ext>
              </a:extLst>
            </p:cNvPr>
            <p:cNvSpPr/>
            <p:nvPr/>
          </p:nvSpPr>
          <p:spPr>
            <a:xfrm>
              <a:off x="4248428" y="1633270"/>
              <a:ext cx="238407" cy="187288"/>
            </a:xfrm>
            <a:custGeom>
              <a:avLst/>
              <a:gdLst/>
              <a:ahLst/>
              <a:cxnLst/>
              <a:rect l="l" t="t" r="r" b="b"/>
              <a:pathLst>
                <a:path w="7490" h="5884" extrusionOk="0">
                  <a:moveTo>
                    <a:pt x="186" y="1"/>
                  </a:moveTo>
                  <a:cubicBezTo>
                    <a:pt x="180" y="1"/>
                    <a:pt x="174" y="1"/>
                    <a:pt x="168" y="2"/>
                  </a:cubicBezTo>
                  <a:cubicBezTo>
                    <a:pt x="72" y="2"/>
                    <a:pt x="1" y="97"/>
                    <a:pt x="13" y="181"/>
                  </a:cubicBezTo>
                  <a:cubicBezTo>
                    <a:pt x="84" y="1383"/>
                    <a:pt x="370" y="2455"/>
                    <a:pt x="846" y="3348"/>
                  </a:cubicBezTo>
                  <a:cubicBezTo>
                    <a:pt x="1501" y="4574"/>
                    <a:pt x="2513" y="5419"/>
                    <a:pt x="3859" y="5860"/>
                  </a:cubicBezTo>
                  <a:cubicBezTo>
                    <a:pt x="3870" y="5860"/>
                    <a:pt x="3882" y="5884"/>
                    <a:pt x="3894" y="5884"/>
                  </a:cubicBezTo>
                  <a:cubicBezTo>
                    <a:pt x="3918" y="5884"/>
                    <a:pt x="3930" y="5884"/>
                    <a:pt x="3942" y="5860"/>
                  </a:cubicBezTo>
                  <a:cubicBezTo>
                    <a:pt x="4811" y="5586"/>
                    <a:pt x="5549" y="5110"/>
                    <a:pt x="6133" y="4503"/>
                  </a:cubicBezTo>
                  <a:cubicBezTo>
                    <a:pt x="6716" y="3872"/>
                    <a:pt x="7157" y="3086"/>
                    <a:pt x="7442" y="2145"/>
                  </a:cubicBezTo>
                  <a:cubicBezTo>
                    <a:pt x="7490" y="2062"/>
                    <a:pt x="7442" y="1967"/>
                    <a:pt x="7347" y="1955"/>
                  </a:cubicBezTo>
                  <a:cubicBezTo>
                    <a:pt x="7330" y="1948"/>
                    <a:pt x="7313" y="1944"/>
                    <a:pt x="7296" y="1944"/>
                  </a:cubicBezTo>
                  <a:cubicBezTo>
                    <a:pt x="7228" y="1944"/>
                    <a:pt x="7164" y="1996"/>
                    <a:pt x="7145" y="2062"/>
                  </a:cubicBezTo>
                  <a:cubicBezTo>
                    <a:pt x="6871" y="2931"/>
                    <a:pt x="6454" y="3693"/>
                    <a:pt x="5906" y="4277"/>
                  </a:cubicBezTo>
                  <a:cubicBezTo>
                    <a:pt x="5371" y="4836"/>
                    <a:pt x="4704" y="5265"/>
                    <a:pt x="3894" y="5539"/>
                  </a:cubicBezTo>
                  <a:cubicBezTo>
                    <a:pt x="2668" y="5122"/>
                    <a:pt x="1727" y="4336"/>
                    <a:pt x="1132" y="3181"/>
                  </a:cubicBezTo>
                  <a:cubicBezTo>
                    <a:pt x="680" y="2336"/>
                    <a:pt x="418" y="1312"/>
                    <a:pt x="346" y="157"/>
                  </a:cubicBezTo>
                  <a:cubicBezTo>
                    <a:pt x="346" y="69"/>
                    <a:pt x="264" y="1"/>
                    <a:pt x="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065;p82">
              <a:extLst>
                <a:ext uri="{FF2B5EF4-FFF2-40B4-BE49-F238E27FC236}">
                  <a16:creationId xmlns:a16="http://schemas.microsoft.com/office/drawing/2014/main" id="{9615F7A6-9BA1-4543-9D23-7C7338844AA7}"/>
                </a:ext>
              </a:extLst>
            </p:cNvPr>
            <p:cNvSpPr/>
            <p:nvPr/>
          </p:nvSpPr>
          <p:spPr>
            <a:xfrm>
              <a:off x="4212429" y="1502385"/>
              <a:ext cx="321037" cy="353822"/>
            </a:xfrm>
            <a:custGeom>
              <a:avLst/>
              <a:gdLst/>
              <a:ahLst/>
              <a:cxnLst/>
              <a:rect l="l" t="t" r="r" b="b"/>
              <a:pathLst>
                <a:path w="10086" h="11116" extrusionOk="0">
                  <a:moveTo>
                    <a:pt x="5061" y="316"/>
                  </a:moveTo>
                  <a:cubicBezTo>
                    <a:pt x="5263" y="435"/>
                    <a:pt x="5811" y="757"/>
                    <a:pt x="6549" y="1066"/>
                  </a:cubicBezTo>
                  <a:cubicBezTo>
                    <a:pt x="7692" y="1554"/>
                    <a:pt x="8692" y="1828"/>
                    <a:pt x="9526" y="1852"/>
                  </a:cubicBezTo>
                  <a:cubicBezTo>
                    <a:pt x="9550" y="2328"/>
                    <a:pt x="9693" y="3876"/>
                    <a:pt x="9335" y="5579"/>
                  </a:cubicBezTo>
                  <a:cubicBezTo>
                    <a:pt x="9073" y="6745"/>
                    <a:pt x="8645" y="7757"/>
                    <a:pt x="8049" y="8591"/>
                  </a:cubicBezTo>
                  <a:cubicBezTo>
                    <a:pt x="7311" y="9603"/>
                    <a:pt x="6299" y="10341"/>
                    <a:pt x="5049" y="10770"/>
                  </a:cubicBezTo>
                  <a:cubicBezTo>
                    <a:pt x="3799" y="10341"/>
                    <a:pt x="2775" y="9603"/>
                    <a:pt x="2037" y="8591"/>
                  </a:cubicBezTo>
                  <a:cubicBezTo>
                    <a:pt x="1430" y="7781"/>
                    <a:pt x="989" y="6745"/>
                    <a:pt x="751" y="5579"/>
                  </a:cubicBezTo>
                  <a:cubicBezTo>
                    <a:pt x="394" y="3876"/>
                    <a:pt x="537" y="2316"/>
                    <a:pt x="596" y="1852"/>
                  </a:cubicBezTo>
                  <a:cubicBezTo>
                    <a:pt x="1406" y="1828"/>
                    <a:pt x="2418" y="1554"/>
                    <a:pt x="3573" y="1066"/>
                  </a:cubicBezTo>
                  <a:cubicBezTo>
                    <a:pt x="4299" y="757"/>
                    <a:pt x="4847" y="435"/>
                    <a:pt x="5061" y="316"/>
                  </a:cubicBezTo>
                  <a:close/>
                  <a:moveTo>
                    <a:pt x="5037" y="1"/>
                  </a:moveTo>
                  <a:cubicBezTo>
                    <a:pt x="5007" y="1"/>
                    <a:pt x="4978" y="7"/>
                    <a:pt x="4954" y="18"/>
                  </a:cubicBezTo>
                  <a:cubicBezTo>
                    <a:pt x="4930" y="30"/>
                    <a:pt x="2370" y="1554"/>
                    <a:pt x="441" y="1554"/>
                  </a:cubicBezTo>
                  <a:cubicBezTo>
                    <a:pt x="370" y="1554"/>
                    <a:pt x="299" y="1614"/>
                    <a:pt x="287" y="1685"/>
                  </a:cubicBezTo>
                  <a:cubicBezTo>
                    <a:pt x="263" y="1769"/>
                    <a:pt x="1" y="3578"/>
                    <a:pt x="429" y="5650"/>
                  </a:cubicBezTo>
                  <a:cubicBezTo>
                    <a:pt x="680" y="6865"/>
                    <a:pt x="1132" y="7924"/>
                    <a:pt x="1775" y="8793"/>
                  </a:cubicBezTo>
                  <a:cubicBezTo>
                    <a:pt x="2561" y="9877"/>
                    <a:pt x="3644" y="10651"/>
                    <a:pt x="5001" y="11091"/>
                  </a:cubicBezTo>
                  <a:cubicBezTo>
                    <a:pt x="5013" y="11091"/>
                    <a:pt x="5025" y="11115"/>
                    <a:pt x="5049" y="11115"/>
                  </a:cubicBezTo>
                  <a:cubicBezTo>
                    <a:pt x="5061" y="11115"/>
                    <a:pt x="5073" y="11115"/>
                    <a:pt x="5085" y="11091"/>
                  </a:cubicBezTo>
                  <a:cubicBezTo>
                    <a:pt x="6430" y="10651"/>
                    <a:pt x="7514" y="9877"/>
                    <a:pt x="8323" y="8793"/>
                  </a:cubicBezTo>
                  <a:cubicBezTo>
                    <a:pt x="8954" y="7924"/>
                    <a:pt x="9407" y="6865"/>
                    <a:pt x="9657" y="5650"/>
                  </a:cubicBezTo>
                  <a:cubicBezTo>
                    <a:pt x="10085" y="3566"/>
                    <a:pt x="9812" y="1769"/>
                    <a:pt x="9788" y="1685"/>
                  </a:cubicBezTo>
                  <a:cubicBezTo>
                    <a:pt x="9776" y="1614"/>
                    <a:pt x="9716" y="1554"/>
                    <a:pt x="9633" y="1554"/>
                  </a:cubicBezTo>
                  <a:cubicBezTo>
                    <a:pt x="7692" y="1554"/>
                    <a:pt x="5132" y="42"/>
                    <a:pt x="5121" y="18"/>
                  </a:cubicBezTo>
                  <a:cubicBezTo>
                    <a:pt x="5097" y="7"/>
                    <a:pt x="5067" y="1"/>
                    <a:pt x="5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761" name="Google Shape;1761;p44"/>
          <p:cNvSpPr/>
          <p:nvPr/>
        </p:nvSpPr>
        <p:spPr>
          <a:xfrm rot="6517079">
            <a:off x="76071" y="-397768"/>
            <a:ext cx="4921545" cy="6521441"/>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4"/>
          <p:cNvSpPr/>
          <p:nvPr/>
        </p:nvSpPr>
        <p:spPr>
          <a:xfrm rot="6517079">
            <a:off x="5233267" y="-48392"/>
            <a:ext cx="5428126" cy="488285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Praxis</a:t>
            </a:r>
            <a:endParaRPr dirty="0"/>
          </a:p>
        </p:txBody>
      </p:sp>
      <p:sp>
        <p:nvSpPr>
          <p:cNvPr id="1651" name="Google Shape;1651;p44"/>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652" name="Google Shape;1652;p44"/>
          <p:cNvSpPr txBox="1">
            <a:spLocks noGrp="1"/>
          </p:cNvSpPr>
          <p:nvPr>
            <p:ph type="title" idx="2"/>
          </p:nvPr>
        </p:nvSpPr>
        <p:spPr>
          <a:xfrm>
            <a:off x="3243150" y="792425"/>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917;p38">
            <a:extLst>
              <a:ext uri="{FF2B5EF4-FFF2-40B4-BE49-F238E27FC236}">
                <a16:creationId xmlns:a16="http://schemas.microsoft.com/office/drawing/2014/main" id="{E7C7893B-6F0C-464E-A8E2-4A9942E037A3}"/>
              </a:ext>
            </a:extLst>
          </p:cNvPr>
          <p:cNvGrpSpPr/>
          <p:nvPr/>
        </p:nvGrpSpPr>
        <p:grpSpPr>
          <a:xfrm>
            <a:off x="-63955" y="869009"/>
            <a:ext cx="3547269" cy="3655635"/>
            <a:chOff x="1251950" y="238125"/>
            <a:chExt cx="5082775" cy="5238050"/>
          </a:xfrm>
        </p:grpSpPr>
        <p:sp>
          <p:nvSpPr>
            <p:cNvPr id="201" name="Google Shape;918;p38">
              <a:extLst>
                <a:ext uri="{FF2B5EF4-FFF2-40B4-BE49-F238E27FC236}">
                  <a16:creationId xmlns:a16="http://schemas.microsoft.com/office/drawing/2014/main" id="{4785AA02-7DED-4B91-A503-74CF9D19EF3C}"/>
                </a:ext>
              </a:extLst>
            </p:cNvPr>
            <p:cNvSpPr/>
            <p:nvPr/>
          </p:nvSpPr>
          <p:spPr>
            <a:xfrm>
              <a:off x="1251950" y="962350"/>
              <a:ext cx="5082775" cy="3929850"/>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19;p38">
              <a:extLst>
                <a:ext uri="{FF2B5EF4-FFF2-40B4-BE49-F238E27FC236}">
                  <a16:creationId xmlns:a16="http://schemas.microsoft.com/office/drawing/2014/main" id="{9DA29537-0E92-4261-8A3A-2D8940F3D67C}"/>
                </a:ext>
              </a:extLst>
            </p:cNvPr>
            <p:cNvSpPr/>
            <p:nvPr/>
          </p:nvSpPr>
          <p:spPr>
            <a:xfrm>
              <a:off x="1528800" y="3002450"/>
              <a:ext cx="528750" cy="818750"/>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20;p38">
              <a:extLst>
                <a:ext uri="{FF2B5EF4-FFF2-40B4-BE49-F238E27FC236}">
                  <a16:creationId xmlns:a16="http://schemas.microsoft.com/office/drawing/2014/main" id="{4D933AF8-1689-43EA-BDDC-1A3609FA15F4}"/>
                </a:ext>
              </a:extLst>
            </p:cNvPr>
            <p:cNvSpPr/>
            <p:nvPr/>
          </p:nvSpPr>
          <p:spPr>
            <a:xfrm>
              <a:off x="4651250" y="3002450"/>
              <a:ext cx="528750" cy="818750"/>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21;p38">
              <a:extLst>
                <a:ext uri="{FF2B5EF4-FFF2-40B4-BE49-F238E27FC236}">
                  <a16:creationId xmlns:a16="http://schemas.microsoft.com/office/drawing/2014/main" id="{F9DAEE10-564A-4DD4-B32D-A3B6C55FAF06}"/>
                </a:ext>
              </a:extLst>
            </p:cNvPr>
            <p:cNvSpPr/>
            <p:nvPr/>
          </p:nvSpPr>
          <p:spPr>
            <a:xfrm>
              <a:off x="5439125" y="3793550"/>
              <a:ext cx="528725" cy="818775"/>
            </a:xfrm>
            <a:custGeom>
              <a:avLst/>
              <a:gdLst/>
              <a:ahLst/>
              <a:cxnLst/>
              <a:rect l="l" t="t" r="r" b="b"/>
              <a:pathLst>
                <a:path w="21149" h="32751" extrusionOk="0">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22;p38">
              <a:extLst>
                <a:ext uri="{FF2B5EF4-FFF2-40B4-BE49-F238E27FC236}">
                  <a16:creationId xmlns:a16="http://schemas.microsoft.com/office/drawing/2014/main" id="{6E63E4A1-821B-4113-B6B9-184D5A477F6E}"/>
                </a:ext>
              </a:extLst>
            </p:cNvPr>
            <p:cNvSpPr/>
            <p:nvPr/>
          </p:nvSpPr>
          <p:spPr>
            <a:xfrm>
              <a:off x="5115950" y="1945750"/>
              <a:ext cx="528725" cy="818800"/>
            </a:xfrm>
            <a:custGeom>
              <a:avLst/>
              <a:gdLst/>
              <a:ahLst/>
              <a:cxnLst/>
              <a:rect l="l" t="t" r="r" b="b"/>
              <a:pathLst>
                <a:path w="21149" h="32752" extrusionOk="0">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23;p38">
              <a:extLst>
                <a:ext uri="{FF2B5EF4-FFF2-40B4-BE49-F238E27FC236}">
                  <a16:creationId xmlns:a16="http://schemas.microsoft.com/office/drawing/2014/main" id="{A2CE6151-7DAF-4379-ACCE-C468E77ABBD5}"/>
                </a:ext>
              </a:extLst>
            </p:cNvPr>
            <p:cNvSpPr/>
            <p:nvPr/>
          </p:nvSpPr>
          <p:spPr>
            <a:xfrm>
              <a:off x="2177650" y="2001375"/>
              <a:ext cx="528725" cy="818775"/>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24;p38">
              <a:extLst>
                <a:ext uri="{FF2B5EF4-FFF2-40B4-BE49-F238E27FC236}">
                  <a16:creationId xmlns:a16="http://schemas.microsoft.com/office/drawing/2014/main" id="{DC42C0B7-8287-41DE-8D47-5CB91C67986A}"/>
                </a:ext>
              </a:extLst>
            </p:cNvPr>
            <p:cNvSpPr/>
            <p:nvPr/>
          </p:nvSpPr>
          <p:spPr>
            <a:xfrm>
              <a:off x="2672475" y="3793550"/>
              <a:ext cx="528750" cy="818775"/>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25;p38">
              <a:extLst>
                <a:ext uri="{FF2B5EF4-FFF2-40B4-BE49-F238E27FC236}">
                  <a16:creationId xmlns:a16="http://schemas.microsoft.com/office/drawing/2014/main" id="{CA43F466-DDEC-4E16-A7CA-AE94FF5C1FD2}"/>
                </a:ext>
              </a:extLst>
            </p:cNvPr>
            <p:cNvSpPr/>
            <p:nvPr/>
          </p:nvSpPr>
          <p:spPr>
            <a:xfrm>
              <a:off x="2411300" y="5141625"/>
              <a:ext cx="2884375" cy="334550"/>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926;p38">
              <a:extLst>
                <a:ext uri="{FF2B5EF4-FFF2-40B4-BE49-F238E27FC236}">
                  <a16:creationId xmlns:a16="http://schemas.microsoft.com/office/drawing/2014/main" id="{E2B08A00-FC65-4BFC-A1A3-08AF7DB1541C}"/>
                </a:ext>
              </a:extLst>
            </p:cNvPr>
            <p:cNvSpPr/>
            <p:nvPr/>
          </p:nvSpPr>
          <p:spPr>
            <a:xfrm>
              <a:off x="2235600" y="308825"/>
              <a:ext cx="2856850" cy="1662475"/>
            </a:xfrm>
            <a:custGeom>
              <a:avLst/>
              <a:gdLst/>
              <a:ahLst/>
              <a:cxnLst/>
              <a:rect l="l" t="t" r="r" b="b"/>
              <a:pathLst>
                <a:path w="114274" h="66499" extrusionOk="0">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927;p38">
              <a:extLst>
                <a:ext uri="{FF2B5EF4-FFF2-40B4-BE49-F238E27FC236}">
                  <a16:creationId xmlns:a16="http://schemas.microsoft.com/office/drawing/2014/main" id="{7F8C9DFF-62E2-4224-AA8F-DB4A98BAF5E5}"/>
                </a:ext>
              </a:extLst>
            </p:cNvPr>
            <p:cNvSpPr/>
            <p:nvPr/>
          </p:nvSpPr>
          <p:spPr>
            <a:xfrm>
              <a:off x="2228525" y="301750"/>
              <a:ext cx="2871000" cy="1676600"/>
            </a:xfrm>
            <a:custGeom>
              <a:avLst/>
              <a:gdLst/>
              <a:ahLst/>
              <a:cxnLst/>
              <a:rect l="l" t="t" r="r" b="b"/>
              <a:pathLst>
                <a:path w="114840" h="67064" extrusionOk="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928;p38">
              <a:extLst>
                <a:ext uri="{FF2B5EF4-FFF2-40B4-BE49-F238E27FC236}">
                  <a16:creationId xmlns:a16="http://schemas.microsoft.com/office/drawing/2014/main" id="{3001ED35-FDBE-4020-8873-6DF3D7CC5103}"/>
                </a:ext>
              </a:extLst>
            </p:cNvPr>
            <p:cNvSpPr/>
            <p:nvPr/>
          </p:nvSpPr>
          <p:spPr>
            <a:xfrm>
              <a:off x="2235600" y="245175"/>
              <a:ext cx="2856850" cy="1662500"/>
            </a:xfrm>
            <a:custGeom>
              <a:avLst/>
              <a:gdLst/>
              <a:ahLst/>
              <a:cxnLst/>
              <a:rect l="l" t="t" r="r" b="b"/>
              <a:pathLst>
                <a:path w="114274" h="66500" extrusionOk="0">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929;p38">
              <a:extLst>
                <a:ext uri="{FF2B5EF4-FFF2-40B4-BE49-F238E27FC236}">
                  <a16:creationId xmlns:a16="http://schemas.microsoft.com/office/drawing/2014/main" id="{5C06801F-A143-430D-BE67-4F679A9731AA}"/>
                </a:ext>
              </a:extLst>
            </p:cNvPr>
            <p:cNvSpPr/>
            <p:nvPr/>
          </p:nvSpPr>
          <p:spPr>
            <a:xfrm>
              <a:off x="2228525" y="238125"/>
              <a:ext cx="2871000" cy="1676625"/>
            </a:xfrm>
            <a:custGeom>
              <a:avLst/>
              <a:gdLst/>
              <a:ahLst/>
              <a:cxnLst/>
              <a:rect l="l" t="t" r="r" b="b"/>
              <a:pathLst>
                <a:path w="114840" h="67065" extrusionOk="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930;p38">
              <a:extLst>
                <a:ext uri="{FF2B5EF4-FFF2-40B4-BE49-F238E27FC236}">
                  <a16:creationId xmlns:a16="http://schemas.microsoft.com/office/drawing/2014/main" id="{7C12DD06-97CB-43A2-9949-B8226E42D404}"/>
                </a:ext>
              </a:extLst>
            </p:cNvPr>
            <p:cNvSpPr/>
            <p:nvPr/>
          </p:nvSpPr>
          <p:spPr>
            <a:xfrm>
              <a:off x="3250625" y="3126275"/>
              <a:ext cx="877075" cy="523925"/>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931;p38">
              <a:extLst>
                <a:ext uri="{FF2B5EF4-FFF2-40B4-BE49-F238E27FC236}">
                  <a16:creationId xmlns:a16="http://schemas.microsoft.com/office/drawing/2014/main" id="{6E490060-49FD-4D06-8131-994F14F77919}"/>
                </a:ext>
              </a:extLst>
            </p:cNvPr>
            <p:cNvSpPr/>
            <p:nvPr/>
          </p:nvSpPr>
          <p:spPr>
            <a:xfrm>
              <a:off x="3243575" y="3119200"/>
              <a:ext cx="892300" cy="538075"/>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932;p38">
              <a:extLst>
                <a:ext uri="{FF2B5EF4-FFF2-40B4-BE49-F238E27FC236}">
                  <a16:creationId xmlns:a16="http://schemas.microsoft.com/office/drawing/2014/main" id="{B187497A-F564-4675-9BA7-26B544D2CCC6}"/>
                </a:ext>
              </a:extLst>
            </p:cNvPr>
            <p:cNvSpPr/>
            <p:nvPr/>
          </p:nvSpPr>
          <p:spPr>
            <a:xfrm>
              <a:off x="3987875" y="2778125"/>
              <a:ext cx="411000" cy="496450"/>
            </a:xfrm>
            <a:custGeom>
              <a:avLst/>
              <a:gdLst/>
              <a:ahLst/>
              <a:cxnLst/>
              <a:rect l="l" t="t" r="r" b="b"/>
              <a:pathLst>
                <a:path w="16440" h="19858" extrusionOk="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933;p38">
              <a:extLst>
                <a:ext uri="{FF2B5EF4-FFF2-40B4-BE49-F238E27FC236}">
                  <a16:creationId xmlns:a16="http://schemas.microsoft.com/office/drawing/2014/main" id="{0376E2A6-E8E3-4939-800A-AD7A618EA4B1}"/>
                </a:ext>
              </a:extLst>
            </p:cNvPr>
            <p:cNvSpPr/>
            <p:nvPr/>
          </p:nvSpPr>
          <p:spPr>
            <a:xfrm>
              <a:off x="3980025" y="2771075"/>
              <a:ext cx="426425" cy="510575"/>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934;p38">
              <a:extLst>
                <a:ext uri="{FF2B5EF4-FFF2-40B4-BE49-F238E27FC236}">
                  <a16:creationId xmlns:a16="http://schemas.microsoft.com/office/drawing/2014/main" id="{FA40EF22-B2AE-4205-AE03-03F28301E561}"/>
                </a:ext>
              </a:extLst>
            </p:cNvPr>
            <p:cNvSpPr/>
            <p:nvPr/>
          </p:nvSpPr>
          <p:spPr>
            <a:xfrm>
              <a:off x="3987875" y="3090850"/>
              <a:ext cx="182825" cy="183725"/>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935;p38">
              <a:extLst>
                <a:ext uri="{FF2B5EF4-FFF2-40B4-BE49-F238E27FC236}">
                  <a16:creationId xmlns:a16="http://schemas.microsoft.com/office/drawing/2014/main" id="{9D2CEBA7-288F-4571-B98C-5EE54D8D75B8}"/>
                </a:ext>
              </a:extLst>
            </p:cNvPr>
            <p:cNvSpPr/>
            <p:nvPr/>
          </p:nvSpPr>
          <p:spPr>
            <a:xfrm>
              <a:off x="3980025" y="3083800"/>
              <a:ext cx="199200" cy="19785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936;p38">
              <a:extLst>
                <a:ext uri="{FF2B5EF4-FFF2-40B4-BE49-F238E27FC236}">
                  <a16:creationId xmlns:a16="http://schemas.microsoft.com/office/drawing/2014/main" id="{6217A929-A8E4-4C5E-852C-4C9ED1154B32}"/>
                </a:ext>
              </a:extLst>
            </p:cNvPr>
            <p:cNvSpPr/>
            <p:nvPr/>
          </p:nvSpPr>
          <p:spPr>
            <a:xfrm>
              <a:off x="5008775" y="5034000"/>
              <a:ext cx="219850" cy="305700"/>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937;p38">
              <a:extLst>
                <a:ext uri="{FF2B5EF4-FFF2-40B4-BE49-F238E27FC236}">
                  <a16:creationId xmlns:a16="http://schemas.microsoft.com/office/drawing/2014/main" id="{F56F9710-9333-4F12-8B52-6D11AF640BFD}"/>
                </a:ext>
              </a:extLst>
            </p:cNvPr>
            <p:cNvSpPr/>
            <p:nvPr/>
          </p:nvSpPr>
          <p:spPr>
            <a:xfrm>
              <a:off x="5001250" y="5026925"/>
              <a:ext cx="231225" cy="319800"/>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938;p38">
              <a:extLst>
                <a:ext uri="{FF2B5EF4-FFF2-40B4-BE49-F238E27FC236}">
                  <a16:creationId xmlns:a16="http://schemas.microsoft.com/office/drawing/2014/main" id="{CD6BE222-AB02-4761-BAD6-588D00065FA0}"/>
                </a:ext>
              </a:extLst>
            </p:cNvPr>
            <p:cNvSpPr/>
            <p:nvPr/>
          </p:nvSpPr>
          <p:spPr>
            <a:xfrm>
              <a:off x="5097200" y="5233200"/>
              <a:ext cx="129400" cy="106475"/>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939;p38">
              <a:extLst>
                <a:ext uri="{FF2B5EF4-FFF2-40B4-BE49-F238E27FC236}">
                  <a16:creationId xmlns:a16="http://schemas.microsoft.com/office/drawing/2014/main" id="{602D4359-C138-4352-B8D9-D17E749B3F6C}"/>
                </a:ext>
              </a:extLst>
            </p:cNvPr>
            <p:cNvSpPr/>
            <p:nvPr/>
          </p:nvSpPr>
          <p:spPr>
            <a:xfrm>
              <a:off x="5089775" y="5226200"/>
              <a:ext cx="141650" cy="120525"/>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940;p38">
              <a:extLst>
                <a:ext uri="{FF2B5EF4-FFF2-40B4-BE49-F238E27FC236}">
                  <a16:creationId xmlns:a16="http://schemas.microsoft.com/office/drawing/2014/main" id="{09DEAFE0-9AD4-46B7-A54C-2F020B22C29B}"/>
                </a:ext>
              </a:extLst>
            </p:cNvPr>
            <p:cNvSpPr/>
            <p:nvPr/>
          </p:nvSpPr>
          <p:spPr>
            <a:xfrm>
              <a:off x="5079450" y="5231975"/>
              <a:ext cx="149075" cy="107725"/>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941;p38">
              <a:extLst>
                <a:ext uri="{FF2B5EF4-FFF2-40B4-BE49-F238E27FC236}">
                  <a16:creationId xmlns:a16="http://schemas.microsoft.com/office/drawing/2014/main" id="{CEB53ABD-95B6-4D60-9EBE-0CACF1BA43BF}"/>
                </a:ext>
              </a:extLst>
            </p:cNvPr>
            <p:cNvSpPr/>
            <p:nvPr/>
          </p:nvSpPr>
          <p:spPr>
            <a:xfrm>
              <a:off x="5071525" y="5224900"/>
              <a:ext cx="160875" cy="121825"/>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942;p38">
              <a:extLst>
                <a:ext uri="{FF2B5EF4-FFF2-40B4-BE49-F238E27FC236}">
                  <a16:creationId xmlns:a16="http://schemas.microsoft.com/office/drawing/2014/main" id="{6AF9CF56-AE68-48B4-89FA-4514CBCC5245}"/>
                </a:ext>
              </a:extLst>
            </p:cNvPr>
            <p:cNvSpPr/>
            <p:nvPr/>
          </p:nvSpPr>
          <p:spPr>
            <a:xfrm>
              <a:off x="5037050" y="5085425"/>
              <a:ext cx="77225" cy="40700"/>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943;p38">
              <a:extLst>
                <a:ext uri="{FF2B5EF4-FFF2-40B4-BE49-F238E27FC236}">
                  <a16:creationId xmlns:a16="http://schemas.microsoft.com/office/drawing/2014/main" id="{80CAC235-F85B-4CCD-8F2B-0C53F5456B37}"/>
                </a:ext>
              </a:extLst>
            </p:cNvPr>
            <p:cNvSpPr/>
            <p:nvPr/>
          </p:nvSpPr>
          <p:spPr>
            <a:xfrm>
              <a:off x="5037625" y="5081950"/>
              <a:ext cx="78125" cy="4770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944;p38">
              <a:extLst>
                <a:ext uri="{FF2B5EF4-FFF2-40B4-BE49-F238E27FC236}">
                  <a16:creationId xmlns:a16="http://schemas.microsoft.com/office/drawing/2014/main" id="{AB53DFF8-65E5-425D-9F2B-FE1745C5859A}"/>
                </a:ext>
              </a:extLst>
            </p:cNvPr>
            <p:cNvSpPr/>
            <p:nvPr/>
          </p:nvSpPr>
          <p:spPr>
            <a:xfrm>
              <a:off x="5049950" y="5103425"/>
              <a:ext cx="77200" cy="40725"/>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945;p38">
              <a:extLst>
                <a:ext uri="{FF2B5EF4-FFF2-40B4-BE49-F238E27FC236}">
                  <a16:creationId xmlns:a16="http://schemas.microsoft.com/office/drawing/2014/main" id="{84750838-DBB0-4285-B2C4-C8317E701BFE}"/>
                </a:ext>
              </a:extLst>
            </p:cNvPr>
            <p:cNvSpPr/>
            <p:nvPr/>
          </p:nvSpPr>
          <p:spPr>
            <a:xfrm>
              <a:off x="5050500" y="5100000"/>
              <a:ext cx="78100" cy="47675"/>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946;p38">
              <a:extLst>
                <a:ext uri="{FF2B5EF4-FFF2-40B4-BE49-F238E27FC236}">
                  <a16:creationId xmlns:a16="http://schemas.microsoft.com/office/drawing/2014/main" id="{44BFE657-C57A-41F6-964B-A31C17983904}"/>
                </a:ext>
              </a:extLst>
            </p:cNvPr>
            <p:cNvSpPr/>
            <p:nvPr/>
          </p:nvSpPr>
          <p:spPr>
            <a:xfrm>
              <a:off x="5062800" y="5121450"/>
              <a:ext cx="77225" cy="40700"/>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947;p38">
              <a:extLst>
                <a:ext uri="{FF2B5EF4-FFF2-40B4-BE49-F238E27FC236}">
                  <a16:creationId xmlns:a16="http://schemas.microsoft.com/office/drawing/2014/main" id="{71C6243B-862C-405A-B891-A65D5F29DC34}"/>
                </a:ext>
              </a:extLst>
            </p:cNvPr>
            <p:cNvSpPr/>
            <p:nvPr/>
          </p:nvSpPr>
          <p:spPr>
            <a:xfrm>
              <a:off x="5063400" y="5118000"/>
              <a:ext cx="78050" cy="4770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948;p38">
              <a:extLst>
                <a:ext uri="{FF2B5EF4-FFF2-40B4-BE49-F238E27FC236}">
                  <a16:creationId xmlns:a16="http://schemas.microsoft.com/office/drawing/2014/main" id="{DC0C3155-8CCF-4D46-92EE-6264155AE05C}"/>
                </a:ext>
              </a:extLst>
            </p:cNvPr>
            <p:cNvSpPr/>
            <p:nvPr/>
          </p:nvSpPr>
          <p:spPr>
            <a:xfrm>
              <a:off x="5075675" y="5139450"/>
              <a:ext cx="77225" cy="40725"/>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949;p38">
              <a:extLst>
                <a:ext uri="{FF2B5EF4-FFF2-40B4-BE49-F238E27FC236}">
                  <a16:creationId xmlns:a16="http://schemas.microsoft.com/office/drawing/2014/main" id="{AEB80204-898F-4E39-B0DE-81A6A0EC65E3}"/>
                </a:ext>
              </a:extLst>
            </p:cNvPr>
            <p:cNvSpPr/>
            <p:nvPr/>
          </p:nvSpPr>
          <p:spPr>
            <a:xfrm>
              <a:off x="5076225" y="5136050"/>
              <a:ext cx="78100" cy="47650"/>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950;p38">
              <a:extLst>
                <a:ext uri="{FF2B5EF4-FFF2-40B4-BE49-F238E27FC236}">
                  <a16:creationId xmlns:a16="http://schemas.microsoft.com/office/drawing/2014/main" id="{94657B8A-F74D-4A88-A027-946B54C1FF16}"/>
                </a:ext>
              </a:extLst>
            </p:cNvPr>
            <p:cNvSpPr/>
            <p:nvPr/>
          </p:nvSpPr>
          <p:spPr>
            <a:xfrm>
              <a:off x="3769800" y="5154025"/>
              <a:ext cx="349200" cy="1678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951;p38">
              <a:extLst>
                <a:ext uri="{FF2B5EF4-FFF2-40B4-BE49-F238E27FC236}">
                  <a16:creationId xmlns:a16="http://schemas.microsoft.com/office/drawing/2014/main" id="{0D568EF4-31D3-43B6-A0C2-5E366B273B56}"/>
                </a:ext>
              </a:extLst>
            </p:cNvPr>
            <p:cNvSpPr/>
            <p:nvPr/>
          </p:nvSpPr>
          <p:spPr>
            <a:xfrm>
              <a:off x="3785500" y="5146975"/>
              <a:ext cx="338800" cy="18192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952;p38">
              <a:extLst>
                <a:ext uri="{FF2B5EF4-FFF2-40B4-BE49-F238E27FC236}">
                  <a16:creationId xmlns:a16="http://schemas.microsoft.com/office/drawing/2014/main" id="{4AA52007-A3C9-4DFA-8700-FE1A01EE0618}"/>
                </a:ext>
              </a:extLst>
            </p:cNvPr>
            <p:cNvSpPr/>
            <p:nvPr/>
          </p:nvSpPr>
          <p:spPr>
            <a:xfrm>
              <a:off x="3769825" y="5244525"/>
              <a:ext cx="131125" cy="77275"/>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953;p38">
              <a:extLst>
                <a:ext uri="{FF2B5EF4-FFF2-40B4-BE49-F238E27FC236}">
                  <a16:creationId xmlns:a16="http://schemas.microsoft.com/office/drawing/2014/main" id="{E6B00840-F403-4E7C-BE70-52253AC7531A}"/>
                </a:ext>
              </a:extLst>
            </p:cNvPr>
            <p:cNvSpPr/>
            <p:nvPr/>
          </p:nvSpPr>
          <p:spPr>
            <a:xfrm>
              <a:off x="3785500" y="5237450"/>
              <a:ext cx="123575" cy="91400"/>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954;p38">
              <a:extLst>
                <a:ext uri="{FF2B5EF4-FFF2-40B4-BE49-F238E27FC236}">
                  <a16:creationId xmlns:a16="http://schemas.microsoft.com/office/drawing/2014/main" id="{E6712DE8-6BA1-49EF-8F10-F60966B5F72C}"/>
                </a:ext>
              </a:extLst>
            </p:cNvPr>
            <p:cNvSpPr/>
            <p:nvPr/>
          </p:nvSpPr>
          <p:spPr>
            <a:xfrm>
              <a:off x="3928650" y="5190925"/>
              <a:ext cx="75125" cy="38500"/>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955;p38">
              <a:extLst>
                <a:ext uri="{FF2B5EF4-FFF2-40B4-BE49-F238E27FC236}">
                  <a16:creationId xmlns:a16="http://schemas.microsoft.com/office/drawing/2014/main" id="{7D0CAA6C-A7AF-46D0-8619-8C206C0147B2}"/>
                </a:ext>
              </a:extLst>
            </p:cNvPr>
            <p:cNvSpPr/>
            <p:nvPr/>
          </p:nvSpPr>
          <p:spPr>
            <a:xfrm>
              <a:off x="3935125" y="5187375"/>
              <a:ext cx="59900" cy="45575"/>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956;p38">
              <a:extLst>
                <a:ext uri="{FF2B5EF4-FFF2-40B4-BE49-F238E27FC236}">
                  <a16:creationId xmlns:a16="http://schemas.microsoft.com/office/drawing/2014/main" id="{4E056F88-8020-466B-B2C7-CF96BA626C7C}"/>
                </a:ext>
              </a:extLst>
            </p:cNvPr>
            <p:cNvSpPr/>
            <p:nvPr/>
          </p:nvSpPr>
          <p:spPr>
            <a:xfrm>
              <a:off x="3905225" y="5197325"/>
              <a:ext cx="75125" cy="38450"/>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957;p38">
              <a:extLst>
                <a:ext uri="{FF2B5EF4-FFF2-40B4-BE49-F238E27FC236}">
                  <a16:creationId xmlns:a16="http://schemas.microsoft.com/office/drawing/2014/main" id="{5E86747F-23A8-405E-B23A-12A102363555}"/>
                </a:ext>
              </a:extLst>
            </p:cNvPr>
            <p:cNvSpPr/>
            <p:nvPr/>
          </p:nvSpPr>
          <p:spPr>
            <a:xfrm>
              <a:off x="3911700" y="5193775"/>
              <a:ext cx="59900" cy="45550"/>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958;p38">
              <a:extLst>
                <a:ext uri="{FF2B5EF4-FFF2-40B4-BE49-F238E27FC236}">
                  <a16:creationId xmlns:a16="http://schemas.microsoft.com/office/drawing/2014/main" id="{3C2CE870-448B-40D6-ACDA-D26A748940DB}"/>
                </a:ext>
              </a:extLst>
            </p:cNvPr>
            <p:cNvSpPr/>
            <p:nvPr/>
          </p:nvSpPr>
          <p:spPr>
            <a:xfrm>
              <a:off x="3891700" y="5206675"/>
              <a:ext cx="75100" cy="38475"/>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959;p38">
              <a:extLst>
                <a:ext uri="{FF2B5EF4-FFF2-40B4-BE49-F238E27FC236}">
                  <a16:creationId xmlns:a16="http://schemas.microsoft.com/office/drawing/2014/main" id="{40CB5A5E-6BEF-4C21-B118-00E88B394F81}"/>
                </a:ext>
              </a:extLst>
            </p:cNvPr>
            <p:cNvSpPr/>
            <p:nvPr/>
          </p:nvSpPr>
          <p:spPr>
            <a:xfrm>
              <a:off x="3898125" y="5203125"/>
              <a:ext cx="59950" cy="45550"/>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960;p38">
              <a:extLst>
                <a:ext uri="{FF2B5EF4-FFF2-40B4-BE49-F238E27FC236}">
                  <a16:creationId xmlns:a16="http://schemas.microsoft.com/office/drawing/2014/main" id="{0EA86F60-3879-4D01-B25A-1CDECD01500A}"/>
                </a:ext>
              </a:extLst>
            </p:cNvPr>
            <p:cNvSpPr/>
            <p:nvPr/>
          </p:nvSpPr>
          <p:spPr>
            <a:xfrm>
              <a:off x="3866775" y="5218000"/>
              <a:ext cx="75125" cy="38475"/>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961;p38">
              <a:extLst>
                <a:ext uri="{FF2B5EF4-FFF2-40B4-BE49-F238E27FC236}">
                  <a16:creationId xmlns:a16="http://schemas.microsoft.com/office/drawing/2014/main" id="{6274C096-367E-4086-B8EC-EE5AA970EA08}"/>
                </a:ext>
              </a:extLst>
            </p:cNvPr>
            <p:cNvSpPr/>
            <p:nvPr/>
          </p:nvSpPr>
          <p:spPr>
            <a:xfrm>
              <a:off x="3873225" y="5214450"/>
              <a:ext cx="59925" cy="45550"/>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962;p38">
              <a:extLst>
                <a:ext uri="{FF2B5EF4-FFF2-40B4-BE49-F238E27FC236}">
                  <a16:creationId xmlns:a16="http://schemas.microsoft.com/office/drawing/2014/main" id="{1D5D1109-6E19-401E-A53E-56BB5AD9AD72}"/>
                </a:ext>
              </a:extLst>
            </p:cNvPr>
            <p:cNvSpPr/>
            <p:nvPr/>
          </p:nvSpPr>
          <p:spPr>
            <a:xfrm>
              <a:off x="3784100" y="5269900"/>
              <a:ext cx="331850" cy="51950"/>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963;p38">
              <a:extLst>
                <a:ext uri="{FF2B5EF4-FFF2-40B4-BE49-F238E27FC236}">
                  <a16:creationId xmlns:a16="http://schemas.microsoft.com/office/drawing/2014/main" id="{190A8210-459A-45D0-B887-176B33F802A1}"/>
                </a:ext>
              </a:extLst>
            </p:cNvPr>
            <p:cNvSpPr/>
            <p:nvPr/>
          </p:nvSpPr>
          <p:spPr>
            <a:xfrm>
              <a:off x="3785925" y="5262825"/>
              <a:ext cx="337200" cy="66075"/>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964;p38">
              <a:extLst>
                <a:ext uri="{FF2B5EF4-FFF2-40B4-BE49-F238E27FC236}">
                  <a16:creationId xmlns:a16="http://schemas.microsoft.com/office/drawing/2014/main" id="{F33F9B0B-815F-4746-8B9D-7CBB79E60264}"/>
                </a:ext>
              </a:extLst>
            </p:cNvPr>
            <p:cNvSpPr/>
            <p:nvPr/>
          </p:nvSpPr>
          <p:spPr>
            <a:xfrm>
              <a:off x="3801575" y="3619975"/>
              <a:ext cx="1281850" cy="1582825"/>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965;p38">
              <a:extLst>
                <a:ext uri="{FF2B5EF4-FFF2-40B4-BE49-F238E27FC236}">
                  <a16:creationId xmlns:a16="http://schemas.microsoft.com/office/drawing/2014/main" id="{2C4AD54C-AF87-4279-BACA-390FF12505B2}"/>
                </a:ext>
              </a:extLst>
            </p:cNvPr>
            <p:cNvSpPr/>
            <p:nvPr/>
          </p:nvSpPr>
          <p:spPr>
            <a:xfrm>
              <a:off x="3793375" y="3613100"/>
              <a:ext cx="1297275" cy="1596750"/>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966;p38">
              <a:extLst>
                <a:ext uri="{FF2B5EF4-FFF2-40B4-BE49-F238E27FC236}">
                  <a16:creationId xmlns:a16="http://schemas.microsoft.com/office/drawing/2014/main" id="{4410F3F4-AEE3-45B2-8680-E9ACA4983F3A}"/>
                </a:ext>
              </a:extLst>
            </p:cNvPr>
            <p:cNvSpPr/>
            <p:nvPr/>
          </p:nvSpPr>
          <p:spPr>
            <a:xfrm>
              <a:off x="4154275" y="3915350"/>
              <a:ext cx="162100" cy="57925"/>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967;p38">
              <a:extLst>
                <a:ext uri="{FF2B5EF4-FFF2-40B4-BE49-F238E27FC236}">
                  <a16:creationId xmlns:a16="http://schemas.microsoft.com/office/drawing/2014/main" id="{18D31F39-EA93-4BF4-87C5-8C34C7571C29}"/>
                </a:ext>
              </a:extLst>
            </p:cNvPr>
            <p:cNvSpPr/>
            <p:nvPr/>
          </p:nvSpPr>
          <p:spPr>
            <a:xfrm>
              <a:off x="4085250" y="3943675"/>
              <a:ext cx="215475" cy="37325"/>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968;p38">
              <a:extLst>
                <a:ext uri="{FF2B5EF4-FFF2-40B4-BE49-F238E27FC236}">
                  <a16:creationId xmlns:a16="http://schemas.microsoft.com/office/drawing/2014/main" id="{94755953-0110-40B6-A1CE-DBBE69F7F887}"/>
                </a:ext>
              </a:extLst>
            </p:cNvPr>
            <p:cNvSpPr/>
            <p:nvPr/>
          </p:nvSpPr>
          <p:spPr>
            <a:xfrm>
              <a:off x="4575950" y="3715975"/>
              <a:ext cx="66600" cy="12952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969;p38">
              <a:extLst>
                <a:ext uri="{FF2B5EF4-FFF2-40B4-BE49-F238E27FC236}">
                  <a16:creationId xmlns:a16="http://schemas.microsoft.com/office/drawing/2014/main" id="{EF3716E0-EB88-4A75-8E2F-089DCF4C027B}"/>
                </a:ext>
              </a:extLst>
            </p:cNvPr>
            <p:cNvSpPr/>
            <p:nvPr/>
          </p:nvSpPr>
          <p:spPr>
            <a:xfrm>
              <a:off x="4257700" y="3744100"/>
              <a:ext cx="76975" cy="175650"/>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970;p38">
              <a:extLst>
                <a:ext uri="{FF2B5EF4-FFF2-40B4-BE49-F238E27FC236}">
                  <a16:creationId xmlns:a16="http://schemas.microsoft.com/office/drawing/2014/main" id="{8E9334BD-310E-4E49-8E83-9AC248ABDBCA}"/>
                </a:ext>
              </a:extLst>
            </p:cNvPr>
            <p:cNvSpPr/>
            <p:nvPr/>
          </p:nvSpPr>
          <p:spPr>
            <a:xfrm>
              <a:off x="4127225" y="2778000"/>
              <a:ext cx="886950" cy="960325"/>
            </a:xfrm>
            <a:custGeom>
              <a:avLst/>
              <a:gdLst/>
              <a:ahLst/>
              <a:cxnLst/>
              <a:rect l="l" t="t" r="r" b="b"/>
              <a:pathLst>
                <a:path w="35478" h="38413" extrusionOk="0">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971;p38">
              <a:extLst>
                <a:ext uri="{FF2B5EF4-FFF2-40B4-BE49-F238E27FC236}">
                  <a16:creationId xmlns:a16="http://schemas.microsoft.com/office/drawing/2014/main" id="{EFC606DE-3ACA-4371-95D9-CDC2100772FB}"/>
                </a:ext>
              </a:extLst>
            </p:cNvPr>
            <p:cNvSpPr/>
            <p:nvPr/>
          </p:nvSpPr>
          <p:spPr>
            <a:xfrm>
              <a:off x="4120300" y="2770925"/>
              <a:ext cx="901625" cy="974500"/>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972;p38">
              <a:extLst>
                <a:ext uri="{FF2B5EF4-FFF2-40B4-BE49-F238E27FC236}">
                  <a16:creationId xmlns:a16="http://schemas.microsoft.com/office/drawing/2014/main" id="{72AA4D3A-7C47-414C-960A-B330593DFF13}"/>
                </a:ext>
              </a:extLst>
            </p:cNvPr>
            <p:cNvSpPr/>
            <p:nvPr/>
          </p:nvSpPr>
          <p:spPr>
            <a:xfrm>
              <a:off x="4499925" y="2779525"/>
              <a:ext cx="385300" cy="261475"/>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973;p38">
              <a:extLst>
                <a:ext uri="{FF2B5EF4-FFF2-40B4-BE49-F238E27FC236}">
                  <a16:creationId xmlns:a16="http://schemas.microsoft.com/office/drawing/2014/main" id="{474DE85A-FBD3-4981-BB2F-543CBAB6C647}"/>
                </a:ext>
              </a:extLst>
            </p:cNvPr>
            <p:cNvSpPr/>
            <p:nvPr/>
          </p:nvSpPr>
          <p:spPr>
            <a:xfrm>
              <a:off x="4492750" y="2772450"/>
              <a:ext cx="400450" cy="275600"/>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974;p38">
              <a:extLst>
                <a:ext uri="{FF2B5EF4-FFF2-40B4-BE49-F238E27FC236}">
                  <a16:creationId xmlns:a16="http://schemas.microsoft.com/office/drawing/2014/main" id="{269CB9A9-F143-4563-8498-67F032AE1BB6}"/>
                </a:ext>
              </a:extLst>
            </p:cNvPr>
            <p:cNvSpPr/>
            <p:nvPr/>
          </p:nvSpPr>
          <p:spPr>
            <a:xfrm>
              <a:off x="4541500" y="2338925"/>
              <a:ext cx="473450" cy="642100"/>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975;p38">
              <a:extLst>
                <a:ext uri="{FF2B5EF4-FFF2-40B4-BE49-F238E27FC236}">
                  <a16:creationId xmlns:a16="http://schemas.microsoft.com/office/drawing/2014/main" id="{1E70D043-2570-4985-BE3A-6F87EAB63890}"/>
                </a:ext>
              </a:extLst>
            </p:cNvPr>
            <p:cNvSpPr/>
            <p:nvPr/>
          </p:nvSpPr>
          <p:spPr>
            <a:xfrm>
              <a:off x="4534275" y="2331850"/>
              <a:ext cx="476000" cy="656200"/>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976;p38">
              <a:extLst>
                <a:ext uri="{FF2B5EF4-FFF2-40B4-BE49-F238E27FC236}">
                  <a16:creationId xmlns:a16="http://schemas.microsoft.com/office/drawing/2014/main" id="{1427B105-632C-4031-814A-8180C152A71D}"/>
                </a:ext>
              </a:extLst>
            </p:cNvPr>
            <p:cNvSpPr/>
            <p:nvPr/>
          </p:nvSpPr>
          <p:spPr>
            <a:xfrm>
              <a:off x="4581175" y="2183300"/>
              <a:ext cx="498075" cy="486200"/>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977;p38">
              <a:extLst>
                <a:ext uri="{FF2B5EF4-FFF2-40B4-BE49-F238E27FC236}">
                  <a16:creationId xmlns:a16="http://schemas.microsoft.com/office/drawing/2014/main" id="{E30EE981-7022-47EE-9488-414CBF98C263}"/>
                </a:ext>
              </a:extLst>
            </p:cNvPr>
            <p:cNvSpPr/>
            <p:nvPr/>
          </p:nvSpPr>
          <p:spPr>
            <a:xfrm>
              <a:off x="4577850" y="2176275"/>
              <a:ext cx="508925" cy="500275"/>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978;p38">
              <a:extLst>
                <a:ext uri="{FF2B5EF4-FFF2-40B4-BE49-F238E27FC236}">
                  <a16:creationId xmlns:a16="http://schemas.microsoft.com/office/drawing/2014/main" id="{997F5A98-E149-4A00-8F3D-53073E6E8E5F}"/>
                </a:ext>
              </a:extLst>
            </p:cNvPr>
            <p:cNvSpPr/>
            <p:nvPr/>
          </p:nvSpPr>
          <p:spPr>
            <a:xfrm>
              <a:off x="5032475" y="2518475"/>
              <a:ext cx="18975" cy="59825"/>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979;p38">
              <a:extLst>
                <a:ext uri="{FF2B5EF4-FFF2-40B4-BE49-F238E27FC236}">
                  <a16:creationId xmlns:a16="http://schemas.microsoft.com/office/drawing/2014/main" id="{71F1462D-8368-4786-8CF9-25AA2A1B0AE4}"/>
                </a:ext>
              </a:extLst>
            </p:cNvPr>
            <p:cNvSpPr/>
            <p:nvPr/>
          </p:nvSpPr>
          <p:spPr>
            <a:xfrm>
              <a:off x="4654750" y="2334100"/>
              <a:ext cx="383075" cy="16170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980;p38">
              <a:extLst>
                <a:ext uri="{FF2B5EF4-FFF2-40B4-BE49-F238E27FC236}">
                  <a16:creationId xmlns:a16="http://schemas.microsoft.com/office/drawing/2014/main" id="{010DD041-4ADA-4BEF-8762-D6738DE8AA64}"/>
                </a:ext>
              </a:extLst>
            </p:cNvPr>
            <p:cNvSpPr/>
            <p:nvPr/>
          </p:nvSpPr>
          <p:spPr>
            <a:xfrm>
              <a:off x="4863275" y="2453825"/>
              <a:ext cx="138100" cy="143650"/>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981;p38">
              <a:extLst>
                <a:ext uri="{FF2B5EF4-FFF2-40B4-BE49-F238E27FC236}">
                  <a16:creationId xmlns:a16="http://schemas.microsoft.com/office/drawing/2014/main" id="{7496E6D7-2A03-4999-B200-8F0B7BE55A0B}"/>
                </a:ext>
              </a:extLst>
            </p:cNvPr>
            <p:cNvSpPr/>
            <p:nvPr/>
          </p:nvSpPr>
          <p:spPr>
            <a:xfrm>
              <a:off x="4655275" y="2705725"/>
              <a:ext cx="171975" cy="5015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982;p38">
              <a:extLst>
                <a:ext uri="{FF2B5EF4-FFF2-40B4-BE49-F238E27FC236}">
                  <a16:creationId xmlns:a16="http://schemas.microsoft.com/office/drawing/2014/main" id="{B5BB29EE-8042-4207-972E-D3752652BEB8}"/>
                </a:ext>
              </a:extLst>
            </p:cNvPr>
            <p:cNvSpPr/>
            <p:nvPr/>
          </p:nvSpPr>
          <p:spPr>
            <a:xfrm>
              <a:off x="4616275" y="2610500"/>
              <a:ext cx="131400" cy="48675"/>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983;p38">
              <a:extLst>
                <a:ext uri="{FF2B5EF4-FFF2-40B4-BE49-F238E27FC236}">
                  <a16:creationId xmlns:a16="http://schemas.microsoft.com/office/drawing/2014/main" id="{95D9E429-69AD-4782-9635-0876DFF89BDC}"/>
                </a:ext>
              </a:extLst>
            </p:cNvPr>
            <p:cNvSpPr/>
            <p:nvPr/>
          </p:nvSpPr>
          <p:spPr>
            <a:xfrm>
              <a:off x="4716300" y="2600225"/>
              <a:ext cx="54075" cy="29575"/>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984;p38">
              <a:extLst>
                <a:ext uri="{FF2B5EF4-FFF2-40B4-BE49-F238E27FC236}">
                  <a16:creationId xmlns:a16="http://schemas.microsoft.com/office/drawing/2014/main" id="{A8DC3687-1E31-41D3-AE36-71CECAF8ACDF}"/>
                </a:ext>
              </a:extLst>
            </p:cNvPr>
            <p:cNvSpPr/>
            <p:nvPr/>
          </p:nvSpPr>
          <p:spPr>
            <a:xfrm>
              <a:off x="4572350" y="2527500"/>
              <a:ext cx="79800" cy="72050"/>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985;p38">
              <a:extLst>
                <a:ext uri="{FF2B5EF4-FFF2-40B4-BE49-F238E27FC236}">
                  <a16:creationId xmlns:a16="http://schemas.microsoft.com/office/drawing/2014/main" id="{6A4C80D9-420B-4614-B928-95A4C0B00B9E}"/>
                </a:ext>
              </a:extLst>
            </p:cNvPr>
            <p:cNvSpPr/>
            <p:nvPr/>
          </p:nvSpPr>
          <p:spPr>
            <a:xfrm>
              <a:off x="4565250" y="2520400"/>
              <a:ext cx="94400" cy="86225"/>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986;p38">
              <a:extLst>
                <a:ext uri="{FF2B5EF4-FFF2-40B4-BE49-F238E27FC236}">
                  <a16:creationId xmlns:a16="http://schemas.microsoft.com/office/drawing/2014/main" id="{2D396CCD-5C04-4EB1-A15D-71F055976A66}"/>
                </a:ext>
              </a:extLst>
            </p:cNvPr>
            <p:cNvSpPr/>
            <p:nvPr/>
          </p:nvSpPr>
          <p:spPr>
            <a:xfrm>
              <a:off x="4638400" y="2478975"/>
              <a:ext cx="27625" cy="40900"/>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987;p38">
              <a:extLst>
                <a:ext uri="{FF2B5EF4-FFF2-40B4-BE49-F238E27FC236}">
                  <a16:creationId xmlns:a16="http://schemas.microsoft.com/office/drawing/2014/main" id="{B1D6CB1E-C9B0-433F-8F66-E58BCD4D4F2A}"/>
                </a:ext>
              </a:extLst>
            </p:cNvPr>
            <p:cNvSpPr/>
            <p:nvPr/>
          </p:nvSpPr>
          <p:spPr>
            <a:xfrm>
              <a:off x="4706025" y="2513300"/>
              <a:ext cx="27625" cy="40900"/>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988;p38">
              <a:extLst>
                <a:ext uri="{FF2B5EF4-FFF2-40B4-BE49-F238E27FC236}">
                  <a16:creationId xmlns:a16="http://schemas.microsoft.com/office/drawing/2014/main" id="{7C8BD086-BD9B-4B26-8638-74AB51874755}"/>
                </a:ext>
              </a:extLst>
            </p:cNvPr>
            <p:cNvSpPr/>
            <p:nvPr/>
          </p:nvSpPr>
          <p:spPr>
            <a:xfrm>
              <a:off x="4733625" y="2464000"/>
              <a:ext cx="39000" cy="56675"/>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989;p38">
              <a:extLst>
                <a:ext uri="{FF2B5EF4-FFF2-40B4-BE49-F238E27FC236}">
                  <a16:creationId xmlns:a16="http://schemas.microsoft.com/office/drawing/2014/main" id="{7D96D220-8E27-4360-8DAF-A641E48F75E9}"/>
                </a:ext>
              </a:extLst>
            </p:cNvPr>
            <p:cNvSpPr/>
            <p:nvPr/>
          </p:nvSpPr>
          <p:spPr>
            <a:xfrm>
              <a:off x="4724650" y="2456925"/>
              <a:ext cx="55425" cy="70825"/>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990;p38">
              <a:extLst>
                <a:ext uri="{FF2B5EF4-FFF2-40B4-BE49-F238E27FC236}">
                  <a16:creationId xmlns:a16="http://schemas.microsoft.com/office/drawing/2014/main" id="{B146EB4B-D1AA-4E7F-AA7F-F9FBB440DD82}"/>
                </a:ext>
              </a:extLst>
            </p:cNvPr>
            <p:cNvSpPr/>
            <p:nvPr/>
          </p:nvSpPr>
          <p:spPr>
            <a:xfrm>
              <a:off x="4648650" y="2429275"/>
              <a:ext cx="49600" cy="20600"/>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991;p38">
              <a:extLst>
                <a:ext uri="{FF2B5EF4-FFF2-40B4-BE49-F238E27FC236}">
                  <a16:creationId xmlns:a16="http://schemas.microsoft.com/office/drawing/2014/main" id="{44B93DA1-F35B-4A99-957B-65864225E262}"/>
                </a:ext>
              </a:extLst>
            </p:cNvPr>
            <p:cNvSpPr/>
            <p:nvPr/>
          </p:nvSpPr>
          <p:spPr>
            <a:xfrm>
              <a:off x="4639550" y="2422200"/>
              <a:ext cx="67475" cy="3472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992;p38">
              <a:extLst>
                <a:ext uri="{FF2B5EF4-FFF2-40B4-BE49-F238E27FC236}">
                  <a16:creationId xmlns:a16="http://schemas.microsoft.com/office/drawing/2014/main" id="{B382320B-552F-439E-98A0-37320226D484}"/>
                </a:ext>
              </a:extLst>
            </p:cNvPr>
            <p:cNvSpPr/>
            <p:nvPr/>
          </p:nvSpPr>
          <p:spPr>
            <a:xfrm>
              <a:off x="3243525" y="1029425"/>
              <a:ext cx="744700" cy="1174425"/>
            </a:xfrm>
            <a:custGeom>
              <a:avLst/>
              <a:gdLst/>
              <a:ahLst/>
              <a:cxnLst/>
              <a:rect l="l" t="t" r="r" b="b"/>
              <a:pathLst>
                <a:path w="29788" h="46977" extrusionOk="0">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993;p38">
              <a:extLst>
                <a:ext uri="{FF2B5EF4-FFF2-40B4-BE49-F238E27FC236}">
                  <a16:creationId xmlns:a16="http://schemas.microsoft.com/office/drawing/2014/main" id="{F06A882A-1205-42B9-9603-CB5E5E46FE50}"/>
                </a:ext>
              </a:extLst>
            </p:cNvPr>
            <p:cNvSpPr/>
            <p:nvPr/>
          </p:nvSpPr>
          <p:spPr>
            <a:xfrm>
              <a:off x="3234300" y="1022500"/>
              <a:ext cx="763150" cy="1188425"/>
            </a:xfrm>
            <a:custGeom>
              <a:avLst/>
              <a:gdLst/>
              <a:ahLst/>
              <a:cxnLst/>
              <a:rect l="l" t="t" r="r" b="b"/>
              <a:pathLst>
                <a:path w="30526" h="47537" extrusionOk="0">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994;p38">
              <a:extLst>
                <a:ext uri="{FF2B5EF4-FFF2-40B4-BE49-F238E27FC236}">
                  <a16:creationId xmlns:a16="http://schemas.microsoft.com/office/drawing/2014/main" id="{A144573B-12C1-4C83-A111-C23A3BE71B58}"/>
                </a:ext>
              </a:extLst>
            </p:cNvPr>
            <p:cNvSpPr/>
            <p:nvPr/>
          </p:nvSpPr>
          <p:spPr>
            <a:xfrm>
              <a:off x="3243525" y="999075"/>
              <a:ext cx="744700" cy="1174425"/>
            </a:xfrm>
            <a:custGeom>
              <a:avLst/>
              <a:gdLst/>
              <a:ahLst/>
              <a:cxnLst/>
              <a:rect l="l" t="t" r="r" b="b"/>
              <a:pathLst>
                <a:path w="29788" h="46977" extrusionOk="0">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995;p38">
              <a:extLst>
                <a:ext uri="{FF2B5EF4-FFF2-40B4-BE49-F238E27FC236}">
                  <a16:creationId xmlns:a16="http://schemas.microsoft.com/office/drawing/2014/main" id="{410E1B36-F487-4B85-9575-149F74BFCBD1}"/>
                </a:ext>
              </a:extLst>
            </p:cNvPr>
            <p:cNvSpPr/>
            <p:nvPr/>
          </p:nvSpPr>
          <p:spPr>
            <a:xfrm>
              <a:off x="3234300" y="992150"/>
              <a:ext cx="763150" cy="1188450"/>
            </a:xfrm>
            <a:custGeom>
              <a:avLst/>
              <a:gdLst/>
              <a:ahLst/>
              <a:cxnLst/>
              <a:rect l="l" t="t" r="r" b="b"/>
              <a:pathLst>
                <a:path w="30526" h="47538" extrusionOk="0">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996;p38">
              <a:extLst>
                <a:ext uri="{FF2B5EF4-FFF2-40B4-BE49-F238E27FC236}">
                  <a16:creationId xmlns:a16="http://schemas.microsoft.com/office/drawing/2014/main" id="{870DC004-57AA-46A3-B6D9-09B12F3CE690}"/>
                </a:ext>
              </a:extLst>
            </p:cNvPr>
            <p:cNvSpPr/>
            <p:nvPr/>
          </p:nvSpPr>
          <p:spPr>
            <a:xfrm>
              <a:off x="2827675" y="2093775"/>
              <a:ext cx="1514525" cy="1514525"/>
            </a:xfrm>
            <a:custGeom>
              <a:avLst/>
              <a:gdLst/>
              <a:ahLst/>
              <a:cxnLst/>
              <a:rect l="l" t="t" r="r" b="b"/>
              <a:pathLst>
                <a:path w="60581" h="60581" extrusionOk="0">
                  <a:moveTo>
                    <a:pt x="1" y="1"/>
                  </a:moveTo>
                  <a:lnTo>
                    <a:pt x="1" y="60581"/>
                  </a:lnTo>
                  <a:lnTo>
                    <a:pt x="60580" y="60581"/>
                  </a:lnTo>
                  <a:lnTo>
                    <a:pt x="605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997;p38">
              <a:extLst>
                <a:ext uri="{FF2B5EF4-FFF2-40B4-BE49-F238E27FC236}">
                  <a16:creationId xmlns:a16="http://schemas.microsoft.com/office/drawing/2014/main" id="{86F7EFFB-77E1-4850-BD00-386CD0CD099E}"/>
                </a:ext>
              </a:extLst>
            </p:cNvPr>
            <p:cNvSpPr/>
            <p:nvPr/>
          </p:nvSpPr>
          <p:spPr>
            <a:xfrm>
              <a:off x="2820625" y="2086725"/>
              <a:ext cx="1528625" cy="1528650"/>
            </a:xfrm>
            <a:custGeom>
              <a:avLst/>
              <a:gdLst/>
              <a:ahLst/>
              <a:cxnLst/>
              <a:rect l="l" t="t" r="r" b="b"/>
              <a:pathLst>
                <a:path w="61145" h="61146" extrusionOk="0">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998;p38">
              <a:extLst>
                <a:ext uri="{FF2B5EF4-FFF2-40B4-BE49-F238E27FC236}">
                  <a16:creationId xmlns:a16="http://schemas.microsoft.com/office/drawing/2014/main" id="{720D7AFB-4C9D-487B-B5C9-F2153E29C1B0}"/>
                </a:ext>
              </a:extLst>
            </p:cNvPr>
            <p:cNvSpPr/>
            <p:nvPr/>
          </p:nvSpPr>
          <p:spPr>
            <a:xfrm>
              <a:off x="2898100" y="2164225"/>
              <a:ext cx="1373650" cy="1373625"/>
            </a:xfrm>
            <a:custGeom>
              <a:avLst/>
              <a:gdLst/>
              <a:ahLst/>
              <a:cxnLst/>
              <a:rect l="l" t="t" r="r" b="b"/>
              <a:pathLst>
                <a:path w="54946" h="54945" extrusionOk="0">
                  <a:moveTo>
                    <a:pt x="1" y="0"/>
                  </a:moveTo>
                  <a:lnTo>
                    <a:pt x="1" y="54945"/>
                  </a:lnTo>
                  <a:lnTo>
                    <a:pt x="54945" y="54945"/>
                  </a:lnTo>
                  <a:lnTo>
                    <a:pt x="54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999;p38">
              <a:extLst>
                <a:ext uri="{FF2B5EF4-FFF2-40B4-BE49-F238E27FC236}">
                  <a16:creationId xmlns:a16="http://schemas.microsoft.com/office/drawing/2014/main" id="{7B4C441B-4B8E-42DD-A0BF-80A546A01C8F}"/>
                </a:ext>
              </a:extLst>
            </p:cNvPr>
            <p:cNvSpPr/>
            <p:nvPr/>
          </p:nvSpPr>
          <p:spPr>
            <a:xfrm>
              <a:off x="2891050" y="2157150"/>
              <a:ext cx="1387775" cy="1387800"/>
            </a:xfrm>
            <a:custGeom>
              <a:avLst/>
              <a:gdLst/>
              <a:ahLst/>
              <a:cxnLst/>
              <a:rect l="l" t="t" r="r" b="b"/>
              <a:pathLst>
                <a:path w="55511" h="55512" extrusionOk="0">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000;p38">
              <a:extLst>
                <a:ext uri="{FF2B5EF4-FFF2-40B4-BE49-F238E27FC236}">
                  <a16:creationId xmlns:a16="http://schemas.microsoft.com/office/drawing/2014/main" id="{1DB93A52-41DD-4299-8D6F-1EA265B5801C}"/>
                </a:ext>
              </a:extLst>
            </p:cNvPr>
            <p:cNvSpPr/>
            <p:nvPr/>
          </p:nvSpPr>
          <p:spPr>
            <a:xfrm>
              <a:off x="2898100" y="2600550"/>
              <a:ext cx="1373650" cy="937325"/>
            </a:xfrm>
            <a:custGeom>
              <a:avLst/>
              <a:gdLst/>
              <a:ahLst/>
              <a:cxnLst/>
              <a:rect l="l" t="t" r="r" b="b"/>
              <a:pathLst>
                <a:path w="54946" h="37493" extrusionOk="0">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001;p38">
              <a:extLst>
                <a:ext uri="{FF2B5EF4-FFF2-40B4-BE49-F238E27FC236}">
                  <a16:creationId xmlns:a16="http://schemas.microsoft.com/office/drawing/2014/main" id="{1085F83B-A6FF-408E-8A9C-0278BE51D14B}"/>
                </a:ext>
              </a:extLst>
            </p:cNvPr>
            <p:cNvSpPr/>
            <p:nvPr/>
          </p:nvSpPr>
          <p:spPr>
            <a:xfrm>
              <a:off x="2891050" y="2593475"/>
              <a:ext cx="1387775" cy="951475"/>
            </a:xfrm>
            <a:custGeom>
              <a:avLst/>
              <a:gdLst/>
              <a:ahLst/>
              <a:cxnLst/>
              <a:rect l="l" t="t" r="r" b="b"/>
              <a:pathLst>
                <a:path w="55511" h="38059" extrusionOk="0">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002;p38">
              <a:extLst>
                <a:ext uri="{FF2B5EF4-FFF2-40B4-BE49-F238E27FC236}">
                  <a16:creationId xmlns:a16="http://schemas.microsoft.com/office/drawing/2014/main" id="{F130E582-AA0C-41CF-B4CD-E16957545958}"/>
                </a:ext>
              </a:extLst>
            </p:cNvPr>
            <p:cNvSpPr/>
            <p:nvPr/>
          </p:nvSpPr>
          <p:spPr>
            <a:xfrm>
              <a:off x="3234175" y="2360675"/>
              <a:ext cx="346675" cy="346650"/>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003;p38">
              <a:extLst>
                <a:ext uri="{FF2B5EF4-FFF2-40B4-BE49-F238E27FC236}">
                  <a16:creationId xmlns:a16="http://schemas.microsoft.com/office/drawing/2014/main" id="{6AC763C5-5F34-4F59-864F-1DFDA73ABC82}"/>
                </a:ext>
              </a:extLst>
            </p:cNvPr>
            <p:cNvSpPr/>
            <p:nvPr/>
          </p:nvSpPr>
          <p:spPr>
            <a:xfrm>
              <a:off x="3227100" y="2353600"/>
              <a:ext cx="360800" cy="360775"/>
            </a:xfrm>
            <a:custGeom>
              <a:avLst/>
              <a:gdLst/>
              <a:ahLst/>
              <a:cxnLst/>
              <a:rect l="l" t="t" r="r" b="b"/>
              <a:pathLst>
                <a:path w="14432" h="14431" extrusionOk="0">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004;p38">
              <a:extLst>
                <a:ext uri="{FF2B5EF4-FFF2-40B4-BE49-F238E27FC236}">
                  <a16:creationId xmlns:a16="http://schemas.microsoft.com/office/drawing/2014/main" id="{4C605109-C3D4-4C9B-AAA7-C88E9A3B0CA3}"/>
                </a:ext>
              </a:extLst>
            </p:cNvPr>
            <p:cNvSpPr/>
            <p:nvPr/>
          </p:nvSpPr>
          <p:spPr>
            <a:xfrm>
              <a:off x="3513700" y="2949125"/>
              <a:ext cx="1528500" cy="720675"/>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005;p38">
              <a:extLst>
                <a:ext uri="{FF2B5EF4-FFF2-40B4-BE49-F238E27FC236}">
                  <a16:creationId xmlns:a16="http://schemas.microsoft.com/office/drawing/2014/main" id="{F3D023C3-8290-4C12-88D1-02B5E2A5AAF6}"/>
                </a:ext>
              </a:extLst>
            </p:cNvPr>
            <p:cNvSpPr/>
            <p:nvPr/>
          </p:nvSpPr>
          <p:spPr>
            <a:xfrm>
              <a:off x="3506125" y="2942150"/>
              <a:ext cx="1544150" cy="734750"/>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006;p38">
              <a:extLst>
                <a:ext uri="{FF2B5EF4-FFF2-40B4-BE49-F238E27FC236}">
                  <a16:creationId xmlns:a16="http://schemas.microsoft.com/office/drawing/2014/main" id="{96FD25EF-5121-4500-A8BC-C4EA92D53DC0}"/>
                </a:ext>
              </a:extLst>
            </p:cNvPr>
            <p:cNvSpPr/>
            <p:nvPr/>
          </p:nvSpPr>
          <p:spPr>
            <a:xfrm>
              <a:off x="4416950" y="2923850"/>
              <a:ext cx="632475" cy="586425"/>
            </a:xfrm>
            <a:custGeom>
              <a:avLst/>
              <a:gdLst/>
              <a:ahLst/>
              <a:cxnLst/>
              <a:rect l="l" t="t" r="r" b="b"/>
              <a:pathLst>
                <a:path w="25299" h="23457" extrusionOk="0">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007;p38">
              <a:extLst>
                <a:ext uri="{FF2B5EF4-FFF2-40B4-BE49-F238E27FC236}">
                  <a16:creationId xmlns:a16="http://schemas.microsoft.com/office/drawing/2014/main" id="{5BD15A1A-84D4-4936-AC9F-2387688C46C1}"/>
                </a:ext>
              </a:extLst>
            </p:cNvPr>
            <p:cNvSpPr/>
            <p:nvPr/>
          </p:nvSpPr>
          <p:spPr>
            <a:xfrm>
              <a:off x="4409750" y="2916800"/>
              <a:ext cx="647150" cy="600550"/>
            </a:xfrm>
            <a:custGeom>
              <a:avLst/>
              <a:gdLst/>
              <a:ahLst/>
              <a:cxnLst/>
              <a:rect l="l" t="t" r="r" b="b"/>
              <a:pathLst>
                <a:path w="25886" h="24022" extrusionOk="0">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008;p38">
              <a:extLst>
                <a:ext uri="{FF2B5EF4-FFF2-40B4-BE49-F238E27FC236}">
                  <a16:creationId xmlns:a16="http://schemas.microsoft.com/office/drawing/2014/main" id="{771EB706-F013-4621-8F18-06AD70B8F0AD}"/>
                </a:ext>
              </a:extLst>
            </p:cNvPr>
            <p:cNvSpPr/>
            <p:nvPr/>
          </p:nvSpPr>
          <p:spPr>
            <a:xfrm>
              <a:off x="4416950" y="3305775"/>
              <a:ext cx="265150" cy="204500"/>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009;p38">
              <a:extLst>
                <a:ext uri="{FF2B5EF4-FFF2-40B4-BE49-F238E27FC236}">
                  <a16:creationId xmlns:a16="http://schemas.microsoft.com/office/drawing/2014/main" id="{8645DF95-C893-4819-B338-BF3CA120BAD6}"/>
                </a:ext>
              </a:extLst>
            </p:cNvPr>
            <p:cNvSpPr/>
            <p:nvPr/>
          </p:nvSpPr>
          <p:spPr>
            <a:xfrm>
              <a:off x="4409750" y="3298750"/>
              <a:ext cx="280425" cy="218600"/>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010;p38">
              <a:extLst>
                <a:ext uri="{FF2B5EF4-FFF2-40B4-BE49-F238E27FC236}">
                  <a16:creationId xmlns:a16="http://schemas.microsoft.com/office/drawing/2014/main" id="{0CB43F8D-E785-4BE7-AB12-74A07C9D351A}"/>
                </a:ext>
              </a:extLst>
            </p:cNvPr>
            <p:cNvSpPr/>
            <p:nvPr/>
          </p:nvSpPr>
          <p:spPr>
            <a:xfrm>
              <a:off x="3250625" y="3574150"/>
              <a:ext cx="107125" cy="70225"/>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011;p38">
              <a:extLst>
                <a:ext uri="{FF2B5EF4-FFF2-40B4-BE49-F238E27FC236}">
                  <a16:creationId xmlns:a16="http://schemas.microsoft.com/office/drawing/2014/main" id="{9E0AFD31-A721-4C12-ADAB-2CB188ACD604}"/>
                </a:ext>
              </a:extLst>
            </p:cNvPr>
            <p:cNvSpPr/>
            <p:nvPr/>
          </p:nvSpPr>
          <p:spPr>
            <a:xfrm>
              <a:off x="3241750" y="3567075"/>
              <a:ext cx="125550" cy="84350"/>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012;p38">
              <a:extLst>
                <a:ext uri="{FF2B5EF4-FFF2-40B4-BE49-F238E27FC236}">
                  <a16:creationId xmlns:a16="http://schemas.microsoft.com/office/drawing/2014/main" id="{F25885CD-B85A-45C4-8221-5117F9C8F8BD}"/>
                </a:ext>
              </a:extLst>
            </p:cNvPr>
            <p:cNvSpPr/>
            <p:nvPr/>
          </p:nvSpPr>
          <p:spPr>
            <a:xfrm>
              <a:off x="3353000" y="3574150"/>
              <a:ext cx="107075" cy="70225"/>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013;p38">
              <a:extLst>
                <a:ext uri="{FF2B5EF4-FFF2-40B4-BE49-F238E27FC236}">
                  <a16:creationId xmlns:a16="http://schemas.microsoft.com/office/drawing/2014/main" id="{79DA3343-A939-498A-BFCB-5748B15C2E34}"/>
                </a:ext>
              </a:extLst>
            </p:cNvPr>
            <p:cNvSpPr/>
            <p:nvPr/>
          </p:nvSpPr>
          <p:spPr>
            <a:xfrm>
              <a:off x="3344075" y="3567075"/>
              <a:ext cx="125575" cy="84350"/>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014;p38">
              <a:extLst>
                <a:ext uri="{FF2B5EF4-FFF2-40B4-BE49-F238E27FC236}">
                  <a16:creationId xmlns:a16="http://schemas.microsoft.com/office/drawing/2014/main" id="{5F906ECE-F89C-4327-AB6E-BDF7B621DBF7}"/>
                </a:ext>
              </a:extLst>
            </p:cNvPr>
            <p:cNvSpPr/>
            <p:nvPr/>
          </p:nvSpPr>
          <p:spPr>
            <a:xfrm>
              <a:off x="3296300" y="3565375"/>
              <a:ext cx="114075" cy="84825"/>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015;p38">
              <a:extLst>
                <a:ext uri="{FF2B5EF4-FFF2-40B4-BE49-F238E27FC236}">
                  <a16:creationId xmlns:a16="http://schemas.microsoft.com/office/drawing/2014/main" id="{E967B233-125D-403C-938C-D27F956D7B78}"/>
                </a:ext>
              </a:extLst>
            </p:cNvPr>
            <p:cNvSpPr/>
            <p:nvPr/>
          </p:nvSpPr>
          <p:spPr>
            <a:xfrm>
              <a:off x="3287125" y="3558325"/>
              <a:ext cx="132250" cy="98950"/>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016;p38">
              <a:extLst>
                <a:ext uri="{FF2B5EF4-FFF2-40B4-BE49-F238E27FC236}">
                  <a16:creationId xmlns:a16="http://schemas.microsoft.com/office/drawing/2014/main" id="{CA33ACD2-0FC8-4CA9-AF62-F37971E07C4E}"/>
                </a:ext>
              </a:extLst>
            </p:cNvPr>
            <p:cNvSpPr/>
            <p:nvPr/>
          </p:nvSpPr>
          <p:spPr>
            <a:xfrm>
              <a:off x="3229050" y="3579625"/>
              <a:ext cx="76050" cy="58875"/>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017;p38">
              <a:extLst>
                <a:ext uri="{FF2B5EF4-FFF2-40B4-BE49-F238E27FC236}">
                  <a16:creationId xmlns:a16="http://schemas.microsoft.com/office/drawing/2014/main" id="{30CE5B1F-164E-4BE5-B6D2-ECC4449F40A0}"/>
                </a:ext>
              </a:extLst>
            </p:cNvPr>
            <p:cNvSpPr/>
            <p:nvPr/>
          </p:nvSpPr>
          <p:spPr>
            <a:xfrm>
              <a:off x="3220700" y="3572575"/>
              <a:ext cx="93800" cy="73050"/>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2" name="Google Shape;2332;p54"/>
          <p:cNvSpPr txBox="1">
            <a:spLocks noGrp="1"/>
          </p:cNvSpPr>
          <p:nvPr>
            <p:ph type="title"/>
          </p:nvPr>
        </p:nvSpPr>
        <p:spPr>
          <a:xfrm>
            <a:off x="366778" y="30528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Port Scan</a:t>
            </a:r>
            <a:endParaRPr dirty="0"/>
          </a:p>
        </p:txBody>
      </p:sp>
      <p:pic>
        <p:nvPicPr>
          <p:cNvPr id="7" name="Grafik 6">
            <a:extLst>
              <a:ext uri="{FF2B5EF4-FFF2-40B4-BE49-F238E27FC236}">
                <a16:creationId xmlns:a16="http://schemas.microsoft.com/office/drawing/2014/main" id="{8DB0014D-970E-49F4-8556-4C8895C50D0D}"/>
              </a:ext>
            </a:extLst>
          </p:cNvPr>
          <p:cNvPicPr>
            <a:picLocks noChangeAspect="1"/>
          </p:cNvPicPr>
          <p:nvPr/>
        </p:nvPicPr>
        <p:blipFill>
          <a:blip r:embed="rId3"/>
          <a:stretch>
            <a:fillRect/>
          </a:stretch>
        </p:blipFill>
        <p:spPr>
          <a:xfrm>
            <a:off x="1734753" y="719291"/>
            <a:ext cx="6179618" cy="43296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63" name="Google Shape;2063;p50"/>
          <p:cNvSpPr/>
          <p:nvPr/>
        </p:nvSpPr>
        <p:spPr>
          <a:xfrm>
            <a:off x="6799175" y="1900825"/>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50"/>
          <p:cNvSpPr txBox="1">
            <a:spLocks noGrp="1"/>
          </p:cNvSpPr>
          <p:nvPr>
            <p:ph type="title"/>
          </p:nvPr>
        </p:nvSpPr>
        <p:spPr>
          <a:xfrm>
            <a:off x="626625" y="253074"/>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sz="2800" dirty="0"/>
              <a:t>Exploit</a:t>
            </a:r>
            <a:endParaRPr dirty="0"/>
          </a:p>
        </p:txBody>
      </p:sp>
      <p:sp>
        <p:nvSpPr>
          <p:cNvPr id="2055" name="Google Shape;2055;p50"/>
          <p:cNvSpPr txBox="1">
            <a:spLocks noGrp="1"/>
          </p:cNvSpPr>
          <p:nvPr>
            <p:ph type="body" idx="1"/>
          </p:nvPr>
        </p:nvSpPr>
        <p:spPr>
          <a:xfrm>
            <a:off x="3464998" y="3161412"/>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Suchen nach exploit (Versionen)</a:t>
            </a:r>
            <a:endParaRPr dirty="0"/>
          </a:p>
        </p:txBody>
      </p:sp>
      <p:sp>
        <p:nvSpPr>
          <p:cNvPr id="2056" name="Google Shape;2056;p50"/>
          <p:cNvSpPr txBox="1">
            <a:spLocks noGrp="1"/>
          </p:cNvSpPr>
          <p:nvPr>
            <p:ph type="title" idx="2"/>
          </p:nvPr>
        </p:nvSpPr>
        <p:spPr>
          <a:xfrm>
            <a:off x="3464998" y="2663561"/>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CH" dirty="0" err="1"/>
              <a:t>search</a:t>
            </a:r>
            <a:r>
              <a:rPr lang="de-CH" dirty="0"/>
              <a:t> </a:t>
            </a:r>
            <a:r>
              <a:rPr lang="de-CH" dirty="0" err="1"/>
              <a:t>function</a:t>
            </a:r>
            <a:endParaRPr dirty="0"/>
          </a:p>
        </p:txBody>
      </p:sp>
      <p:sp>
        <p:nvSpPr>
          <p:cNvPr id="2057" name="Google Shape;2057;p50"/>
          <p:cNvSpPr txBox="1">
            <a:spLocks noGrp="1"/>
          </p:cNvSpPr>
          <p:nvPr>
            <p:ph type="body" idx="3"/>
          </p:nvPr>
        </p:nvSpPr>
        <p:spPr>
          <a:xfrm>
            <a:off x="835213" y="3161412"/>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DE" dirty="0"/>
              <a:t>Schnittstelle zum Metasploit Framework</a:t>
            </a:r>
            <a:endParaRPr dirty="0"/>
          </a:p>
        </p:txBody>
      </p:sp>
      <p:sp>
        <p:nvSpPr>
          <p:cNvPr id="2058" name="Google Shape;2058;p50"/>
          <p:cNvSpPr txBox="1">
            <a:spLocks noGrp="1"/>
          </p:cNvSpPr>
          <p:nvPr>
            <p:ph type="title" idx="4"/>
          </p:nvPr>
        </p:nvSpPr>
        <p:spPr>
          <a:xfrm>
            <a:off x="835213" y="2663561"/>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msfconsole</a:t>
            </a:r>
            <a:endParaRPr dirty="0"/>
          </a:p>
        </p:txBody>
      </p:sp>
      <p:sp>
        <p:nvSpPr>
          <p:cNvPr id="2059" name="Google Shape;2059;p50"/>
          <p:cNvSpPr txBox="1">
            <a:spLocks noGrp="1"/>
          </p:cNvSpPr>
          <p:nvPr>
            <p:ph type="body" idx="5"/>
          </p:nvPr>
        </p:nvSpPr>
        <p:spPr>
          <a:xfrm>
            <a:off x="6094778" y="3161412"/>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t>IP-Adresse des Angriffsziels</a:t>
            </a:r>
            <a:endParaRPr dirty="0"/>
          </a:p>
        </p:txBody>
      </p:sp>
      <p:sp>
        <p:nvSpPr>
          <p:cNvPr id="2060" name="Google Shape;2060;p50"/>
          <p:cNvSpPr txBox="1">
            <a:spLocks noGrp="1"/>
          </p:cNvSpPr>
          <p:nvPr>
            <p:ph type="title" idx="6"/>
          </p:nvPr>
        </p:nvSpPr>
        <p:spPr>
          <a:xfrm>
            <a:off x="6094778" y="2663561"/>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CH" dirty="0"/>
              <a:t>s</a:t>
            </a:r>
            <a:r>
              <a:rPr lang="en" dirty="0"/>
              <a:t>et RHOST</a:t>
            </a:r>
            <a:endParaRPr dirty="0"/>
          </a:p>
        </p:txBody>
      </p:sp>
      <p:sp>
        <p:nvSpPr>
          <p:cNvPr id="2061" name="Google Shape;2061;p50"/>
          <p:cNvSpPr/>
          <p:nvPr/>
        </p:nvSpPr>
        <p:spPr>
          <a:xfrm>
            <a:off x="1567652" y="1900825"/>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2;p50"/>
          <p:cNvSpPr/>
          <p:nvPr/>
        </p:nvSpPr>
        <p:spPr>
          <a:xfrm>
            <a:off x="4169400" y="1900825"/>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64" name="Google Shape;2064;p50"/>
          <p:cNvCxnSpPr>
            <a:cxnSpLocks/>
            <a:stCxn id="2061" idx="2"/>
          </p:cNvCxnSpPr>
          <p:nvPr/>
        </p:nvCxnSpPr>
        <p:spPr>
          <a:xfrm flipH="1">
            <a:off x="-190948" y="2303425"/>
            <a:ext cx="1758600" cy="0"/>
          </a:xfrm>
          <a:prstGeom prst="straightConnector1">
            <a:avLst/>
          </a:prstGeom>
          <a:noFill/>
          <a:ln w="28575" cap="flat" cmpd="sng">
            <a:solidFill>
              <a:schemeClr val="accent2"/>
            </a:solidFill>
            <a:prstDash val="solid"/>
            <a:round/>
            <a:headEnd type="none" w="med" len="med"/>
            <a:tailEnd type="none" w="med" len="med"/>
          </a:ln>
        </p:spPr>
      </p:cxnSp>
      <p:cxnSp>
        <p:nvCxnSpPr>
          <p:cNvPr id="2065" name="Google Shape;2065;p50"/>
          <p:cNvCxnSpPr>
            <a:stCxn id="2063" idx="6"/>
          </p:cNvCxnSpPr>
          <p:nvPr/>
        </p:nvCxnSpPr>
        <p:spPr>
          <a:xfrm>
            <a:off x="7604375" y="2303425"/>
            <a:ext cx="1596900" cy="0"/>
          </a:xfrm>
          <a:prstGeom prst="straightConnector1">
            <a:avLst/>
          </a:prstGeom>
          <a:noFill/>
          <a:ln w="28575" cap="flat" cmpd="sng">
            <a:solidFill>
              <a:schemeClr val="accent2"/>
            </a:solidFill>
            <a:prstDash val="solid"/>
            <a:round/>
            <a:headEnd type="none" w="med" len="med"/>
            <a:tailEnd type="none" w="med" len="med"/>
          </a:ln>
        </p:spPr>
      </p:cxnSp>
      <p:grpSp>
        <p:nvGrpSpPr>
          <p:cNvPr id="30" name="Google Shape;14184;p79">
            <a:extLst>
              <a:ext uri="{FF2B5EF4-FFF2-40B4-BE49-F238E27FC236}">
                <a16:creationId xmlns:a16="http://schemas.microsoft.com/office/drawing/2014/main" id="{BE83B0ED-09A7-4FB0-9773-B07716FEF794}"/>
              </a:ext>
            </a:extLst>
          </p:cNvPr>
          <p:cNvGrpSpPr/>
          <p:nvPr/>
        </p:nvGrpSpPr>
        <p:grpSpPr>
          <a:xfrm>
            <a:off x="1677232" y="2028499"/>
            <a:ext cx="607016" cy="567703"/>
            <a:chOff x="2633105" y="2431859"/>
            <a:chExt cx="363243" cy="328585"/>
          </a:xfrm>
          <a:solidFill>
            <a:schemeClr val="tx1"/>
          </a:solidFill>
        </p:grpSpPr>
        <p:sp>
          <p:nvSpPr>
            <p:cNvPr id="31" name="Google Shape;14185;p79">
              <a:extLst>
                <a:ext uri="{FF2B5EF4-FFF2-40B4-BE49-F238E27FC236}">
                  <a16:creationId xmlns:a16="http://schemas.microsoft.com/office/drawing/2014/main" id="{E55E1B1A-6623-4B2D-9871-D8704743BF51}"/>
                </a:ext>
              </a:extLst>
            </p:cNvPr>
            <p:cNvSpPr/>
            <p:nvPr/>
          </p:nvSpPr>
          <p:spPr>
            <a:xfrm>
              <a:off x="2633105" y="2498260"/>
              <a:ext cx="250462" cy="262184"/>
            </a:xfrm>
            <a:custGeom>
              <a:avLst/>
              <a:gdLst/>
              <a:ahLst/>
              <a:cxnLst/>
              <a:rect l="l" t="t" r="r" b="b"/>
              <a:pathLst>
                <a:path w="7906" h="8276" extrusionOk="0">
                  <a:moveTo>
                    <a:pt x="5322" y="6644"/>
                  </a:moveTo>
                  <a:lnTo>
                    <a:pt x="5465" y="7263"/>
                  </a:lnTo>
                  <a:lnTo>
                    <a:pt x="4560" y="7263"/>
                  </a:lnTo>
                  <a:lnTo>
                    <a:pt x="4691" y="6644"/>
                  </a:lnTo>
                  <a:close/>
                  <a:moveTo>
                    <a:pt x="6465" y="7608"/>
                  </a:moveTo>
                  <a:lnTo>
                    <a:pt x="6465" y="7954"/>
                  </a:lnTo>
                  <a:lnTo>
                    <a:pt x="3548" y="7954"/>
                  </a:lnTo>
                  <a:lnTo>
                    <a:pt x="3548" y="7608"/>
                  </a:lnTo>
                  <a:close/>
                  <a:moveTo>
                    <a:pt x="167" y="0"/>
                  </a:moveTo>
                  <a:cubicBezTo>
                    <a:pt x="84" y="0"/>
                    <a:pt x="0" y="72"/>
                    <a:pt x="0" y="167"/>
                  </a:cubicBezTo>
                  <a:lnTo>
                    <a:pt x="0" y="6489"/>
                  </a:lnTo>
                  <a:cubicBezTo>
                    <a:pt x="0" y="6585"/>
                    <a:pt x="84" y="6656"/>
                    <a:pt x="167" y="6656"/>
                  </a:cubicBezTo>
                  <a:lnTo>
                    <a:pt x="4346" y="6656"/>
                  </a:lnTo>
                  <a:lnTo>
                    <a:pt x="4203" y="7287"/>
                  </a:lnTo>
                  <a:lnTo>
                    <a:pt x="3370" y="7287"/>
                  </a:lnTo>
                  <a:cubicBezTo>
                    <a:pt x="3274" y="7287"/>
                    <a:pt x="3203" y="7358"/>
                    <a:pt x="3203" y="7442"/>
                  </a:cubicBezTo>
                  <a:lnTo>
                    <a:pt x="3203" y="8120"/>
                  </a:lnTo>
                  <a:cubicBezTo>
                    <a:pt x="3203" y="8204"/>
                    <a:pt x="3274" y="8275"/>
                    <a:pt x="3370" y="8275"/>
                  </a:cubicBezTo>
                  <a:lnTo>
                    <a:pt x="6632" y="8275"/>
                  </a:lnTo>
                  <a:cubicBezTo>
                    <a:pt x="6715" y="8275"/>
                    <a:pt x="6787" y="8204"/>
                    <a:pt x="6787" y="8120"/>
                  </a:cubicBezTo>
                  <a:lnTo>
                    <a:pt x="6787" y="7442"/>
                  </a:lnTo>
                  <a:cubicBezTo>
                    <a:pt x="6787" y="7358"/>
                    <a:pt x="6715" y="7287"/>
                    <a:pt x="6632" y="7287"/>
                  </a:cubicBezTo>
                  <a:lnTo>
                    <a:pt x="5787" y="7287"/>
                  </a:lnTo>
                  <a:lnTo>
                    <a:pt x="5644" y="6656"/>
                  </a:lnTo>
                  <a:lnTo>
                    <a:pt x="7727" y="6656"/>
                  </a:lnTo>
                  <a:cubicBezTo>
                    <a:pt x="7823" y="6656"/>
                    <a:pt x="7894" y="6585"/>
                    <a:pt x="7894" y="6489"/>
                  </a:cubicBezTo>
                  <a:cubicBezTo>
                    <a:pt x="7906" y="6394"/>
                    <a:pt x="7834" y="6311"/>
                    <a:pt x="7739" y="6311"/>
                  </a:cubicBezTo>
                  <a:lnTo>
                    <a:pt x="345" y="6311"/>
                  </a:lnTo>
                  <a:lnTo>
                    <a:pt x="345" y="334"/>
                  </a:lnTo>
                  <a:lnTo>
                    <a:pt x="4763" y="334"/>
                  </a:lnTo>
                  <a:cubicBezTo>
                    <a:pt x="4858" y="334"/>
                    <a:pt x="4929" y="262"/>
                    <a:pt x="4929" y="167"/>
                  </a:cubicBezTo>
                  <a:cubicBezTo>
                    <a:pt x="4929" y="72"/>
                    <a:pt x="4858" y="0"/>
                    <a:pt x="4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186;p79">
              <a:extLst>
                <a:ext uri="{FF2B5EF4-FFF2-40B4-BE49-F238E27FC236}">
                  <a16:creationId xmlns:a16="http://schemas.microsoft.com/office/drawing/2014/main" id="{E0614DDE-302B-4C49-BE15-E12E6F327A54}"/>
                </a:ext>
              </a:extLst>
            </p:cNvPr>
            <p:cNvSpPr/>
            <p:nvPr/>
          </p:nvSpPr>
          <p:spPr>
            <a:xfrm>
              <a:off x="2772655" y="2680800"/>
              <a:ext cx="38491" cy="10613"/>
            </a:xfrm>
            <a:custGeom>
              <a:avLst/>
              <a:gdLst/>
              <a:ahLst/>
              <a:cxnLst/>
              <a:rect l="l" t="t" r="r" b="b"/>
              <a:pathLst>
                <a:path w="1215" h="335" extrusionOk="0">
                  <a:moveTo>
                    <a:pt x="167" y="1"/>
                  </a:moveTo>
                  <a:cubicBezTo>
                    <a:pt x="84" y="1"/>
                    <a:pt x="0" y="72"/>
                    <a:pt x="0" y="168"/>
                  </a:cubicBezTo>
                  <a:cubicBezTo>
                    <a:pt x="0" y="251"/>
                    <a:pt x="84" y="334"/>
                    <a:pt x="167" y="334"/>
                  </a:cubicBezTo>
                  <a:lnTo>
                    <a:pt x="1048" y="334"/>
                  </a:lnTo>
                  <a:cubicBezTo>
                    <a:pt x="1132" y="334"/>
                    <a:pt x="1215" y="251"/>
                    <a:pt x="1215" y="168"/>
                  </a:cubicBezTo>
                  <a:cubicBezTo>
                    <a:pt x="1215" y="72"/>
                    <a:pt x="1132" y="1"/>
                    <a:pt x="1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187;p79">
              <a:extLst>
                <a:ext uri="{FF2B5EF4-FFF2-40B4-BE49-F238E27FC236}">
                  <a16:creationId xmlns:a16="http://schemas.microsoft.com/office/drawing/2014/main" id="{A68892FB-4218-49B1-91EC-AA7878A10E9E}"/>
                </a:ext>
              </a:extLst>
            </p:cNvPr>
            <p:cNvSpPr/>
            <p:nvPr/>
          </p:nvSpPr>
          <p:spPr>
            <a:xfrm>
              <a:off x="272928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188;p79">
              <a:extLst>
                <a:ext uri="{FF2B5EF4-FFF2-40B4-BE49-F238E27FC236}">
                  <a16:creationId xmlns:a16="http://schemas.microsoft.com/office/drawing/2014/main" id="{DBCA5A64-423E-469D-A89F-A5302E5E67B7}"/>
                </a:ext>
              </a:extLst>
            </p:cNvPr>
            <p:cNvSpPr/>
            <p:nvPr/>
          </p:nvSpPr>
          <p:spPr>
            <a:xfrm>
              <a:off x="2774176" y="2583131"/>
              <a:ext cx="35482" cy="35862"/>
            </a:xfrm>
            <a:custGeom>
              <a:avLst/>
              <a:gdLst/>
              <a:ahLst/>
              <a:cxnLst/>
              <a:rect l="l" t="t" r="r" b="b"/>
              <a:pathLst>
                <a:path w="1120" h="1132" extrusionOk="0">
                  <a:moveTo>
                    <a:pt x="786" y="334"/>
                  </a:moveTo>
                  <a:lnTo>
                    <a:pt x="786" y="810"/>
                  </a:lnTo>
                  <a:lnTo>
                    <a:pt x="333" y="810"/>
                  </a:lnTo>
                  <a:lnTo>
                    <a:pt x="333" y="334"/>
                  </a:lnTo>
                  <a:close/>
                  <a:moveTo>
                    <a:pt x="167" y="0"/>
                  </a:moveTo>
                  <a:cubicBezTo>
                    <a:pt x="72" y="0"/>
                    <a:pt x="0" y="84"/>
                    <a:pt x="0" y="167"/>
                  </a:cubicBezTo>
                  <a:lnTo>
                    <a:pt x="0" y="977"/>
                  </a:lnTo>
                  <a:cubicBezTo>
                    <a:pt x="0" y="1060"/>
                    <a:pt x="72" y="1131"/>
                    <a:pt x="167" y="1131"/>
                  </a:cubicBezTo>
                  <a:lnTo>
                    <a:pt x="953" y="1131"/>
                  </a:lnTo>
                  <a:cubicBezTo>
                    <a:pt x="1048" y="1131"/>
                    <a:pt x="1119" y="1060"/>
                    <a:pt x="1119" y="977"/>
                  </a:cubicBezTo>
                  <a:lnTo>
                    <a:pt x="1119" y="167"/>
                  </a:lnTo>
                  <a:cubicBezTo>
                    <a:pt x="1119" y="84"/>
                    <a:pt x="1036" y="0"/>
                    <a:pt x="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189;p79">
              <a:extLst>
                <a:ext uri="{FF2B5EF4-FFF2-40B4-BE49-F238E27FC236}">
                  <a16:creationId xmlns:a16="http://schemas.microsoft.com/office/drawing/2014/main" id="{6C4F82F9-B651-4A9C-89B5-3EF08EDEF407}"/>
                </a:ext>
              </a:extLst>
            </p:cNvPr>
            <p:cNvSpPr/>
            <p:nvPr/>
          </p:nvSpPr>
          <p:spPr>
            <a:xfrm>
              <a:off x="281792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190;p79">
              <a:extLst>
                <a:ext uri="{FF2B5EF4-FFF2-40B4-BE49-F238E27FC236}">
                  <a16:creationId xmlns:a16="http://schemas.microsoft.com/office/drawing/2014/main" id="{3FA64FD6-4300-4B25-9A03-184F53BB4404}"/>
                </a:ext>
              </a:extLst>
            </p:cNvPr>
            <p:cNvSpPr/>
            <p:nvPr/>
          </p:nvSpPr>
          <p:spPr>
            <a:xfrm>
              <a:off x="2653475" y="2431859"/>
              <a:ext cx="342873" cy="275394"/>
            </a:xfrm>
            <a:custGeom>
              <a:avLst/>
              <a:gdLst/>
              <a:ahLst/>
              <a:cxnLst/>
              <a:rect l="l" t="t" r="r" b="b"/>
              <a:pathLst>
                <a:path w="10823" h="8693" extrusionOk="0">
                  <a:moveTo>
                    <a:pt x="6429" y="3001"/>
                  </a:moveTo>
                  <a:cubicBezTo>
                    <a:pt x="6715" y="3870"/>
                    <a:pt x="7489" y="4513"/>
                    <a:pt x="8406" y="4585"/>
                  </a:cubicBezTo>
                  <a:lnTo>
                    <a:pt x="8406" y="7359"/>
                  </a:lnTo>
                  <a:lnTo>
                    <a:pt x="310" y="7359"/>
                  </a:lnTo>
                  <a:lnTo>
                    <a:pt x="310" y="3001"/>
                  </a:lnTo>
                  <a:close/>
                  <a:moveTo>
                    <a:pt x="8608" y="1"/>
                  </a:moveTo>
                  <a:cubicBezTo>
                    <a:pt x="7430" y="1"/>
                    <a:pt x="6477" y="906"/>
                    <a:pt x="6358" y="2073"/>
                  </a:cubicBezTo>
                  <a:lnTo>
                    <a:pt x="4798" y="2073"/>
                  </a:lnTo>
                  <a:cubicBezTo>
                    <a:pt x="4703" y="2073"/>
                    <a:pt x="4632" y="2144"/>
                    <a:pt x="4632" y="2239"/>
                  </a:cubicBezTo>
                  <a:cubicBezTo>
                    <a:pt x="4632" y="2323"/>
                    <a:pt x="4703" y="2394"/>
                    <a:pt x="4798" y="2394"/>
                  </a:cubicBezTo>
                  <a:lnTo>
                    <a:pt x="6334" y="2394"/>
                  </a:lnTo>
                  <a:cubicBezTo>
                    <a:pt x="6334" y="2489"/>
                    <a:pt x="6358" y="2561"/>
                    <a:pt x="6370" y="2656"/>
                  </a:cubicBezTo>
                  <a:lnTo>
                    <a:pt x="167" y="2656"/>
                  </a:lnTo>
                  <a:cubicBezTo>
                    <a:pt x="72" y="2656"/>
                    <a:pt x="0" y="2727"/>
                    <a:pt x="0" y="2811"/>
                  </a:cubicBezTo>
                  <a:lnTo>
                    <a:pt x="0" y="7502"/>
                  </a:lnTo>
                  <a:cubicBezTo>
                    <a:pt x="0" y="7597"/>
                    <a:pt x="72" y="7668"/>
                    <a:pt x="167" y="7668"/>
                  </a:cubicBezTo>
                  <a:lnTo>
                    <a:pt x="8608" y="7668"/>
                  </a:lnTo>
                  <a:cubicBezTo>
                    <a:pt x="8692" y="7668"/>
                    <a:pt x="8763" y="7597"/>
                    <a:pt x="8763" y="7502"/>
                  </a:cubicBezTo>
                  <a:lnTo>
                    <a:pt x="8763" y="4561"/>
                  </a:lnTo>
                  <a:cubicBezTo>
                    <a:pt x="8858" y="4561"/>
                    <a:pt x="8966" y="4537"/>
                    <a:pt x="9049" y="4513"/>
                  </a:cubicBezTo>
                  <a:lnTo>
                    <a:pt x="9049" y="8371"/>
                  </a:lnTo>
                  <a:lnTo>
                    <a:pt x="7787" y="8371"/>
                  </a:lnTo>
                  <a:cubicBezTo>
                    <a:pt x="7692" y="8371"/>
                    <a:pt x="7620" y="8442"/>
                    <a:pt x="7620" y="8526"/>
                  </a:cubicBezTo>
                  <a:cubicBezTo>
                    <a:pt x="7620" y="8621"/>
                    <a:pt x="7692" y="8692"/>
                    <a:pt x="7787" y="8692"/>
                  </a:cubicBezTo>
                  <a:lnTo>
                    <a:pt x="9216" y="8692"/>
                  </a:lnTo>
                  <a:cubicBezTo>
                    <a:pt x="9299" y="8692"/>
                    <a:pt x="9382" y="8621"/>
                    <a:pt x="9382" y="8526"/>
                  </a:cubicBezTo>
                  <a:lnTo>
                    <a:pt x="9382" y="4406"/>
                  </a:lnTo>
                  <a:cubicBezTo>
                    <a:pt x="9632" y="4323"/>
                    <a:pt x="9858" y="4180"/>
                    <a:pt x="10061" y="4001"/>
                  </a:cubicBezTo>
                  <a:cubicBezTo>
                    <a:pt x="10466" y="3644"/>
                    <a:pt x="10728" y="3168"/>
                    <a:pt x="10823" y="2632"/>
                  </a:cubicBezTo>
                  <a:cubicBezTo>
                    <a:pt x="10823" y="2596"/>
                    <a:pt x="10763" y="2501"/>
                    <a:pt x="10668" y="2489"/>
                  </a:cubicBezTo>
                  <a:cubicBezTo>
                    <a:pt x="10656" y="2486"/>
                    <a:pt x="10643" y="2484"/>
                    <a:pt x="10630" y="2484"/>
                  </a:cubicBezTo>
                  <a:cubicBezTo>
                    <a:pt x="10558" y="2484"/>
                    <a:pt x="10488" y="2539"/>
                    <a:pt x="10478" y="2620"/>
                  </a:cubicBezTo>
                  <a:cubicBezTo>
                    <a:pt x="10359" y="3358"/>
                    <a:pt x="9835" y="3942"/>
                    <a:pt x="9168" y="4156"/>
                  </a:cubicBezTo>
                  <a:lnTo>
                    <a:pt x="9144" y="4156"/>
                  </a:lnTo>
                  <a:cubicBezTo>
                    <a:pt x="8966" y="4216"/>
                    <a:pt x="8763" y="4239"/>
                    <a:pt x="8573" y="4239"/>
                  </a:cubicBezTo>
                  <a:cubicBezTo>
                    <a:pt x="7513" y="4239"/>
                    <a:pt x="6656" y="3358"/>
                    <a:pt x="6656" y="2287"/>
                  </a:cubicBezTo>
                  <a:cubicBezTo>
                    <a:pt x="6656" y="1215"/>
                    <a:pt x="7513" y="346"/>
                    <a:pt x="8573" y="346"/>
                  </a:cubicBezTo>
                  <a:cubicBezTo>
                    <a:pt x="9513" y="346"/>
                    <a:pt x="10335" y="1061"/>
                    <a:pt x="10478" y="1989"/>
                  </a:cubicBezTo>
                  <a:cubicBezTo>
                    <a:pt x="10490" y="2084"/>
                    <a:pt x="10585" y="2144"/>
                    <a:pt x="10668" y="2144"/>
                  </a:cubicBezTo>
                  <a:cubicBezTo>
                    <a:pt x="10763" y="2132"/>
                    <a:pt x="10823" y="2037"/>
                    <a:pt x="10823" y="1953"/>
                  </a:cubicBezTo>
                  <a:cubicBezTo>
                    <a:pt x="10751" y="1418"/>
                    <a:pt x="10478" y="918"/>
                    <a:pt x="10073" y="572"/>
                  </a:cubicBezTo>
                  <a:cubicBezTo>
                    <a:pt x="9656" y="215"/>
                    <a:pt x="9144" y="1"/>
                    <a:pt x="86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191;p79">
              <a:extLst>
                <a:ext uri="{FF2B5EF4-FFF2-40B4-BE49-F238E27FC236}">
                  <a16:creationId xmlns:a16="http://schemas.microsoft.com/office/drawing/2014/main" id="{F6227BF9-382C-4357-81CE-6F6590F43255}"/>
                </a:ext>
              </a:extLst>
            </p:cNvPr>
            <p:cNvSpPr/>
            <p:nvPr/>
          </p:nvSpPr>
          <p:spPr>
            <a:xfrm>
              <a:off x="2881286" y="2460529"/>
              <a:ext cx="87532" cy="87912"/>
            </a:xfrm>
            <a:custGeom>
              <a:avLst/>
              <a:gdLst/>
              <a:ahLst/>
              <a:cxnLst/>
              <a:rect l="l" t="t" r="r" b="b"/>
              <a:pathLst>
                <a:path w="2763" h="2775" extrusionOk="0">
                  <a:moveTo>
                    <a:pt x="1414" y="703"/>
                  </a:moveTo>
                  <a:cubicBezTo>
                    <a:pt x="1786" y="703"/>
                    <a:pt x="2084" y="1020"/>
                    <a:pt x="2084" y="1406"/>
                  </a:cubicBezTo>
                  <a:cubicBezTo>
                    <a:pt x="2084" y="1787"/>
                    <a:pt x="1775" y="2108"/>
                    <a:pt x="1394" y="2108"/>
                  </a:cubicBezTo>
                  <a:cubicBezTo>
                    <a:pt x="1013" y="2108"/>
                    <a:pt x="715" y="1787"/>
                    <a:pt x="715" y="1406"/>
                  </a:cubicBezTo>
                  <a:cubicBezTo>
                    <a:pt x="715" y="1013"/>
                    <a:pt x="1024" y="703"/>
                    <a:pt x="1394" y="703"/>
                  </a:cubicBezTo>
                  <a:cubicBezTo>
                    <a:pt x="1400" y="703"/>
                    <a:pt x="1407" y="703"/>
                    <a:pt x="1414" y="703"/>
                  </a:cubicBezTo>
                  <a:close/>
                  <a:moveTo>
                    <a:pt x="1382" y="1"/>
                  </a:moveTo>
                  <a:cubicBezTo>
                    <a:pt x="1286" y="1"/>
                    <a:pt x="1215" y="72"/>
                    <a:pt x="1215" y="167"/>
                  </a:cubicBezTo>
                  <a:lnTo>
                    <a:pt x="1215" y="370"/>
                  </a:lnTo>
                  <a:cubicBezTo>
                    <a:pt x="1048" y="406"/>
                    <a:pt x="917" y="465"/>
                    <a:pt x="786" y="560"/>
                  </a:cubicBezTo>
                  <a:lnTo>
                    <a:pt x="632" y="406"/>
                  </a:lnTo>
                  <a:cubicBezTo>
                    <a:pt x="607" y="374"/>
                    <a:pt x="559" y="356"/>
                    <a:pt x="511" y="356"/>
                  </a:cubicBezTo>
                  <a:cubicBezTo>
                    <a:pt x="467" y="356"/>
                    <a:pt x="422" y="371"/>
                    <a:pt x="393" y="406"/>
                  </a:cubicBezTo>
                  <a:cubicBezTo>
                    <a:pt x="334" y="465"/>
                    <a:pt x="322" y="584"/>
                    <a:pt x="393" y="644"/>
                  </a:cubicBezTo>
                  <a:lnTo>
                    <a:pt x="548" y="798"/>
                  </a:lnTo>
                  <a:cubicBezTo>
                    <a:pt x="453" y="929"/>
                    <a:pt x="393" y="1072"/>
                    <a:pt x="370" y="1227"/>
                  </a:cubicBezTo>
                  <a:lnTo>
                    <a:pt x="155" y="1227"/>
                  </a:lnTo>
                  <a:cubicBezTo>
                    <a:pt x="72" y="1227"/>
                    <a:pt x="0" y="1299"/>
                    <a:pt x="0" y="1394"/>
                  </a:cubicBezTo>
                  <a:cubicBezTo>
                    <a:pt x="0" y="1477"/>
                    <a:pt x="72" y="1549"/>
                    <a:pt x="155" y="1549"/>
                  </a:cubicBezTo>
                  <a:lnTo>
                    <a:pt x="370" y="1549"/>
                  </a:lnTo>
                  <a:cubicBezTo>
                    <a:pt x="393" y="1715"/>
                    <a:pt x="453" y="1870"/>
                    <a:pt x="548" y="1989"/>
                  </a:cubicBezTo>
                  <a:lnTo>
                    <a:pt x="393" y="2132"/>
                  </a:lnTo>
                  <a:cubicBezTo>
                    <a:pt x="334" y="2191"/>
                    <a:pt x="334" y="2311"/>
                    <a:pt x="393" y="2370"/>
                  </a:cubicBezTo>
                  <a:cubicBezTo>
                    <a:pt x="429" y="2406"/>
                    <a:pt x="477" y="2418"/>
                    <a:pt x="512" y="2418"/>
                  </a:cubicBezTo>
                  <a:cubicBezTo>
                    <a:pt x="560" y="2418"/>
                    <a:pt x="608" y="2394"/>
                    <a:pt x="632" y="2370"/>
                  </a:cubicBezTo>
                  <a:lnTo>
                    <a:pt x="786" y="2227"/>
                  </a:lnTo>
                  <a:cubicBezTo>
                    <a:pt x="905" y="2311"/>
                    <a:pt x="1048" y="2370"/>
                    <a:pt x="1215" y="2406"/>
                  </a:cubicBezTo>
                  <a:lnTo>
                    <a:pt x="1215" y="2608"/>
                  </a:lnTo>
                  <a:cubicBezTo>
                    <a:pt x="1215" y="2703"/>
                    <a:pt x="1286" y="2775"/>
                    <a:pt x="1382" y="2775"/>
                  </a:cubicBezTo>
                  <a:cubicBezTo>
                    <a:pt x="1465" y="2775"/>
                    <a:pt x="1548" y="2703"/>
                    <a:pt x="1548" y="2608"/>
                  </a:cubicBezTo>
                  <a:lnTo>
                    <a:pt x="1548" y="2430"/>
                  </a:lnTo>
                  <a:cubicBezTo>
                    <a:pt x="1703" y="2394"/>
                    <a:pt x="1846" y="2346"/>
                    <a:pt x="1977" y="2251"/>
                  </a:cubicBezTo>
                  <a:lnTo>
                    <a:pt x="2120" y="2394"/>
                  </a:lnTo>
                  <a:cubicBezTo>
                    <a:pt x="2156" y="2430"/>
                    <a:pt x="2203" y="2442"/>
                    <a:pt x="2239" y="2442"/>
                  </a:cubicBezTo>
                  <a:cubicBezTo>
                    <a:pt x="2286" y="2442"/>
                    <a:pt x="2334" y="2430"/>
                    <a:pt x="2358" y="2394"/>
                  </a:cubicBezTo>
                  <a:cubicBezTo>
                    <a:pt x="2417" y="2346"/>
                    <a:pt x="2441" y="2215"/>
                    <a:pt x="2358" y="2156"/>
                  </a:cubicBezTo>
                  <a:lnTo>
                    <a:pt x="2215" y="2013"/>
                  </a:lnTo>
                  <a:cubicBezTo>
                    <a:pt x="2298" y="1882"/>
                    <a:pt x="2358" y="1727"/>
                    <a:pt x="2394" y="1584"/>
                  </a:cubicBezTo>
                  <a:lnTo>
                    <a:pt x="2596" y="1584"/>
                  </a:lnTo>
                  <a:cubicBezTo>
                    <a:pt x="2691" y="1584"/>
                    <a:pt x="2763" y="1501"/>
                    <a:pt x="2763" y="1418"/>
                  </a:cubicBezTo>
                  <a:cubicBezTo>
                    <a:pt x="2763" y="1299"/>
                    <a:pt x="2691" y="1227"/>
                    <a:pt x="2608" y="1227"/>
                  </a:cubicBezTo>
                  <a:lnTo>
                    <a:pt x="2394" y="1227"/>
                  </a:lnTo>
                  <a:cubicBezTo>
                    <a:pt x="2370" y="1060"/>
                    <a:pt x="2310" y="906"/>
                    <a:pt x="2215" y="798"/>
                  </a:cubicBezTo>
                  <a:lnTo>
                    <a:pt x="2370" y="644"/>
                  </a:lnTo>
                  <a:cubicBezTo>
                    <a:pt x="2417" y="584"/>
                    <a:pt x="2417" y="465"/>
                    <a:pt x="2370" y="406"/>
                  </a:cubicBezTo>
                  <a:cubicBezTo>
                    <a:pt x="2340" y="376"/>
                    <a:pt x="2292" y="361"/>
                    <a:pt x="2245" y="361"/>
                  </a:cubicBezTo>
                  <a:cubicBezTo>
                    <a:pt x="2197" y="361"/>
                    <a:pt x="2150" y="376"/>
                    <a:pt x="2120" y="406"/>
                  </a:cubicBezTo>
                  <a:lnTo>
                    <a:pt x="1977" y="560"/>
                  </a:lnTo>
                  <a:cubicBezTo>
                    <a:pt x="1858" y="465"/>
                    <a:pt x="1715" y="406"/>
                    <a:pt x="1548" y="370"/>
                  </a:cubicBezTo>
                  <a:lnTo>
                    <a:pt x="1548" y="167"/>
                  </a:lnTo>
                  <a:cubicBezTo>
                    <a:pt x="1548" y="72"/>
                    <a:pt x="1477" y="1"/>
                    <a:pt x="13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192;p79">
              <a:extLst>
                <a:ext uri="{FF2B5EF4-FFF2-40B4-BE49-F238E27FC236}">
                  <a16:creationId xmlns:a16="http://schemas.microsoft.com/office/drawing/2014/main" id="{CF533A6C-5961-4DEE-9667-A27FC3124C73}"/>
                </a:ext>
              </a:extLst>
            </p:cNvPr>
            <p:cNvSpPr/>
            <p:nvPr/>
          </p:nvSpPr>
          <p:spPr>
            <a:xfrm>
              <a:off x="2908436" y="2488059"/>
              <a:ext cx="33612" cy="33993"/>
            </a:xfrm>
            <a:custGeom>
              <a:avLst/>
              <a:gdLst/>
              <a:ahLst/>
              <a:cxnLst/>
              <a:rect l="l" t="t" r="r" b="b"/>
              <a:pathLst>
                <a:path w="1061" h="1073" extrusionOk="0">
                  <a:moveTo>
                    <a:pt x="525" y="346"/>
                  </a:moveTo>
                  <a:cubicBezTo>
                    <a:pt x="632" y="346"/>
                    <a:pt x="715" y="430"/>
                    <a:pt x="715" y="537"/>
                  </a:cubicBezTo>
                  <a:cubicBezTo>
                    <a:pt x="715" y="632"/>
                    <a:pt x="632" y="727"/>
                    <a:pt x="525" y="727"/>
                  </a:cubicBezTo>
                  <a:cubicBezTo>
                    <a:pt x="417" y="727"/>
                    <a:pt x="334" y="632"/>
                    <a:pt x="334" y="537"/>
                  </a:cubicBezTo>
                  <a:cubicBezTo>
                    <a:pt x="334" y="430"/>
                    <a:pt x="417" y="346"/>
                    <a:pt x="525" y="346"/>
                  </a:cubicBezTo>
                  <a:close/>
                  <a:moveTo>
                    <a:pt x="525" y="1"/>
                  </a:moveTo>
                  <a:cubicBezTo>
                    <a:pt x="239" y="1"/>
                    <a:pt x="1" y="239"/>
                    <a:pt x="1" y="537"/>
                  </a:cubicBezTo>
                  <a:cubicBezTo>
                    <a:pt x="1" y="834"/>
                    <a:pt x="239" y="1072"/>
                    <a:pt x="525" y="1072"/>
                  </a:cubicBezTo>
                  <a:cubicBezTo>
                    <a:pt x="810" y="1072"/>
                    <a:pt x="1048" y="834"/>
                    <a:pt x="1048" y="537"/>
                  </a:cubicBezTo>
                  <a:cubicBezTo>
                    <a:pt x="1060" y="239"/>
                    <a:pt x="822"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5964;p82">
            <a:extLst>
              <a:ext uri="{FF2B5EF4-FFF2-40B4-BE49-F238E27FC236}">
                <a16:creationId xmlns:a16="http://schemas.microsoft.com/office/drawing/2014/main" id="{7CAC3C4C-A318-4DC6-A542-B7CB9598A138}"/>
              </a:ext>
            </a:extLst>
          </p:cNvPr>
          <p:cNvGrpSpPr/>
          <p:nvPr/>
        </p:nvGrpSpPr>
        <p:grpSpPr>
          <a:xfrm>
            <a:off x="4263697" y="1980105"/>
            <a:ext cx="627355" cy="580916"/>
            <a:chOff x="4195399" y="1970604"/>
            <a:chExt cx="344878" cy="343573"/>
          </a:xfrm>
          <a:solidFill>
            <a:schemeClr val="tx1"/>
          </a:solidFill>
        </p:grpSpPr>
        <p:sp>
          <p:nvSpPr>
            <p:cNvPr id="44" name="Google Shape;15965;p82">
              <a:extLst>
                <a:ext uri="{FF2B5EF4-FFF2-40B4-BE49-F238E27FC236}">
                  <a16:creationId xmlns:a16="http://schemas.microsoft.com/office/drawing/2014/main" id="{CB648687-C047-43F0-AEA0-CF48C10E2652}"/>
                </a:ext>
              </a:extLst>
            </p:cNvPr>
            <p:cNvSpPr/>
            <p:nvPr/>
          </p:nvSpPr>
          <p:spPr>
            <a:xfrm>
              <a:off x="4195399" y="1970604"/>
              <a:ext cx="344878" cy="343573"/>
            </a:xfrm>
            <a:custGeom>
              <a:avLst/>
              <a:gdLst/>
              <a:ahLst/>
              <a:cxnLst/>
              <a:rect l="l" t="t" r="r" b="b"/>
              <a:pathLst>
                <a:path w="10835" h="10794" extrusionOk="0">
                  <a:moveTo>
                    <a:pt x="4155" y="6287"/>
                  </a:moveTo>
                  <a:cubicBezTo>
                    <a:pt x="4274" y="6418"/>
                    <a:pt x="4417" y="6561"/>
                    <a:pt x="4572" y="6704"/>
                  </a:cubicBezTo>
                  <a:lnTo>
                    <a:pt x="3977" y="7299"/>
                  </a:lnTo>
                  <a:lnTo>
                    <a:pt x="3929" y="7252"/>
                  </a:lnTo>
                  <a:lnTo>
                    <a:pt x="3596" y="6918"/>
                  </a:lnTo>
                  <a:lnTo>
                    <a:pt x="3560" y="6883"/>
                  </a:lnTo>
                  <a:lnTo>
                    <a:pt x="4155" y="6287"/>
                  </a:lnTo>
                  <a:close/>
                  <a:moveTo>
                    <a:pt x="3203" y="7064"/>
                  </a:moveTo>
                  <a:cubicBezTo>
                    <a:pt x="3271" y="7064"/>
                    <a:pt x="3340" y="7091"/>
                    <a:pt x="3393" y="7144"/>
                  </a:cubicBezTo>
                  <a:lnTo>
                    <a:pt x="3715" y="7478"/>
                  </a:lnTo>
                  <a:cubicBezTo>
                    <a:pt x="3810" y="7573"/>
                    <a:pt x="3822" y="7740"/>
                    <a:pt x="3715" y="7847"/>
                  </a:cubicBezTo>
                  <a:lnTo>
                    <a:pt x="3524" y="8037"/>
                  </a:lnTo>
                  <a:lnTo>
                    <a:pt x="2822" y="7335"/>
                  </a:lnTo>
                  <a:lnTo>
                    <a:pt x="3012" y="7144"/>
                  </a:lnTo>
                  <a:cubicBezTo>
                    <a:pt x="3066" y="7091"/>
                    <a:pt x="3134" y="7064"/>
                    <a:pt x="3203" y="7064"/>
                  </a:cubicBezTo>
                  <a:close/>
                  <a:moveTo>
                    <a:pt x="2608" y="7549"/>
                  </a:moveTo>
                  <a:lnTo>
                    <a:pt x="3298" y="8252"/>
                  </a:lnTo>
                  <a:lnTo>
                    <a:pt x="1143" y="10407"/>
                  </a:lnTo>
                  <a:cubicBezTo>
                    <a:pt x="1089" y="10460"/>
                    <a:pt x="1024" y="10487"/>
                    <a:pt x="959" y="10487"/>
                  </a:cubicBezTo>
                  <a:cubicBezTo>
                    <a:pt x="893" y="10487"/>
                    <a:pt x="828" y="10460"/>
                    <a:pt x="774" y="10407"/>
                  </a:cubicBezTo>
                  <a:lnTo>
                    <a:pt x="441" y="10073"/>
                  </a:lnTo>
                  <a:cubicBezTo>
                    <a:pt x="345" y="9978"/>
                    <a:pt x="345" y="9811"/>
                    <a:pt x="441" y="9704"/>
                  </a:cubicBezTo>
                  <a:lnTo>
                    <a:pt x="2608" y="7549"/>
                  </a:lnTo>
                  <a:close/>
                  <a:moveTo>
                    <a:pt x="7037" y="1"/>
                  </a:moveTo>
                  <a:cubicBezTo>
                    <a:pt x="3941" y="1"/>
                    <a:pt x="2155" y="3513"/>
                    <a:pt x="3953" y="6013"/>
                  </a:cubicBezTo>
                  <a:lnTo>
                    <a:pt x="3239" y="6728"/>
                  </a:lnTo>
                  <a:cubicBezTo>
                    <a:pt x="3224" y="6727"/>
                    <a:pt x="3209" y="6726"/>
                    <a:pt x="3194" y="6726"/>
                  </a:cubicBezTo>
                  <a:cubicBezTo>
                    <a:pt x="3036" y="6726"/>
                    <a:pt x="2907" y="6785"/>
                    <a:pt x="2798" y="6894"/>
                  </a:cubicBezTo>
                  <a:lnTo>
                    <a:pt x="226" y="9466"/>
                  </a:lnTo>
                  <a:cubicBezTo>
                    <a:pt x="0" y="9692"/>
                    <a:pt x="0" y="10061"/>
                    <a:pt x="226" y="10288"/>
                  </a:cubicBezTo>
                  <a:lnTo>
                    <a:pt x="548" y="10633"/>
                  </a:lnTo>
                  <a:cubicBezTo>
                    <a:pt x="661" y="10740"/>
                    <a:pt x="810" y="10794"/>
                    <a:pt x="959" y="10794"/>
                  </a:cubicBezTo>
                  <a:cubicBezTo>
                    <a:pt x="1107" y="10794"/>
                    <a:pt x="1256" y="10740"/>
                    <a:pt x="1369" y="10633"/>
                  </a:cubicBezTo>
                  <a:lnTo>
                    <a:pt x="3631" y="8371"/>
                  </a:lnTo>
                  <a:lnTo>
                    <a:pt x="3941" y="8049"/>
                  </a:lnTo>
                  <a:cubicBezTo>
                    <a:pt x="4060" y="7930"/>
                    <a:pt x="4120" y="7775"/>
                    <a:pt x="4108" y="7609"/>
                  </a:cubicBezTo>
                  <a:lnTo>
                    <a:pt x="4822" y="6894"/>
                  </a:lnTo>
                  <a:cubicBezTo>
                    <a:pt x="5358" y="7275"/>
                    <a:pt x="6001" y="7514"/>
                    <a:pt x="6656" y="7597"/>
                  </a:cubicBezTo>
                  <a:lnTo>
                    <a:pt x="6668" y="7597"/>
                  </a:lnTo>
                  <a:cubicBezTo>
                    <a:pt x="6739" y="7597"/>
                    <a:pt x="6810" y="7537"/>
                    <a:pt x="6834" y="7442"/>
                  </a:cubicBezTo>
                  <a:cubicBezTo>
                    <a:pt x="6846" y="7359"/>
                    <a:pt x="6775" y="7275"/>
                    <a:pt x="6691" y="7264"/>
                  </a:cubicBezTo>
                  <a:cubicBezTo>
                    <a:pt x="6013" y="7192"/>
                    <a:pt x="5370" y="6918"/>
                    <a:pt x="4846" y="6502"/>
                  </a:cubicBezTo>
                  <a:cubicBezTo>
                    <a:pt x="2286" y="4442"/>
                    <a:pt x="3798" y="334"/>
                    <a:pt x="7037" y="334"/>
                  </a:cubicBezTo>
                  <a:cubicBezTo>
                    <a:pt x="8870" y="334"/>
                    <a:pt x="10323" y="1715"/>
                    <a:pt x="10501" y="3454"/>
                  </a:cubicBezTo>
                  <a:cubicBezTo>
                    <a:pt x="10522" y="3535"/>
                    <a:pt x="10576" y="3590"/>
                    <a:pt x="10644" y="3590"/>
                  </a:cubicBezTo>
                  <a:cubicBezTo>
                    <a:pt x="10655" y="3590"/>
                    <a:pt x="10668" y="3588"/>
                    <a:pt x="10680" y="3584"/>
                  </a:cubicBezTo>
                  <a:cubicBezTo>
                    <a:pt x="10775" y="3573"/>
                    <a:pt x="10835" y="3501"/>
                    <a:pt x="10823" y="3406"/>
                  </a:cubicBezTo>
                  <a:cubicBezTo>
                    <a:pt x="10620" y="1525"/>
                    <a:pt x="9037" y="1"/>
                    <a:pt x="7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966;p82">
              <a:extLst>
                <a:ext uri="{FF2B5EF4-FFF2-40B4-BE49-F238E27FC236}">
                  <a16:creationId xmlns:a16="http://schemas.microsoft.com/office/drawing/2014/main" id="{0B2A2D4C-467C-41DF-9D4E-7ED70238D654}"/>
                </a:ext>
              </a:extLst>
            </p:cNvPr>
            <p:cNvSpPr/>
            <p:nvPr/>
          </p:nvSpPr>
          <p:spPr>
            <a:xfrm>
              <a:off x="4311356" y="1993458"/>
              <a:ext cx="206959" cy="197378"/>
            </a:xfrm>
            <a:custGeom>
              <a:avLst/>
              <a:gdLst/>
              <a:ahLst/>
              <a:cxnLst/>
              <a:rect l="l" t="t" r="r" b="b"/>
              <a:pathLst>
                <a:path w="6502" h="6201" extrusionOk="0">
                  <a:moveTo>
                    <a:pt x="3394" y="295"/>
                  </a:moveTo>
                  <a:cubicBezTo>
                    <a:pt x="4930" y="295"/>
                    <a:pt x="6180" y="1533"/>
                    <a:pt x="6180" y="3081"/>
                  </a:cubicBezTo>
                  <a:cubicBezTo>
                    <a:pt x="6180" y="4641"/>
                    <a:pt x="4930" y="5879"/>
                    <a:pt x="3394" y="5879"/>
                  </a:cubicBezTo>
                  <a:cubicBezTo>
                    <a:pt x="2679" y="5879"/>
                    <a:pt x="1965" y="5605"/>
                    <a:pt x="1429" y="5057"/>
                  </a:cubicBezTo>
                  <a:cubicBezTo>
                    <a:pt x="346" y="3974"/>
                    <a:pt x="346" y="2200"/>
                    <a:pt x="1429" y="1116"/>
                  </a:cubicBezTo>
                  <a:cubicBezTo>
                    <a:pt x="1977" y="569"/>
                    <a:pt x="2679" y="295"/>
                    <a:pt x="3394" y="295"/>
                  </a:cubicBezTo>
                  <a:close/>
                  <a:moveTo>
                    <a:pt x="3404" y="0"/>
                  </a:moveTo>
                  <a:cubicBezTo>
                    <a:pt x="2608" y="0"/>
                    <a:pt x="1810" y="301"/>
                    <a:pt x="1203" y="902"/>
                  </a:cubicBezTo>
                  <a:cubicBezTo>
                    <a:pt x="0" y="2116"/>
                    <a:pt x="0" y="4093"/>
                    <a:pt x="1203" y="5295"/>
                  </a:cubicBezTo>
                  <a:cubicBezTo>
                    <a:pt x="1822" y="5903"/>
                    <a:pt x="2608" y="6200"/>
                    <a:pt x="3394" y="6200"/>
                  </a:cubicBezTo>
                  <a:cubicBezTo>
                    <a:pt x="5108" y="6188"/>
                    <a:pt x="6501" y="4819"/>
                    <a:pt x="6501" y="3093"/>
                  </a:cubicBezTo>
                  <a:cubicBezTo>
                    <a:pt x="6501" y="2259"/>
                    <a:pt x="6180" y="1485"/>
                    <a:pt x="5596" y="902"/>
                  </a:cubicBezTo>
                  <a:cubicBezTo>
                    <a:pt x="4995" y="301"/>
                    <a:pt x="4200" y="0"/>
                    <a:pt x="34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967;p82">
              <a:extLst>
                <a:ext uri="{FF2B5EF4-FFF2-40B4-BE49-F238E27FC236}">
                  <a16:creationId xmlns:a16="http://schemas.microsoft.com/office/drawing/2014/main" id="{0A815259-F790-4F25-90E1-27C2A9F1B9B0}"/>
                </a:ext>
              </a:extLst>
            </p:cNvPr>
            <p:cNvSpPr/>
            <p:nvPr/>
          </p:nvSpPr>
          <p:spPr>
            <a:xfrm>
              <a:off x="4372374" y="2030476"/>
              <a:ext cx="94026" cy="114493"/>
            </a:xfrm>
            <a:custGeom>
              <a:avLst/>
              <a:gdLst/>
              <a:ahLst/>
              <a:cxnLst/>
              <a:rect l="l" t="t" r="r" b="b"/>
              <a:pathLst>
                <a:path w="2954" h="3597" extrusionOk="0">
                  <a:moveTo>
                    <a:pt x="1477" y="310"/>
                  </a:moveTo>
                  <a:cubicBezTo>
                    <a:pt x="1834" y="310"/>
                    <a:pt x="2120" y="584"/>
                    <a:pt x="2120" y="953"/>
                  </a:cubicBezTo>
                  <a:cubicBezTo>
                    <a:pt x="2120" y="1311"/>
                    <a:pt x="1834" y="1584"/>
                    <a:pt x="1477" y="1584"/>
                  </a:cubicBezTo>
                  <a:cubicBezTo>
                    <a:pt x="1119" y="1584"/>
                    <a:pt x="834" y="1311"/>
                    <a:pt x="834" y="953"/>
                  </a:cubicBezTo>
                  <a:cubicBezTo>
                    <a:pt x="834" y="596"/>
                    <a:pt x="1119" y="310"/>
                    <a:pt x="1477" y="310"/>
                  </a:cubicBezTo>
                  <a:close/>
                  <a:moveTo>
                    <a:pt x="1905" y="1918"/>
                  </a:moveTo>
                  <a:cubicBezTo>
                    <a:pt x="2298" y="1918"/>
                    <a:pt x="2608" y="2227"/>
                    <a:pt x="2608" y="2620"/>
                  </a:cubicBezTo>
                  <a:lnTo>
                    <a:pt x="2608" y="3287"/>
                  </a:lnTo>
                  <a:lnTo>
                    <a:pt x="2298" y="3287"/>
                  </a:lnTo>
                  <a:lnTo>
                    <a:pt x="2298" y="2585"/>
                  </a:lnTo>
                  <a:cubicBezTo>
                    <a:pt x="2298" y="2501"/>
                    <a:pt x="2227" y="2418"/>
                    <a:pt x="2132" y="2418"/>
                  </a:cubicBezTo>
                  <a:cubicBezTo>
                    <a:pt x="2048" y="2418"/>
                    <a:pt x="1965" y="2501"/>
                    <a:pt x="1965" y="2585"/>
                  </a:cubicBezTo>
                  <a:lnTo>
                    <a:pt x="1965" y="3287"/>
                  </a:lnTo>
                  <a:lnTo>
                    <a:pt x="977" y="3287"/>
                  </a:lnTo>
                  <a:lnTo>
                    <a:pt x="977" y="2585"/>
                  </a:lnTo>
                  <a:cubicBezTo>
                    <a:pt x="977" y="2501"/>
                    <a:pt x="893" y="2418"/>
                    <a:pt x="810" y="2418"/>
                  </a:cubicBezTo>
                  <a:cubicBezTo>
                    <a:pt x="715" y="2418"/>
                    <a:pt x="643" y="2501"/>
                    <a:pt x="643" y="2585"/>
                  </a:cubicBezTo>
                  <a:lnTo>
                    <a:pt x="643" y="3287"/>
                  </a:lnTo>
                  <a:lnTo>
                    <a:pt x="298" y="3287"/>
                  </a:lnTo>
                  <a:lnTo>
                    <a:pt x="298" y="2620"/>
                  </a:lnTo>
                  <a:cubicBezTo>
                    <a:pt x="298" y="2227"/>
                    <a:pt x="619" y="1918"/>
                    <a:pt x="1000" y="1918"/>
                  </a:cubicBezTo>
                  <a:close/>
                  <a:moveTo>
                    <a:pt x="1477" y="1"/>
                  </a:moveTo>
                  <a:cubicBezTo>
                    <a:pt x="941" y="1"/>
                    <a:pt x="512" y="430"/>
                    <a:pt x="512" y="965"/>
                  </a:cubicBezTo>
                  <a:cubicBezTo>
                    <a:pt x="512" y="1227"/>
                    <a:pt x="619" y="1465"/>
                    <a:pt x="798" y="1632"/>
                  </a:cubicBezTo>
                  <a:cubicBezTo>
                    <a:pt x="346" y="1739"/>
                    <a:pt x="0" y="2144"/>
                    <a:pt x="0" y="2632"/>
                  </a:cubicBezTo>
                  <a:lnTo>
                    <a:pt x="0" y="3299"/>
                  </a:lnTo>
                  <a:cubicBezTo>
                    <a:pt x="0" y="3466"/>
                    <a:pt x="143" y="3597"/>
                    <a:pt x="298" y="3597"/>
                  </a:cubicBezTo>
                  <a:lnTo>
                    <a:pt x="2643" y="3597"/>
                  </a:lnTo>
                  <a:cubicBezTo>
                    <a:pt x="2798" y="3597"/>
                    <a:pt x="2941" y="3466"/>
                    <a:pt x="2941" y="3299"/>
                  </a:cubicBezTo>
                  <a:lnTo>
                    <a:pt x="2941" y="2632"/>
                  </a:lnTo>
                  <a:cubicBezTo>
                    <a:pt x="2953" y="2144"/>
                    <a:pt x="2620" y="1739"/>
                    <a:pt x="2167" y="1632"/>
                  </a:cubicBezTo>
                  <a:cubicBezTo>
                    <a:pt x="2322" y="1453"/>
                    <a:pt x="2441" y="1215"/>
                    <a:pt x="2441" y="965"/>
                  </a:cubicBezTo>
                  <a:cubicBezTo>
                    <a:pt x="2441" y="430"/>
                    <a:pt x="2012" y="1"/>
                    <a:pt x="1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968;p82">
              <a:extLst>
                <a:ext uri="{FF2B5EF4-FFF2-40B4-BE49-F238E27FC236}">
                  <a16:creationId xmlns:a16="http://schemas.microsoft.com/office/drawing/2014/main" id="{765DBBA2-59CD-4897-8363-4863F9207090}"/>
                </a:ext>
              </a:extLst>
            </p:cNvPr>
            <p:cNvSpPr/>
            <p:nvPr/>
          </p:nvSpPr>
          <p:spPr>
            <a:xfrm>
              <a:off x="4426167" y="2098561"/>
              <a:ext cx="114111" cy="113474"/>
            </a:xfrm>
            <a:custGeom>
              <a:avLst/>
              <a:gdLst/>
              <a:ahLst/>
              <a:cxnLst/>
              <a:rect l="l" t="t" r="r" b="b"/>
              <a:pathLst>
                <a:path w="3585" h="3565" extrusionOk="0">
                  <a:moveTo>
                    <a:pt x="3401" y="1"/>
                  </a:moveTo>
                  <a:cubicBezTo>
                    <a:pt x="3330" y="1"/>
                    <a:pt x="3272" y="73"/>
                    <a:pt x="3251" y="136"/>
                  </a:cubicBezTo>
                  <a:cubicBezTo>
                    <a:pt x="3097" y="1767"/>
                    <a:pt x="1799" y="3077"/>
                    <a:pt x="144" y="3244"/>
                  </a:cubicBezTo>
                  <a:cubicBezTo>
                    <a:pt x="61" y="3255"/>
                    <a:pt x="1" y="3339"/>
                    <a:pt x="13" y="3422"/>
                  </a:cubicBezTo>
                  <a:cubicBezTo>
                    <a:pt x="25" y="3494"/>
                    <a:pt x="84" y="3565"/>
                    <a:pt x="180" y="3565"/>
                  </a:cubicBezTo>
                  <a:lnTo>
                    <a:pt x="191" y="3565"/>
                  </a:lnTo>
                  <a:cubicBezTo>
                    <a:pt x="1966" y="3398"/>
                    <a:pt x="3394" y="1970"/>
                    <a:pt x="3573" y="184"/>
                  </a:cubicBezTo>
                  <a:cubicBezTo>
                    <a:pt x="3585" y="88"/>
                    <a:pt x="3513" y="17"/>
                    <a:pt x="3430" y="5"/>
                  </a:cubicBezTo>
                  <a:cubicBezTo>
                    <a:pt x="3420" y="2"/>
                    <a:pt x="3410" y="1"/>
                    <a:pt x="34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2462;p76">
            <a:extLst>
              <a:ext uri="{FF2B5EF4-FFF2-40B4-BE49-F238E27FC236}">
                <a16:creationId xmlns:a16="http://schemas.microsoft.com/office/drawing/2014/main" id="{BCC85E09-8913-404B-9080-FE77D6FE568A}"/>
              </a:ext>
            </a:extLst>
          </p:cNvPr>
          <p:cNvGrpSpPr/>
          <p:nvPr/>
        </p:nvGrpSpPr>
        <p:grpSpPr>
          <a:xfrm>
            <a:off x="6908706" y="2033575"/>
            <a:ext cx="584111" cy="539700"/>
            <a:chOff x="4673540" y="3680297"/>
            <a:chExt cx="355434" cy="355815"/>
          </a:xfrm>
          <a:solidFill>
            <a:schemeClr val="tx1"/>
          </a:solidFill>
        </p:grpSpPr>
        <p:sp>
          <p:nvSpPr>
            <p:cNvPr id="54" name="Google Shape;12463;p76">
              <a:extLst>
                <a:ext uri="{FF2B5EF4-FFF2-40B4-BE49-F238E27FC236}">
                  <a16:creationId xmlns:a16="http://schemas.microsoft.com/office/drawing/2014/main" id="{2938DBF7-3390-4EC2-954F-DF47D3217ABF}"/>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464;p76">
              <a:extLst>
                <a:ext uri="{FF2B5EF4-FFF2-40B4-BE49-F238E27FC236}">
                  <a16:creationId xmlns:a16="http://schemas.microsoft.com/office/drawing/2014/main" id="{651B94AC-520A-4167-9318-6F73AFDE03C0}"/>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465;p76">
              <a:extLst>
                <a:ext uri="{FF2B5EF4-FFF2-40B4-BE49-F238E27FC236}">
                  <a16:creationId xmlns:a16="http://schemas.microsoft.com/office/drawing/2014/main" id="{CB2E07E3-A887-4887-AC04-7A80626B51B7}"/>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ISO Standards</a:t>
            </a:r>
            <a:endParaRPr sz="4400" dirty="0"/>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4"/>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dirty="0">
                <a:solidFill>
                  <a:schemeClr val="lt2"/>
                </a:solidFill>
              </a:rPr>
              <a:t>ISMS, ISO 27000</a:t>
            </a:r>
            <a:endParaRPr dirty="0">
              <a:solidFill>
                <a:schemeClr val="lt2"/>
              </a:solidFill>
            </a:endParaRPr>
          </a:p>
        </p:txBody>
      </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1626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Wieso ISO Standards?</a:t>
            </a:r>
            <a:endParaRPr dirty="0"/>
          </a:p>
        </p:txBody>
      </p:sp>
      <p:sp>
        <p:nvSpPr>
          <p:cNvPr id="627" name="Google Shape;627;p3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p>
            <a:pPr marL="285750" indent="-285750" algn="l">
              <a:spcAft>
                <a:spcPts val="1600"/>
              </a:spcAft>
            </a:pPr>
            <a:r>
              <a:rPr lang="en" dirty="0"/>
              <a:t>Methoden vereinheitlichen</a:t>
            </a:r>
          </a:p>
          <a:p>
            <a:pPr marL="285750" indent="-285750" algn="l">
              <a:spcAft>
                <a:spcPts val="1600"/>
              </a:spcAft>
            </a:pPr>
            <a:r>
              <a:rPr lang="en" dirty="0"/>
              <a:t>Framework für IT-Sicherheit</a:t>
            </a:r>
            <a:endParaRPr dirty="0"/>
          </a:p>
        </p:txBody>
      </p:sp>
      <p:sp>
        <p:nvSpPr>
          <p:cNvPr id="628" name="Google Shape;628;p3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Lösung</a:t>
            </a:r>
            <a:endParaRPr dirty="0"/>
          </a:p>
        </p:txBody>
      </p:sp>
      <p:sp>
        <p:nvSpPr>
          <p:cNvPr id="629" name="Google Shape;629;p3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p>
            <a:pPr marL="285750" indent="-285750" algn="l">
              <a:spcAft>
                <a:spcPts val="1600"/>
              </a:spcAft>
            </a:pPr>
            <a:r>
              <a:rPr lang="en" dirty="0"/>
              <a:t>IT-Sicherheit ist komplex</a:t>
            </a:r>
          </a:p>
          <a:p>
            <a:pPr marL="285750" indent="-285750" algn="l">
              <a:spcAft>
                <a:spcPts val="1600"/>
              </a:spcAft>
            </a:pPr>
            <a:r>
              <a:rPr lang="en" dirty="0"/>
              <a:t>IT-Sicherheit wird schnell chaotisch</a:t>
            </a:r>
          </a:p>
          <a:p>
            <a:pPr marL="285750" indent="-285750" algn="l">
              <a:spcAft>
                <a:spcPts val="1600"/>
              </a:spcAft>
            </a:pPr>
            <a:r>
              <a:rPr lang="en" dirty="0"/>
              <a:t>IT-Sicherheit teils Gesetzlich vorgeschrieben</a:t>
            </a:r>
          </a:p>
          <a:p>
            <a:pPr marL="285750" indent="-285750" algn="l">
              <a:spcAft>
                <a:spcPts val="1600"/>
              </a:spcAft>
            </a:pPr>
            <a:endParaRPr dirty="0"/>
          </a:p>
        </p:txBody>
      </p:sp>
      <p:sp>
        <p:nvSpPr>
          <p:cNvPr id="630" name="Google Shape;630;p3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Das Problem</a:t>
            </a:r>
            <a:endParaRPr dirty="0"/>
          </a:p>
        </p:txBody>
      </p:sp>
      <p:grpSp>
        <p:nvGrpSpPr>
          <p:cNvPr id="631" name="Google Shape;631;p36"/>
          <p:cNvGrpSpPr/>
          <p:nvPr/>
        </p:nvGrpSpPr>
        <p:grpSpPr>
          <a:xfrm>
            <a:off x="5644752" y="1272354"/>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1435551" y="1359347"/>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348</Words>
  <Application>Microsoft Office PowerPoint</Application>
  <PresentationFormat>Bildschirmpräsentation (16:9)</PresentationFormat>
  <Paragraphs>79</Paragraphs>
  <Slides>14</Slides>
  <Notes>14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14</vt:i4>
      </vt:variant>
    </vt:vector>
  </HeadingPairs>
  <TitlesOfParts>
    <vt:vector size="22" baseType="lpstr">
      <vt:lpstr>Arial</vt:lpstr>
      <vt:lpstr>Calibri</vt:lpstr>
      <vt:lpstr>DDG_ProximaNova</vt:lpstr>
      <vt:lpstr>DM Sans</vt:lpstr>
      <vt:lpstr>Merriweather</vt:lpstr>
      <vt:lpstr>Segoe UI</vt:lpstr>
      <vt:lpstr>Viga</vt:lpstr>
      <vt:lpstr>Cyber Security Business Plan</vt:lpstr>
      <vt:lpstr>Exploits &amp; IT-Standards</vt:lpstr>
      <vt:lpstr>1</vt:lpstr>
      <vt:lpstr>1 Erfahrungsbericht</vt:lpstr>
      <vt:lpstr>2 Exploit</vt:lpstr>
      <vt:lpstr>Praxis</vt:lpstr>
      <vt:lpstr>Port Scan</vt:lpstr>
      <vt:lpstr>Exploit</vt:lpstr>
      <vt:lpstr>ISO Standards</vt:lpstr>
      <vt:lpstr>4 Wieso ISO Standards?</vt:lpstr>
      <vt:lpstr>5 ISO 27000</vt:lpstr>
      <vt:lpstr>6 Die Bestandteile von ISMS </vt:lpstr>
      <vt:lpstr>6 Der Weg zum ISMS</vt:lpstr>
      <vt:lpstr>Noch Fragen?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Sicherheit im WAN</dc:title>
  <dc:creator>Sebastian</dc:creator>
  <cp:lastModifiedBy>Gruber Sebastian</cp:lastModifiedBy>
  <cp:revision>34</cp:revision>
  <dcterms:modified xsi:type="dcterms:W3CDTF">2021-09-27T20:51:35Z</dcterms:modified>
</cp:coreProperties>
</file>