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74" r:id="rId1"/>
  </p:sldMasterIdLst>
  <p:notesMasterIdLst>
    <p:notesMasterId r:id="rId16"/>
  </p:notesMasterIdLst>
  <p:sldIdLst>
    <p:sldId id="256" r:id="rId2"/>
    <p:sldId id="258" r:id="rId3"/>
    <p:sldId id="260" r:id="rId4"/>
    <p:sldId id="259" r:id="rId5"/>
    <p:sldId id="271" r:id="rId6"/>
    <p:sldId id="281" r:id="rId7"/>
    <p:sldId id="277" r:id="rId8"/>
    <p:sldId id="261" r:id="rId9"/>
    <p:sldId id="263" r:id="rId10"/>
    <p:sldId id="311" r:id="rId11"/>
    <p:sldId id="264" r:id="rId12"/>
    <p:sldId id="275" r:id="rId13"/>
    <p:sldId id="289" r:id="rId14"/>
    <p:sldId id="293" r:id="rId15"/>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461">
          <p15:clr>
            <a:srgbClr val="9AA0A6"/>
          </p15:clr>
        </p15:guide>
        <p15:guide id="2" pos="2880">
          <p15:clr>
            <a:srgbClr val="9AA0A6"/>
          </p15:clr>
        </p15:guide>
        <p15:guide id="3" pos="456">
          <p15:clr>
            <a:srgbClr val="9AA0A6"/>
          </p15:clr>
        </p15:guide>
        <p15:guide id="4" orient="horz" pos="1732">
          <p15:clr>
            <a:srgbClr val="9AA0A6"/>
          </p15:clr>
        </p15:guide>
        <p15:guide id="5" orient="horz" pos="2664">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17E11"/>
    <a:srgbClr val="92E9F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252EB42-A72F-4098-9560-680D34C95454}">
  <a:tblStyle styleId="{5252EB42-A72F-4098-9560-680D34C95454}"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2540" autoAdjust="0"/>
  </p:normalViewPr>
  <p:slideViewPr>
    <p:cSldViewPr snapToGrid="0">
      <p:cViewPr>
        <p:scale>
          <a:sx n="116" d="100"/>
          <a:sy n="116" d="100"/>
        </p:scale>
        <p:origin x="494" y="-185"/>
      </p:cViewPr>
      <p:guideLst>
        <p:guide orient="horz" pos="461"/>
        <p:guide pos="2880"/>
        <p:guide pos="456"/>
        <p:guide orient="horz" pos="1732"/>
        <p:guide orient="horz" pos="2664"/>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g6bb4ddd667_0_3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6" name="Google Shape;326;g6bb4ddd667_0_3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071876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0"/>
        <p:cNvGrpSpPr/>
        <p:nvPr/>
      </p:nvGrpSpPr>
      <p:grpSpPr>
        <a:xfrm>
          <a:off x="0" y="0"/>
          <a:ext cx="0" cy="0"/>
          <a:chOff x="0" y="0"/>
          <a:chExt cx="0" cy="0"/>
        </a:xfrm>
      </p:grpSpPr>
      <p:sp>
        <p:nvSpPr>
          <p:cNvPr id="871" name="Google Shape;871;g6bdca54fc3_0_4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2" name="Google Shape;872;g6bdca54fc3_0_4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5"/>
        <p:cNvGrpSpPr/>
        <p:nvPr/>
      </p:nvGrpSpPr>
      <p:grpSpPr>
        <a:xfrm>
          <a:off x="0" y="0"/>
          <a:ext cx="0" cy="0"/>
          <a:chOff x="0" y="0"/>
          <a:chExt cx="0" cy="0"/>
        </a:xfrm>
      </p:grpSpPr>
      <p:sp>
        <p:nvSpPr>
          <p:cNvPr id="1926" name="Google Shape;1926;g6bdca54fc3_0_261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7" name="Google Shape;1927;g6bdca54fc3_0_26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1"/>
        <p:cNvGrpSpPr/>
        <p:nvPr/>
      </p:nvGrpSpPr>
      <p:grpSpPr>
        <a:xfrm>
          <a:off x="0" y="0"/>
          <a:ext cx="0" cy="0"/>
          <a:chOff x="0" y="0"/>
          <a:chExt cx="0" cy="0"/>
        </a:xfrm>
      </p:grpSpPr>
      <p:sp>
        <p:nvSpPr>
          <p:cNvPr id="3002" name="Google Shape;3002;g6bf9e59999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03" name="Google Shape;3003;g6bf9e59999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5"/>
        <p:cNvGrpSpPr/>
        <p:nvPr/>
      </p:nvGrpSpPr>
      <p:grpSpPr>
        <a:xfrm>
          <a:off x="0" y="0"/>
          <a:ext cx="0" cy="0"/>
          <a:chOff x="0" y="0"/>
          <a:chExt cx="0" cy="0"/>
        </a:xfrm>
      </p:grpSpPr>
      <p:sp>
        <p:nvSpPr>
          <p:cNvPr id="3936" name="Google Shape;3936;g6bf9e59999_3_9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37" name="Google Shape;3937;g6bf9e59999_3_9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134843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g6bb4ddd667_0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1" name="Google Shape;301;g6bb4ddd667_0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5"/>
        <p:cNvGrpSpPr/>
        <p:nvPr/>
      </p:nvGrpSpPr>
      <p:grpSpPr>
        <a:xfrm>
          <a:off x="0" y="0"/>
          <a:ext cx="0" cy="0"/>
          <a:chOff x="0" y="0"/>
          <a:chExt cx="0" cy="0"/>
        </a:xfrm>
      </p:grpSpPr>
      <p:sp>
        <p:nvSpPr>
          <p:cNvPr id="516" name="Google Shape;516;g6bb4ddd667_0_4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7" name="Google Shape;517;g6bb4ddd667_0_4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e-DE" b="0" i="0" dirty="0">
                <a:solidFill>
                  <a:srgbClr val="CCCCCC"/>
                </a:solidFill>
                <a:effectLst/>
                <a:latin typeface="DDG_ProximaNova"/>
              </a:rPr>
              <a:t>Projekt das </a:t>
            </a:r>
            <a:r>
              <a:rPr lang="de-DE" b="0" i="0" dirty="0" err="1">
                <a:solidFill>
                  <a:srgbClr val="CCCCCC"/>
                </a:solidFill>
                <a:effectLst/>
                <a:latin typeface="DDG_ProximaNova"/>
              </a:rPr>
              <a:t>Info</a:t>
            </a:r>
            <a:r>
              <a:rPr lang="de-DE" b="0" i="0" dirty="0" err="1">
                <a:solidFill>
                  <a:srgbClr val="303030"/>
                </a:solidFill>
                <a:effectLst/>
                <a:latin typeface="Merriweather" panose="020B0604020202020204" pitchFamily="2" charset="0"/>
              </a:rPr>
              <a:t>Linux</a:t>
            </a:r>
            <a:r>
              <a:rPr lang="de-DE" b="0" i="0" dirty="0">
                <a:solidFill>
                  <a:srgbClr val="303030"/>
                </a:solidFill>
                <a:effectLst/>
                <a:latin typeface="Merriweather" panose="020B0604020202020204" pitchFamily="2" charset="0"/>
              </a:rPr>
              <a:t>- und Unix-Versionen, </a:t>
            </a:r>
            <a:r>
              <a:rPr lang="de-DE" b="0" i="0" dirty="0" err="1">
                <a:solidFill>
                  <a:srgbClr val="303030"/>
                </a:solidFill>
                <a:effectLst/>
                <a:latin typeface="Merriweather" panose="020B0604020202020204" pitchFamily="2" charset="0"/>
              </a:rPr>
              <a:t>macOS</a:t>
            </a:r>
            <a:r>
              <a:rPr lang="de-DE" b="0" i="0" dirty="0">
                <a:solidFill>
                  <a:srgbClr val="303030"/>
                </a:solidFill>
                <a:effectLst/>
                <a:latin typeface="Merriweather" panose="020B0604020202020204" pitchFamily="2" charset="0"/>
              </a:rPr>
              <a:t> und </a:t>
            </a:r>
            <a:r>
              <a:rPr lang="de-DE" b="0" i="0" dirty="0" err="1">
                <a:solidFill>
                  <a:srgbClr val="303030"/>
                </a:solidFill>
                <a:effectLst/>
                <a:latin typeface="Merriweather" panose="020B0604020202020204" pitchFamily="2" charset="0"/>
              </a:rPr>
              <a:t>Windows</a:t>
            </a:r>
            <a:r>
              <a:rPr lang="de-DE" b="0" i="0" dirty="0" err="1">
                <a:solidFill>
                  <a:srgbClr val="CCCCCC"/>
                </a:solidFill>
                <a:effectLst/>
                <a:latin typeface="DDG_ProximaNova"/>
              </a:rPr>
              <a:t>rmationen</a:t>
            </a:r>
            <a:r>
              <a:rPr lang="de-DE" b="0" i="0" dirty="0">
                <a:solidFill>
                  <a:srgbClr val="CCCCCC"/>
                </a:solidFill>
                <a:effectLst/>
                <a:latin typeface="DDG_ProximaNova"/>
              </a:rPr>
              <a:t> über Sicherheitslücken bietet</a:t>
            </a: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g6bb4ddd667_0_3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6" name="Google Shape;326;g6bb4ddd667_0_3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e-DE" b="0" i="0" dirty="0">
                <a:solidFill>
                  <a:srgbClr val="CCCCCC"/>
                </a:solidFill>
                <a:effectLst/>
                <a:latin typeface="DDG_ProximaNova"/>
              </a:rPr>
              <a:t>Ein Exploit ist in der elektronischen Datenverarbeitung eine systematische Möglichkeit, Schwachstellen auszunutzen, die bei der Entwicklung eines Programms entstanden sind. Dabei werden mit Hilfe von Programmcodes Sicherheitslücken und Fehlfunktionen von Programmen ausgenutzt, meist, um sich Zugang zu Ressourcen zu verschaffen oder in Computersysteme einzudringen</a:t>
            </a: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5"/>
        <p:cNvGrpSpPr/>
        <p:nvPr/>
      </p:nvGrpSpPr>
      <p:grpSpPr>
        <a:xfrm>
          <a:off x="0" y="0"/>
          <a:ext cx="0" cy="0"/>
          <a:chOff x="0" y="0"/>
          <a:chExt cx="0" cy="0"/>
        </a:xfrm>
      </p:grpSpPr>
      <p:sp>
        <p:nvSpPr>
          <p:cNvPr id="1646" name="Google Shape;1646;g6bdca54fc3_0_14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7" name="Google Shape;1647;g6bdca54fc3_0_14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6"/>
        <p:cNvGrpSpPr/>
        <p:nvPr/>
      </p:nvGrpSpPr>
      <p:grpSpPr>
        <a:xfrm>
          <a:off x="0" y="0"/>
          <a:ext cx="0" cy="0"/>
          <a:chOff x="0" y="0"/>
          <a:chExt cx="0" cy="0"/>
        </a:xfrm>
      </p:grpSpPr>
      <p:sp>
        <p:nvSpPr>
          <p:cNvPr id="2327" name="Google Shape;2327;g6bdca54fc3_0_265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8" name="Google Shape;2328;g6bdca54fc3_0_265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0"/>
        <p:cNvGrpSpPr/>
        <p:nvPr/>
      </p:nvGrpSpPr>
      <p:grpSpPr>
        <a:xfrm>
          <a:off x="0" y="0"/>
          <a:ext cx="0" cy="0"/>
          <a:chOff x="0" y="0"/>
          <a:chExt cx="0" cy="0"/>
        </a:xfrm>
      </p:grpSpPr>
      <p:sp>
        <p:nvSpPr>
          <p:cNvPr id="2051" name="Google Shape;2051;g6bdca54fc3_0_262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2" name="Google Shape;2052;g6bdca54fc3_0_262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e-DE" dirty="0"/>
              <a:t>Die </a:t>
            </a:r>
            <a:r>
              <a:rPr lang="de-DE" dirty="0" err="1"/>
              <a:t>msfconsole</a:t>
            </a:r>
            <a:r>
              <a:rPr lang="de-DE" dirty="0"/>
              <a:t> ist wahrscheinlich die beliebteste Schnittstelle zum Metasploit Framework (MSF). Sie bietet eine zentrale "All-in-</a:t>
            </a:r>
            <a:r>
              <a:rPr lang="de-DE" dirty="0" err="1"/>
              <a:t>One</a:t>
            </a:r>
            <a:r>
              <a:rPr lang="de-DE" dirty="0"/>
              <a:t>"-Konsole und ermöglicht Ihnen einen effizienten Zugriff auf praktisch alle im MSF verfügbaren Optionen.</a:t>
            </a: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5"/>
        <p:cNvGrpSpPr/>
        <p:nvPr/>
      </p:nvGrpSpPr>
      <p:grpSpPr>
        <a:xfrm>
          <a:off x="0" y="0"/>
          <a:ext cx="0" cy="0"/>
          <a:chOff x="0" y="0"/>
          <a:chExt cx="0" cy="0"/>
        </a:xfrm>
      </p:grpSpPr>
      <p:sp>
        <p:nvSpPr>
          <p:cNvPr id="526" name="Google Shape;526;g6bb4ddd667_0_4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7" name="Google Shape;527;g6bb4ddd667_0_4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2"/>
        <p:cNvGrpSpPr/>
        <p:nvPr/>
      </p:nvGrpSpPr>
      <p:grpSpPr>
        <a:xfrm>
          <a:off x="0" y="0"/>
          <a:ext cx="0" cy="0"/>
          <a:chOff x="0" y="0"/>
          <a:chExt cx="0" cy="0"/>
        </a:xfrm>
      </p:grpSpPr>
      <p:sp>
        <p:nvSpPr>
          <p:cNvPr id="623" name="Google Shape;623;g6bdca54efd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4" name="Google Shape;624;g6bdca54efd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4974350" y="527325"/>
            <a:ext cx="3769500" cy="2915100"/>
          </a:xfrm>
          <a:prstGeom prst="rect">
            <a:avLst/>
          </a:prstGeom>
        </p:spPr>
        <p:txBody>
          <a:bodyPr spcFirstLastPara="1" wrap="square" lIns="91425" tIns="91425" rIns="91425" bIns="91425" anchor="b" anchorCtr="0">
            <a:noAutofit/>
          </a:bodyPr>
          <a:lstStyle>
            <a:lvl1pPr lvl="0">
              <a:spcBef>
                <a:spcPts val="0"/>
              </a:spcBef>
              <a:spcAft>
                <a:spcPts val="0"/>
              </a:spcAft>
              <a:buClr>
                <a:srgbClr val="1F1C51"/>
              </a:buClr>
              <a:buSzPts val="4800"/>
              <a:buNone/>
              <a:defRPr sz="4800">
                <a:solidFill>
                  <a:srgbClr val="1F1C51"/>
                </a:solidFill>
              </a:defRPr>
            </a:lvl1pPr>
            <a:lvl2pPr lvl="1">
              <a:spcBef>
                <a:spcPts val="0"/>
              </a:spcBef>
              <a:spcAft>
                <a:spcPts val="0"/>
              </a:spcAft>
              <a:buClr>
                <a:srgbClr val="1F1C51"/>
              </a:buClr>
              <a:buSzPts val="6000"/>
              <a:buNone/>
              <a:defRPr sz="6000">
                <a:solidFill>
                  <a:srgbClr val="1F1C51"/>
                </a:solidFill>
              </a:defRPr>
            </a:lvl2pPr>
            <a:lvl3pPr lvl="2">
              <a:spcBef>
                <a:spcPts val="0"/>
              </a:spcBef>
              <a:spcAft>
                <a:spcPts val="0"/>
              </a:spcAft>
              <a:buClr>
                <a:srgbClr val="1F1C51"/>
              </a:buClr>
              <a:buSzPts val="6000"/>
              <a:buNone/>
              <a:defRPr sz="6000">
                <a:solidFill>
                  <a:srgbClr val="1F1C51"/>
                </a:solidFill>
              </a:defRPr>
            </a:lvl3pPr>
            <a:lvl4pPr lvl="3">
              <a:spcBef>
                <a:spcPts val="0"/>
              </a:spcBef>
              <a:spcAft>
                <a:spcPts val="0"/>
              </a:spcAft>
              <a:buClr>
                <a:srgbClr val="1F1C51"/>
              </a:buClr>
              <a:buSzPts val="6000"/>
              <a:buNone/>
              <a:defRPr sz="6000">
                <a:solidFill>
                  <a:srgbClr val="1F1C51"/>
                </a:solidFill>
              </a:defRPr>
            </a:lvl4pPr>
            <a:lvl5pPr lvl="4">
              <a:spcBef>
                <a:spcPts val="0"/>
              </a:spcBef>
              <a:spcAft>
                <a:spcPts val="0"/>
              </a:spcAft>
              <a:buClr>
                <a:srgbClr val="1F1C51"/>
              </a:buClr>
              <a:buSzPts val="6000"/>
              <a:buNone/>
              <a:defRPr sz="6000">
                <a:solidFill>
                  <a:srgbClr val="1F1C51"/>
                </a:solidFill>
              </a:defRPr>
            </a:lvl5pPr>
            <a:lvl6pPr lvl="5">
              <a:spcBef>
                <a:spcPts val="0"/>
              </a:spcBef>
              <a:spcAft>
                <a:spcPts val="0"/>
              </a:spcAft>
              <a:buClr>
                <a:srgbClr val="1F1C51"/>
              </a:buClr>
              <a:buSzPts val="6000"/>
              <a:buNone/>
              <a:defRPr sz="6000">
                <a:solidFill>
                  <a:srgbClr val="1F1C51"/>
                </a:solidFill>
              </a:defRPr>
            </a:lvl6pPr>
            <a:lvl7pPr lvl="6">
              <a:spcBef>
                <a:spcPts val="0"/>
              </a:spcBef>
              <a:spcAft>
                <a:spcPts val="0"/>
              </a:spcAft>
              <a:buClr>
                <a:srgbClr val="1F1C51"/>
              </a:buClr>
              <a:buSzPts val="6000"/>
              <a:buNone/>
              <a:defRPr sz="6000">
                <a:solidFill>
                  <a:srgbClr val="1F1C51"/>
                </a:solidFill>
              </a:defRPr>
            </a:lvl7pPr>
            <a:lvl8pPr lvl="7">
              <a:spcBef>
                <a:spcPts val="0"/>
              </a:spcBef>
              <a:spcAft>
                <a:spcPts val="0"/>
              </a:spcAft>
              <a:buClr>
                <a:srgbClr val="1F1C51"/>
              </a:buClr>
              <a:buSzPts val="6000"/>
              <a:buNone/>
              <a:defRPr sz="6000">
                <a:solidFill>
                  <a:srgbClr val="1F1C51"/>
                </a:solidFill>
              </a:defRPr>
            </a:lvl8pPr>
            <a:lvl9pPr lvl="8">
              <a:spcBef>
                <a:spcPts val="0"/>
              </a:spcBef>
              <a:spcAft>
                <a:spcPts val="0"/>
              </a:spcAft>
              <a:buClr>
                <a:srgbClr val="1F1C51"/>
              </a:buClr>
              <a:buSzPts val="6000"/>
              <a:buNone/>
              <a:defRPr sz="6000">
                <a:solidFill>
                  <a:srgbClr val="1F1C51"/>
                </a:solidFill>
              </a:defRPr>
            </a:lvl9pPr>
          </a:lstStyle>
          <a:p>
            <a:endParaRPr/>
          </a:p>
        </p:txBody>
      </p:sp>
      <p:sp>
        <p:nvSpPr>
          <p:cNvPr id="10" name="Google Shape;10;p2"/>
          <p:cNvSpPr txBox="1">
            <a:spLocks noGrp="1"/>
          </p:cNvSpPr>
          <p:nvPr>
            <p:ph type="subTitle" idx="1"/>
          </p:nvPr>
        </p:nvSpPr>
        <p:spPr>
          <a:xfrm>
            <a:off x="4974350" y="3518775"/>
            <a:ext cx="3876300" cy="7926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rgbClr val="1F1C51"/>
              </a:buClr>
              <a:buSzPts val="1800"/>
              <a:buNone/>
              <a:defRPr>
                <a:solidFill>
                  <a:srgbClr val="1F1C51"/>
                </a:solidFill>
              </a:defRPr>
            </a:lvl1pPr>
            <a:lvl2pPr lvl="1">
              <a:lnSpc>
                <a:spcPct val="100000"/>
              </a:lnSpc>
              <a:spcBef>
                <a:spcPts val="0"/>
              </a:spcBef>
              <a:spcAft>
                <a:spcPts val="0"/>
              </a:spcAft>
              <a:buClr>
                <a:srgbClr val="1F1C51"/>
              </a:buClr>
              <a:buSzPts val="2800"/>
              <a:buNone/>
              <a:defRPr sz="2800">
                <a:solidFill>
                  <a:srgbClr val="1F1C51"/>
                </a:solidFill>
              </a:defRPr>
            </a:lvl2pPr>
            <a:lvl3pPr lvl="2">
              <a:lnSpc>
                <a:spcPct val="100000"/>
              </a:lnSpc>
              <a:spcBef>
                <a:spcPts val="0"/>
              </a:spcBef>
              <a:spcAft>
                <a:spcPts val="0"/>
              </a:spcAft>
              <a:buClr>
                <a:srgbClr val="1F1C51"/>
              </a:buClr>
              <a:buSzPts val="2800"/>
              <a:buNone/>
              <a:defRPr sz="2800">
                <a:solidFill>
                  <a:srgbClr val="1F1C51"/>
                </a:solidFill>
              </a:defRPr>
            </a:lvl3pPr>
            <a:lvl4pPr lvl="3">
              <a:lnSpc>
                <a:spcPct val="100000"/>
              </a:lnSpc>
              <a:spcBef>
                <a:spcPts val="0"/>
              </a:spcBef>
              <a:spcAft>
                <a:spcPts val="0"/>
              </a:spcAft>
              <a:buClr>
                <a:srgbClr val="1F1C51"/>
              </a:buClr>
              <a:buSzPts val="2800"/>
              <a:buNone/>
              <a:defRPr sz="2800">
                <a:solidFill>
                  <a:srgbClr val="1F1C51"/>
                </a:solidFill>
              </a:defRPr>
            </a:lvl4pPr>
            <a:lvl5pPr lvl="4">
              <a:lnSpc>
                <a:spcPct val="100000"/>
              </a:lnSpc>
              <a:spcBef>
                <a:spcPts val="0"/>
              </a:spcBef>
              <a:spcAft>
                <a:spcPts val="0"/>
              </a:spcAft>
              <a:buClr>
                <a:srgbClr val="1F1C51"/>
              </a:buClr>
              <a:buSzPts val="2800"/>
              <a:buNone/>
              <a:defRPr sz="2800">
                <a:solidFill>
                  <a:srgbClr val="1F1C51"/>
                </a:solidFill>
              </a:defRPr>
            </a:lvl5pPr>
            <a:lvl6pPr lvl="5">
              <a:lnSpc>
                <a:spcPct val="100000"/>
              </a:lnSpc>
              <a:spcBef>
                <a:spcPts val="0"/>
              </a:spcBef>
              <a:spcAft>
                <a:spcPts val="0"/>
              </a:spcAft>
              <a:buClr>
                <a:srgbClr val="1F1C51"/>
              </a:buClr>
              <a:buSzPts val="2800"/>
              <a:buNone/>
              <a:defRPr sz="2800">
                <a:solidFill>
                  <a:srgbClr val="1F1C51"/>
                </a:solidFill>
              </a:defRPr>
            </a:lvl6pPr>
            <a:lvl7pPr lvl="6">
              <a:lnSpc>
                <a:spcPct val="100000"/>
              </a:lnSpc>
              <a:spcBef>
                <a:spcPts val="0"/>
              </a:spcBef>
              <a:spcAft>
                <a:spcPts val="0"/>
              </a:spcAft>
              <a:buClr>
                <a:srgbClr val="1F1C51"/>
              </a:buClr>
              <a:buSzPts val="2800"/>
              <a:buNone/>
              <a:defRPr sz="2800">
                <a:solidFill>
                  <a:srgbClr val="1F1C51"/>
                </a:solidFill>
              </a:defRPr>
            </a:lvl7pPr>
            <a:lvl8pPr lvl="7">
              <a:lnSpc>
                <a:spcPct val="100000"/>
              </a:lnSpc>
              <a:spcBef>
                <a:spcPts val="0"/>
              </a:spcBef>
              <a:spcAft>
                <a:spcPts val="0"/>
              </a:spcAft>
              <a:buClr>
                <a:srgbClr val="1F1C51"/>
              </a:buClr>
              <a:buSzPts val="2800"/>
              <a:buNone/>
              <a:defRPr sz="2800">
                <a:solidFill>
                  <a:srgbClr val="1F1C51"/>
                </a:solidFill>
              </a:defRPr>
            </a:lvl8pPr>
            <a:lvl9pPr lvl="8">
              <a:lnSpc>
                <a:spcPct val="100000"/>
              </a:lnSpc>
              <a:spcBef>
                <a:spcPts val="0"/>
              </a:spcBef>
              <a:spcAft>
                <a:spcPts val="0"/>
              </a:spcAft>
              <a:buClr>
                <a:srgbClr val="1F1C51"/>
              </a:buClr>
              <a:buSzPts val="2800"/>
              <a:buNone/>
              <a:defRPr sz="2800">
                <a:solidFill>
                  <a:srgbClr val="1F1C51"/>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 Three Columns ">
  <p:cSld name="ONE_COLUMN_TEXT_1_1_1_1">
    <p:bg>
      <p:bgPr>
        <a:gradFill>
          <a:gsLst>
            <a:gs pos="0">
              <a:srgbClr val="8BE3FF"/>
            </a:gs>
            <a:gs pos="100000">
              <a:srgbClr val="ACFFD9"/>
            </a:gs>
          </a:gsLst>
          <a:lin ang="5400700" scaled="0"/>
        </a:gradFill>
        <a:effectLst/>
      </p:bgPr>
    </p:bg>
    <p:spTree>
      <p:nvGrpSpPr>
        <p:cNvPr id="1" name="Shape 80"/>
        <p:cNvGrpSpPr/>
        <p:nvPr/>
      </p:nvGrpSpPr>
      <p:grpSpPr>
        <a:xfrm>
          <a:off x="0" y="0"/>
          <a:ext cx="0" cy="0"/>
          <a:chOff x="0" y="0"/>
          <a:chExt cx="0" cy="0"/>
        </a:xfrm>
      </p:grpSpPr>
      <p:cxnSp>
        <p:nvCxnSpPr>
          <p:cNvPr id="81" name="Google Shape;81;p17"/>
          <p:cNvCxnSpPr/>
          <p:nvPr/>
        </p:nvCxnSpPr>
        <p:spPr>
          <a:xfrm>
            <a:off x="242600" y="608025"/>
            <a:ext cx="8988300" cy="0"/>
          </a:xfrm>
          <a:prstGeom prst="straightConnector1">
            <a:avLst/>
          </a:prstGeom>
          <a:noFill/>
          <a:ln w="19050" cap="flat" cmpd="sng">
            <a:solidFill>
              <a:schemeClr val="lt1"/>
            </a:solidFill>
            <a:prstDash val="solid"/>
            <a:round/>
            <a:headEnd type="oval" w="med" len="med"/>
            <a:tailEnd type="none" w="med" len="med"/>
          </a:ln>
        </p:spPr>
      </p:cxnSp>
      <p:sp>
        <p:nvSpPr>
          <p:cNvPr id="82" name="Google Shape;82;p17"/>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83" name="Google Shape;83;p17"/>
          <p:cNvSpPr txBox="1">
            <a:spLocks noGrp="1"/>
          </p:cNvSpPr>
          <p:nvPr>
            <p:ph type="body" idx="1"/>
          </p:nvPr>
        </p:nvSpPr>
        <p:spPr>
          <a:xfrm>
            <a:off x="3464998" y="3508236"/>
            <a:ext cx="2214000" cy="1149900"/>
          </a:xfrm>
          <a:prstGeom prst="rect">
            <a:avLst/>
          </a:prstGeom>
        </p:spPr>
        <p:txBody>
          <a:bodyPr spcFirstLastPara="1" wrap="square" lIns="91425" tIns="91425" rIns="91425" bIns="91425" anchor="t" anchorCtr="0">
            <a:noAutofit/>
          </a:bodyPr>
          <a:lstStyle>
            <a:lvl1pPr marL="457200" lvl="0" indent="-317500" algn="ctr" rtl="0">
              <a:spcBef>
                <a:spcPts val="0"/>
              </a:spcBef>
              <a:spcAft>
                <a:spcPts val="0"/>
              </a:spcAft>
              <a:buSzPts val="1400"/>
              <a:buChar char="●"/>
              <a:defRPr sz="1400"/>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84" name="Google Shape;84;p17"/>
          <p:cNvSpPr txBox="1">
            <a:spLocks noGrp="1"/>
          </p:cNvSpPr>
          <p:nvPr>
            <p:ph type="title" idx="2"/>
          </p:nvPr>
        </p:nvSpPr>
        <p:spPr>
          <a:xfrm>
            <a:off x="3464998" y="3010385"/>
            <a:ext cx="2214000" cy="5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85" name="Google Shape;85;p17"/>
          <p:cNvSpPr txBox="1">
            <a:spLocks noGrp="1"/>
          </p:cNvSpPr>
          <p:nvPr>
            <p:ph type="body" idx="3"/>
          </p:nvPr>
        </p:nvSpPr>
        <p:spPr>
          <a:xfrm>
            <a:off x="835213" y="3508236"/>
            <a:ext cx="2214000" cy="1149900"/>
          </a:xfrm>
          <a:prstGeom prst="rect">
            <a:avLst/>
          </a:prstGeom>
        </p:spPr>
        <p:txBody>
          <a:bodyPr spcFirstLastPara="1" wrap="square" lIns="91425" tIns="91425" rIns="91425" bIns="91425" anchor="t" anchorCtr="0">
            <a:noAutofit/>
          </a:bodyPr>
          <a:lstStyle>
            <a:lvl1pPr marL="457200" lvl="0" indent="-317500" algn="ctr" rtl="0">
              <a:spcBef>
                <a:spcPts val="0"/>
              </a:spcBef>
              <a:spcAft>
                <a:spcPts val="0"/>
              </a:spcAft>
              <a:buSzPts val="1400"/>
              <a:buChar char="●"/>
              <a:defRPr sz="1400"/>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86" name="Google Shape;86;p17"/>
          <p:cNvSpPr txBox="1">
            <a:spLocks noGrp="1"/>
          </p:cNvSpPr>
          <p:nvPr>
            <p:ph type="title" idx="4"/>
          </p:nvPr>
        </p:nvSpPr>
        <p:spPr>
          <a:xfrm>
            <a:off x="835213" y="3010385"/>
            <a:ext cx="2214000" cy="5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87" name="Google Shape;87;p17"/>
          <p:cNvSpPr txBox="1">
            <a:spLocks noGrp="1"/>
          </p:cNvSpPr>
          <p:nvPr>
            <p:ph type="body" idx="5"/>
          </p:nvPr>
        </p:nvSpPr>
        <p:spPr>
          <a:xfrm>
            <a:off x="6094778" y="3508236"/>
            <a:ext cx="2214000" cy="1149900"/>
          </a:xfrm>
          <a:prstGeom prst="rect">
            <a:avLst/>
          </a:prstGeom>
        </p:spPr>
        <p:txBody>
          <a:bodyPr spcFirstLastPara="1" wrap="square" lIns="91425" tIns="91425" rIns="91425" bIns="91425" anchor="t" anchorCtr="0">
            <a:noAutofit/>
          </a:bodyPr>
          <a:lstStyle>
            <a:lvl1pPr marL="457200" lvl="0" indent="-317500" algn="ctr" rtl="0">
              <a:spcBef>
                <a:spcPts val="0"/>
              </a:spcBef>
              <a:spcAft>
                <a:spcPts val="0"/>
              </a:spcAft>
              <a:buSzPts val="1400"/>
              <a:buChar char="●"/>
              <a:defRPr sz="1400"/>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88" name="Google Shape;88;p17"/>
          <p:cNvSpPr txBox="1">
            <a:spLocks noGrp="1"/>
          </p:cNvSpPr>
          <p:nvPr>
            <p:ph type="title" idx="6"/>
          </p:nvPr>
        </p:nvSpPr>
        <p:spPr>
          <a:xfrm>
            <a:off x="6094778" y="3010385"/>
            <a:ext cx="2214000" cy="5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 Bullet Points">
  <p:cSld name="Title + Bullet Points">
    <p:bg>
      <p:bgPr>
        <a:gradFill>
          <a:gsLst>
            <a:gs pos="0">
              <a:srgbClr val="8BE3FF"/>
            </a:gs>
            <a:gs pos="100000">
              <a:srgbClr val="ACFFD9"/>
            </a:gs>
          </a:gsLst>
          <a:lin ang="5400700" scaled="0"/>
        </a:gradFill>
        <a:effectLst/>
      </p:bgPr>
    </p:bg>
    <p:spTree>
      <p:nvGrpSpPr>
        <p:cNvPr id="1" name="Shape 146"/>
        <p:cNvGrpSpPr/>
        <p:nvPr/>
      </p:nvGrpSpPr>
      <p:grpSpPr>
        <a:xfrm>
          <a:off x="0" y="0"/>
          <a:ext cx="0" cy="0"/>
          <a:chOff x="0" y="0"/>
          <a:chExt cx="0" cy="0"/>
        </a:xfrm>
      </p:grpSpPr>
      <p:sp>
        <p:nvSpPr>
          <p:cNvPr id="147" name="Google Shape;147;p26"/>
          <p:cNvSpPr txBox="1">
            <a:spLocks noGrp="1"/>
          </p:cNvSpPr>
          <p:nvPr>
            <p:ph type="body" idx="1"/>
          </p:nvPr>
        </p:nvSpPr>
        <p:spPr>
          <a:xfrm>
            <a:off x="722600" y="1335775"/>
            <a:ext cx="3614100" cy="32673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cxnSp>
        <p:nvCxnSpPr>
          <p:cNvPr id="148" name="Google Shape;148;p26"/>
          <p:cNvCxnSpPr/>
          <p:nvPr/>
        </p:nvCxnSpPr>
        <p:spPr>
          <a:xfrm>
            <a:off x="395000" y="760425"/>
            <a:ext cx="8988300" cy="0"/>
          </a:xfrm>
          <a:prstGeom prst="straightConnector1">
            <a:avLst/>
          </a:prstGeom>
          <a:noFill/>
          <a:ln w="19050" cap="flat" cmpd="sng">
            <a:solidFill>
              <a:schemeClr val="lt1"/>
            </a:solidFill>
            <a:prstDash val="solid"/>
            <a:round/>
            <a:headEnd type="oval" w="med" len="med"/>
            <a:tailEnd type="none" w="med" len="med"/>
          </a:ln>
        </p:spPr>
      </p:cxnSp>
      <p:sp>
        <p:nvSpPr>
          <p:cNvPr id="149" name="Google Shape;149;p26"/>
          <p:cNvSpPr txBox="1">
            <a:spLocks noGrp="1"/>
          </p:cNvSpPr>
          <p:nvPr>
            <p:ph type="title"/>
          </p:nvPr>
        </p:nvSpPr>
        <p:spPr>
          <a:xfrm>
            <a:off x="779025" y="490575"/>
            <a:ext cx="6084000" cy="539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Tree>
    <p:extLst>
      <p:ext uri="{BB962C8B-B14F-4D97-AF65-F5344CB8AC3E}">
        <p14:creationId xmlns:p14="http://schemas.microsoft.com/office/powerpoint/2010/main" val="23900286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 Three Columns  1">
  <p:cSld name="Title + Three Columns  1">
    <p:bg>
      <p:bgPr>
        <a:solidFill>
          <a:srgbClr val="FFFFFF"/>
        </a:solidFill>
        <a:effectLst/>
      </p:bgPr>
    </p:bg>
    <p:spTree>
      <p:nvGrpSpPr>
        <p:cNvPr id="1" name="Shape 133"/>
        <p:cNvGrpSpPr/>
        <p:nvPr/>
      </p:nvGrpSpPr>
      <p:grpSpPr>
        <a:xfrm>
          <a:off x="0" y="0"/>
          <a:ext cx="0" cy="0"/>
          <a:chOff x="0" y="0"/>
          <a:chExt cx="0" cy="0"/>
        </a:xfrm>
      </p:grpSpPr>
      <p:cxnSp>
        <p:nvCxnSpPr>
          <p:cNvPr id="134" name="Google Shape;134;p24"/>
          <p:cNvCxnSpPr/>
          <p:nvPr/>
        </p:nvCxnSpPr>
        <p:spPr>
          <a:xfrm>
            <a:off x="242600" y="608025"/>
            <a:ext cx="8988300" cy="0"/>
          </a:xfrm>
          <a:prstGeom prst="straightConnector1">
            <a:avLst/>
          </a:prstGeom>
          <a:noFill/>
          <a:ln w="19050" cap="flat" cmpd="sng">
            <a:solidFill>
              <a:schemeClr val="accent2"/>
            </a:solidFill>
            <a:prstDash val="solid"/>
            <a:round/>
            <a:headEnd type="oval" w="med" len="med"/>
            <a:tailEnd type="none" w="med" len="med"/>
          </a:ln>
        </p:spPr>
      </p:cxnSp>
      <p:sp>
        <p:nvSpPr>
          <p:cNvPr id="135" name="Google Shape;135;p24"/>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36" name="Google Shape;136;p24"/>
          <p:cNvSpPr txBox="1">
            <a:spLocks noGrp="1"/>
          </p:cNvSpPr>
          <p:nvPr>
            <p:ph type="body" idx="1"/>
          </p:nvPr>
        </p:nvSpPr>
        <p:spPr>
          <a:xfrm>
            <a:off x="3464998" y="3508236"/>
            <a:ext cx="2214000" cy="1149900"/>
          </a:xfrm>
          <a:prstGeom prst="rect">
            <a:avLst/>
          </a:prstGeom>
        </p:spPr>
        <p:txBody>
          <a:bodyPr spcFirstLastPara="1" wrap="square" lIns="91425" tIns="91425" rIns="91425" bIns="91425" anchor="t" anchorCtr="0">
            <a:noAutofit/>
          </a:bodyPr>
          <a:lstStyle>
            <a:lvl1pPr marL="457200" lvl="0" indent="-317500" algn="ctr" rtl="0">
              <a:spcBef>
                <a:spcPts val="0"/>
              </a:spcBef>
              <a:spcAft>
                <a:spcPts val="0"/>
              </a:spcAft>
              <a:buSzPts val="1400"/>
              <a:buChar char="●"/>
              <a:defRPr sz="1400"/>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137" name="Google Shape;137;p24"/>
          <p:cNvSpPr txBox="1">
            <a:spLocks noGrp="1"/>
          </p:cNvSpPr>
          <p:nvPr>
            <p:ph type="title" idx="2"/>
          </p:nvPr>
        </p:nvSpPr>
        <p:spPr>
          <a:xfrm>
            <a:off x="3464998" y="3010385"/>
            <a:ext cx="2214000" cy="5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38" name="Google Shape;138;p24"/>
          <p:cNvSpPr txBox="1">
            <a:spLocks noGrp="1"/>
          </p:cNvSpPr>
          <p:nvPr>
            <p:ph type="body" idx="3"/>
          </p:nvPr>
        </p:nvSpPr>
        <p:spPr>
          <a:xfrm>
            <a:off x="835213" y="3508236"/>
            <a:ext cx="2214000" cy="1149900"/>
          </a:xfrm>
          <a:prstGeom prst="rect">
            <a:avLst/>
          </a:prstGeom>
        </p:spPr>
        <p:txBody>
          <a:bodyPr spcFirstLastPara="1" wrap="square" lIns="91425" tIns="91425" rIns="91425" bIns="91425" anchor="t" anchorCtr="0">
            <a:noAutofit/>
          </a:bodyPr>
          <a:lstStyle>
            <a:lvl1pPr marL="457200" lvl="0" indent="-317500" algn="ctr" rtl="0">
              <a:spcBef>
                <a:spcPts val="0"/>
              </a:spcBef>
              <a:spcAft>
                <a:spcPts val="0"/>
              </a:spcAft>
              <a:buSzPts val="1400"/>
              <a:buChar char="●"/>
              <a:defRPr sz="1400"/>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139" name="Google Shape;139;p24"/>
          <p:cNvSpPr txBox="1">
            <a:spLocks noGrp="1"/>
          </p:cNvSpPr>
          <p:nvPr>
            <p:ph type="title" idx="4"/>
          </p:nvPr>
        </p:nvSpPr>
        <p:spPr>
          <a:xfrm>
            <a:off x="835213" y="3010385"/>
            <a:ext cx="2214000" cy="5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40" name="Google Shape;140;p24"/>
          <p:cNvSpPr txBox="1">
            <a:spLocks noGrp="1"/>
          </p:cNvSpPr>
          <p:nvPr>
            <p:ph type="body" idx="5"/>
          </p:nvPr>
        </p:nvSpPr>
        <p:spPr>
          <a:xfrm>
            <a:off x="6094778" y="3508236"/>
            <a:ext cx="2214000" cy="1149900"/>
          </a:xfrm>
          <a:prstGeom prst="rect">
            <a:avLst/>
          </a:prstGeom>
        </p:spPr>
        <p:txBody>
          <a:bodyPr spcFirstLastPara="1" wrap="square" lIns="91425" tIns="91425" rIns="91425" bIns="91425" anchor="t" anchorCtr="0">
            <a:noAutofit/>
          </a:bodyPr>
          <a:lstStyle>
            <a:lvl1pPr marL="457200" lvl="0" indent="-317500" algn="ctr" rtl="0">
              <a:spcBef>
                <a:spcPts val="0"/>
              </a:spcBef>
              <a:spcAft>
                <a:spcPts val="0"/>
              </a:spcAft>
              <a:buSzPts val="1400"/>
              <a:buChar char="●"/>
              <a:defRPr sz="1400"/>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141" name="Google Shape;141;p24"/>
          <p:cNvSpPr txBox="1">
            <a:spLocks noGrp="1"/>
          </p:cNvSpPr>
          <p:nvPr>
            <p:ph type="title" idx="6"/>
          </p:nvPr>
        </p:nvSpPr>
        <p:spPr>
          <a:xfrm>
            <a:off x="6094778" y="3010385"/>
            <a:ext cx="2214000" cy="5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Tree>
    <p:extLst>
      <p:ext uri="{BB962C8B-B14F-4D97-AF65-F5344CB8AC3E}">
        <p14:creationId xmlns:p14="http://schemas.microsoft.com/office/powerpoint/2010/main" val="9369832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33"/>
        <p:cNvGrpSpPr/>
        <p:nvPr/>
      </p:nvGrpSpPr>
      <p:grpSpPr>
        <a:xfrm>
          <a:off x="0" y="0"/>
          <a:ext cx="0" cy="0"/>
          <a:chOff x="0" y="0"/>
          <a:chExt cx="0" cy="0"/>
        </a:xfrm>
      </p:grpSpPr>
      <p:sp>
        <p:nvSpPr>
          <p:cNvPr id="34" name="Google Shape;34;p9"/>
          <p:cNvSpPr txBox="1">
            <a:spLocks noGrp="1"/>
          </p:cNvSpPr>
          <p:nvPr>
            <p:ph type="subTitle" idx="1"/>
          </p:nvPr>
        </p:nvSpPr>
        <p:spPr>
          <a:xfrm>
            <a:off x="626625" y="1515050"/>
            <a:ext cx="1940700" cy="7518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400"/>
              <a:buFont typeface="Viga"/>
              <a:buNone/>
              <a:defRPr sz="1400">
                <a:latin typeface="Viga"/>
                <a:ea typeface="Viga"/>
                <a:cs typeface="Viga"/>
                <a:sym typeface="Viga"/>
              </a:defRPr>
            </a:lvl1pPr>
            <a:lvl2pPr lvl="1" algn="ctr">
              <a:lnSpc>
                <a:spcPct val="100000"/>
              </a:lnSpc>
              <a:spcBef>
                <a:spcPts val="0"/>
              </a:spcBef>
              <a:spcAft>
                <a:spcPts val="0"/>
              </a:spcAft>
              <a:buSzPts val="1400"/>
              <a:buFont typeface="Viga"/>
              <a:buNone/>
              <a:defRPr>
                <a:latin typeface="Viga"/>
                <a:ea typeface="Viga"/>
                <a:cs typeface="Viga"/>
                <a:sym typeface="Viga"/>
              </a:defRPr>
            </a:lvl2pPr>
            <a:lvl3pPr lvl="2" algn="ctr">
              <a:lnSpc>
                <a:spcPct val="100000"/>
              </a:lnSpc>
              <a:spcBef>
                <a:spcPts val="0"/>
              </a:spcBef>
              <a:spcAft>
                <a:spcPts val="0"/>
              </a:spcAft>
              <a:buSzPts val="1400"/>
              <a:buFont typeface="Viga"/>
              <a:buNone/>
              <a:defRPr>
                <a:latin typeface="Viga"/>
                <a:ea typeface="Viga"/>
                <a:cs typeface="Viga"/>
                <a:sym typeface="Viga"/>
              </a:defRPr>
            </a:lvl3pPr>
            <a:lvl4pPr lvl="3" algn="ctr">
              <a:lnSpc>
                <a:spcPct val="100000"/>
              </a:lnSpc>
              <a:spcBef>
                <a:spcPts val="0"/>
              </a:spcBef>
              <a:spcAft>
                <a:spcPts val="0"/>
              </a:spcAft>
              <a:buSzPts val="1400"/>
              <a:buFont typeface="Viga"/>
              <a:buNone/>
              <a:defRPr>
                <a:latin typeface="Viga"/>
                <a:ea typeface="Viga"/>
                <a:cs typeface="Viga"/>
                <a:sym typeface="Viga"/>
              </a:defRPr>
            </a:lvl4pPr>
            <a:lvl5pPr lvl="4" algn="ctr">
              <a:lnSpc>
                <a:spcPct val="100000"/>
              </a:lnSpc>
              <a:spcBef>
                <a:spcPts val="0"/>
              </a:spcBef>
              <a:spcAft>
                <a:spcPts val="0"/>
              </a:spcAft>
              <a:buSzPts val="1400"/>
              <a:buFont typeface="Viga"/>
              <a:buNone/>
              <a:defRPr>
                <a:latin typeface="Viga"/>
                <a:ea typeface="Viga"/>
                <a:cs typeface="Viga"/>
                <a:sym typeface="Viga"/>
              </a:defRPr>
            </a:lvl5pPr>
            <a:lvl6pPr lvl="5" algn="ctr">
              <a:lnSpc>
                <a:spcPct val="100000"/>
              </a:lnSpc>
              <a:spcBef>
                <a:spcPts val="0"/>
              </a:spcBef>
              <a:spcAft>
                <a:spcPts val="0"/>
              </a:spcAft>
              <a:buSzPts val="1400"/>
              <a:buFont typeface="Viga"/>
              <a:buNone/>
              <a:defRPr>
                <a:latin typeface="Viga"/>
                <a:ea typeface="Viga"/>
                <a:cs typeface="Viga"/>
                <a:sym typeface="Viga"/>
              </a:defRPr>
            </a:lvl6pPr>
            <a:lvl7pPr lvl="6" algn="ctr">
              <a:lnSpc>
                <a:spcPct val="100000"/>
              </a:lnSpc>
              <a:spcBef>
                <a:spcPts val="0"/>
              </a:spcBef>
              <a:spcAft>
                <a:spcPts val="0"/>
              </a:spcAft>
              <a:buSzPts val="1400"/>
              <a:buFont typeface="Viga"/>
              <a:buNone/>
              <a:defRPr>
                <a:latin typeface="Viga"/>
                <a:ea typeface="Viga"/>
                <a:cs typeface="Viga"/>
                <a:sym typeface="Viga"/>
              </a:defRPr>
            </a:lvl7pPr>
            <a:lvl8pPr lvl="7" algn="ctr">
              <a:lnSpc>
                <a:spcPct val="100000"/>
              </a:lnSpc>
              <a:spcBef>
                <a:spcPts val="0"/>
              </a:spcBef>
              <a:spcAft>
                <a:spcPts val="0"/>
              </a:spcAft>
              <a:buSzPts val="1400"/>
              <a:buFont typeface="Viga"/>
              <a:buNone/>
              <a:defRPr>
                <a:latin typeface="Viga"/>
                <a:ea typeface="Viga"/>
                <a:cs typeface="Viga"/>
                <a:sym typeface="Viga"/>
              </a:defRPr>
            </a:lvl8pPr>
            <a:lvl9pPr lvl="8" algn="ctr">
              <a:lnSpc>
                <a:spcPct val="100000"/>
              </a:lnSpc>
              <a:spcBef>
                <a:spcPts val="0"/>
              </a:spcBef>
              <a:spcAft>
                <a:spcPts val="0"/>
              </a:spcAft>
              <a:buSzPts val="1400"/>
              <a:buFont typeface="Viga"/>
              <a:buNone/>
              <a:defRPr>
                <a:latin typeface="Viga"/>
                <a:ea typeface="Viga"/>
                <a:cs typeface="Viga"/>
                <a:sym typeface="Viga"/>
              </a:defRPr>
            </a:lvl9pPr>
          </a:lstStyle>
          <a:p>
            <a:endParaRPr/>
          </a:p>
        </p:txBody>
      </p:sp>
      <p:sp>
        <p:nvSpPr>
          <p:cNvPr id="35" name="Google Shape;35;p9"/>
          <p:cNvSpPr txBox="1">
            <a:spLocks noGrp="1"/>
          </p:cNvSpPr>
          <p:nvPr>
            <p:ph type="body" idx="2"/>
          </p:nvPr>
        </p:nvSpPr>
        <p:spPr>
          <a:xfrm>
            <a:off x="626625" y="2266850"/>
            <a:ext cx="2925900" cy="23919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cxnSp>
        <p:nvCxnSpPr>
          <p:cNvPr id="36" name="Google Shape;36;p9"/>
          <p:cNvCxnSpPr/>
          <p:nvPr/>
        </p:nvCxnSpPr>
        <p:spPr>
          <a:xfrm>
            <a:off x="242600" y="608025"/>
            <a:ext cx="8988300" cy="0"/>
          </a:xfrm>
          <a:prstGeom prst="straightConnector1">
            <a:avLst/>
          </a:prstGeom>
          <a:noFill/>
          <a:ln w="19050" cap="flat" cmpd="sng">
            <a:solidFill>
              <a:schemeClr val="accent2"/>
            </a:solidFill>
            <a:prstDash val="solid"/>
            <a:round/>
            <a:headEnd type="oval" w="med" len="med"/>
            <a:tailEnd type="none" w="med" len="med"/>
          </a:ln>
        </p:spPr>
      </p:cxnSp>
      <p:sp>
        <p:nvSpPr>
          <p:cNvPr id="37" name="Google Shape;37;p9"/>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Tree>
    <p:extLst>
      <p:ext uri="{BB962C8B-B14F-4D97-AF65-F5344CB8AC3E}">
        <p14:creationId xmlns:p14="http://schemas.microsoft.com/office/powerpoint/2010/main" val="38736741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2">
  <p:cSld name="Section 2">
    <p:bg>
      <p:bgPr>
        <a:gradFill>
          <a:gsLst>
            <a:gs pos="0">
              <a:srgbClr val="8BE3FF"/>
            </a:gs>
            <a:gs pos="100000">
              <a:srgbClr val="ACFFD9"/>
            </a:gs>
          </a:gsLst>
          <a:lin ang="5400012" scaled="0"/>
        </a:gradFill>
        <a:effectLst/>
      </p:bgPr>
    </p:bg>
    <p:spTree>
      <p:nvGrpSpPr>
        <p:cNvPr id="1" name="Shape 114"/>
        <p:cNvGrpSpPr/>
        <p:nvPr/>
      </p:nvGrpSpPr>
      <p:grpSpPr>
        <a:xfrm>
          <a:off x="0" y="0"/>
          <a:ext cx="0" cy="0"/>
          <a:chOff x="0" y="0"/>
          <a:chExt cx="0" cy="0"/>
        </a:xfrm>
      </p:grpSpPr>
      <p:sp>
        <p:nvSpPr>
          <p:cNvPr id="115" name="Google Shape;115;p22"/>
          <p:cNvSpPr txBox="1">
            <a:spLocks noGrp="1"/>
          </p:cNvSpPr>
          <p:nvPr>
            <p:ph type="title"/>
          </p:nvPr>
        </p:nvSpPr>
        <p:spPr>
          <a:xfrm>
            <a:off x="2588250" y="1458975"/>
            <a:ext cx="3967500" cy="1671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48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endParaRPr/>
          </a:p>
        </p:txBody>
      </p:sp>
      <p:sp>
        <p:nvSpPr>
          <p:cNvPr id="116" name="Google Shape;116;p22"/>
          <p:cNvSpPr txBox="1">
            <a:spLocks noGrp="1"/>
          </p:cNvSpPr>
          <p:nvPr>
            <p:ph type="subTitle" idx="1"/>
          </p:nvPr>
        </p:nvSpPr>
        <p:spPr>
          <a:xfrm>
            <a:off x="3083100" y="3087550"/>
            <a:ext cx="29778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1F1C51"/>
              </a:buClr>
              <a:buSzPts val="1800"/>
              <a:buNone/>
              <a:defRPr>
                <a:solidFill>
                  <a:srgbClr val="1F1C51"/>
                </a:solidFill>
              </a:defRPr>
            </a:lvl1pPr>
            <a:lvl2pPr lvl="1" algn="ctr" rtl="0">
              <a:lnSpc>
                <a:spcPct val="100000"/>
              </a:lnSpc>
              <a:spcBef>
                <a:spcPts val="0"/>
              </a:spcBef>
              <a:spcAft>
                <a:spcPts val="0"/>
              </a:spcAft>
              <a:buClr>
                <a:srgbClr val="1F1C51"/>
              </a:buClr>
              <a:buSzPts val="2800"/>
              <a:buNone/>
              <a:defRPr sz="2800">
                <a:solidFill>
                  <a:srgbClr val="1F1C51"/>
                </a:solidFill>
              </a:defRPr>
            </a:lvl2pPr>
            <a:lvl3pPr lvl="2" algn="ctr" rtl="0">
              <a:lnSpc>
                <a:spcPct val="100000"/>
              </a:lnSpc>
              <a:spcBef>
                <a:spcPts val="0"/>
              </a:spcBef>
              <a:spcAft>
                <a:spcPts val="0"/>
              </a:spcAft>
              <a:buClr>
                <a:srgbClr val="1F1C51"/>
              </a:buClr>
              <a:buSzPts val="2800"/>
              <a:buNone/>
              <a:defRPr sz="2800">
                <a:solidFill>
                  <a:srgbClr val="1F1C51"/>
                </a:solidFill>
              </a:defRPr>
            </a:lvl3pPr>
            <a:lvl4pPr lvl="3" algn="ctr" rtl="0">
              <a:lnSpc>
                <a:spcPct val="100000"/>
              </a:lnSpc>
              <a:spcBef>
                <a:spcPts val="0"/>
              </a:spcBef>
              <a:spcAft>
                <a:spcPts val="0"/>
              </a:spcAft>
              <a:buClr>
                <a:srgbClr val="1F1C51"/>
              </a:buClr>
              <a:buSzPts val="2800"/>
              <a:buNone/>
              <a:defRPr sz="2800">
                <a:solidFill>
                  <a:srgbClr val="1F1C51"/>
                </a:solidFill>
              </a:defRPr>
            </a:lvl4pPr>
            <a:lvl5pPr lvl="4" algn="ctr" rtl="0">
              <a:lnSpc>
                <a:spcPct val="100000"/>
              </a:lnSpc>
              <a:spcBef>
                <a:spcPts val="0"/>
              </a:spcBef>
              <a:spcAft>
                <a:spcPts val="0"/>
              </a:spcAft>
              <a:buClr>
                <a:srgbClr val="1F1C51"/>
              </a:buClr>
              <a:buSzPts val="2800"/>
              <a:buNone/>
              <a:defRPr sz="2800">
                <a:solidFill>
                  <a:srgbClr val="1F1C51"/>
                </a:solidFill>
              </a:defRPr>
            </a:lvl5pPr>
            <a:lvl6pPr lvl="5" algn="ctr" rtl="0">
              <a:lnSpc>
                <a:spcPct val="100000"/>
              </a:lnSpc>
              <a:spcBef>
                <a:spcPts val="0"/>
              </a:spcBef>
              <a:spcAft>
                <a:spcPts val="0"/>
              </a:spcAft>
              <a:buClr>
                <a:srgbClr val="1F1C51"/>
              </a:buClr>
              <a:buSzPts val="2800"/>
              <a:buNone/>
              <a:defRPr sz="2800">
                <a:solidFill>
                  <a:srgbClr val="1F1C51"/>
                </a:solidFill>
              </a:defRPr>
            </a:lvl6pPr>
            <a:lvl7pPr lvl="6" algn="ctr" rtl="0">
              <a:lnSpc>
                <a:spcPct val="100000"/>
              </a:lnSpc>
              <a:spcBef>
                <a:spcPts val="0"/>
              </a:spcBef>
              <a:spcAft>
                <a:spcPts val="0"/>
              </a:spcAft>
              <a:buClr>
                <a:srgbClr val="1F1C51"/>
              </a:buClr>
              <a:buSzPts val="2800"/>
              <a:buNone/>
              <a:defRPr sz="2800">
                <a:solidFill>
                  <a:srgbClr val="1F1C51"/>
                </a:solidFill>
              </a:defRPr>
            </a:lvl7pPr>
            <a:lvl8pPr lvl="7" algn="ctr" rtl="0">
              <a:lnSpc>
                <a:spcPct val="100000"/>
              </a:lnSpc>
              <a:spcBef>
                <a:spcPts val="0"/>
              </a:spcBef>
              <a:spcAft>
                <a:spcPts val="0"/>
              </a:spcAft>
              <a:buClr>
                <a:srgbClr val="1F1C51"/>
              </a:buClr>
              <a:buSzPts val="2800"/>
              <a:buNone/>
              <a:defRPr sz="2800">
                <a:solidFill>
                  <a:srgbClr val="1F1C51"/>
                </a:solidFill>
              </a:defRPr>
            </a:lvl8pPr>
            <a:lvl9pPr lvl="8" algn="ctr" rtl="0">
              <a:lnSpc>
                <a:spcPct val="100000"/>
              </a:lnSpc>
              <a:spcBef>
                <a:spcPts val="0"/>
              </a:spcBef>
              <a:spcAft>
                <a:spcPts val="0"/>
              </a:spcAft>
              <a:buClr>
                <a:srgbClr val="1F1C51"/>
              </a:buClr>
              <a:buSzPts val="2800"/>
              <a:buNone/>
              <a:defRPr sz="2800">
                <a:solidFill>
                  <a:srgbClr val="1F1C51"/>
                </a:solidFill>
              </a:defRPr>
            </a:lvl9pPr>
          </a:lstStyle>
          <a:p>
            <a:endParaRPr/>
          </a:p>
        </p:txBody>
      </p:sp>
      <p:sp>
        <p:nvSpPr>
          <p:cNvPr id="117" name="Google Shape;117;p22"/>
          <p:cNvSpPr txBox="1">
            <a:spLocks noGrp="1"/>
          </p:cNvSpPr>
          <p:nvPr>
            <p:ph type="title" idx="2" hasCustomPrompt="1"/>
          </p:nvPr>
        </p:nvSpPr>
        <p:spPr>
          <a:xfrm>
            <a:off x="3243150" y="792425"/>
            <a:ext cx="2657700" cy="79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800"/>
              <a:buNone/>
              <a:defRPr sz="48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Tree>
    <p:extLst>
      <p:ext uri="{BB962C8B-B14F-4D97-AF65-F5344CB8AC3E}">
        <p14:creationId xmlns:p14="http://schemas.microsoft.com/office/powerpoint/2010/main" val="37968124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gradFill>
          <a:gsLst>
            <a:gs pos="0">
              <a:srgbClr val="8BE3FF"/>
            </a:gs>
            <a:gs pos="100000">
              <a:srgbClr val="ACFFD9"/>
            </a:gs>
          </a:gsLst>
          <a:lin ang="5400012" scaled="0"/>
        </a:gradFill>
        <a:effectLst/>
      </p:bgPr>
    </p:bg>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876325" y="1458975"/>
            <a:ext cx="4559100" cy="16719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13" name="Google Shape;13;p3"/>
          <p:cNvSpPr txBox="1">
            <a:spLocks noGrp="1"/>
          </p:cNvSpPr>
          <p:nvPr>
            <p:ph type="subTitle" idx="1"/>
          </p:nvPr>
        </p:nvSpPr>
        <p:spPr>
          <a:xfrm>
            <a:off x="876325" y="3087550"/>
            <a:ext cx="2977800" cy="792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1F1C51"/>
              </a:buClr>
              <a:buSzPts val="1800"/>
              <a:buNone/>
              <a:defRPr>
                <a:solidFill>
                  <a:srgbClr val="1F1C51"/>
                </a:solidFill>
              </a:defRPr>
            </a:lvl1pPr>
            <a:lvl2pPr lvl="1" rtl="0">
              <a:lnSpc>
                <a:spcPct val="100000"/>
              </a:lnSpc>
              <a:spcBef>
                <a:spcPts val="0"/>
              </a:spcBef>
              <a:spcAft>
                <a:spcPts val="0"/>
              </a:spcAft>
              <a:buClr>
                <a:srgbClr val="1F1C51"/>
              </a:buClr>
              <a:buSzPts val="2800"/>
              <a:buNone/>
              <a:defRPr sz="2800">
                <a:solidFill>
                  <a:srgbClr val="1F1C51"/>
                </a:solidFill>
              </a:defRPr>
            </a:lvl2pPr>
            <a:lvl3pPr lvl="2" rtl="0">
              <a:lnSpc>
                <a:spcPct val="100000"/>
              </a:lnSpc>
              <a:spcBef>
                <a:spcPts val="0"/>
              </a:spcBef>
              <a:spcAft>
                <a:spcPts val="0"/>
              </a:spcAft>
              <a:buClr>
                <a:srgbClr val="1F1C51"/>
              </a:buClr>
              <a:buSzPts val="2800"/>
              <a:buNone/>
              <a:defRPr sz="2800">
                <a:solidFill>
                  <a:srgbClr val="1F1C51"/>
                </a:solidFill>
              </a:defRPr>
            </a:lvl3pPr>
            <a:lvl4pPr lvl="3" rtl="0">
              <a:lnSpc>
                <a:spcPct val="100000"/>
              </a:lnSpc>
              <a:spcBef>
                <a:spcPts val="0"/>
              </a:spcBef>
              <a:spcAft>
                <a:spcPts val="0"/>
              </a:spcAft>
              <a:buClr>
                <a:srgbClr val="1F1C51"/>
              </a:buClr>
              <a:buSzPts val="2800"/>
              <a:buNone/>
              <a:defRPr sz="2800">
                <a:solidFill>
                  <a:srgbClr val="1F1C51"/>
                </a:solidFill>
              </a:defRPr>
            </a:lvl4pPr>
            <a:lvl5pPr lvl="4" rtl="0">
              <a:lnSpc>
                <a:spcPct val="100000"/>
              </a:lnSpc>
              <a:spcBef>
                <a:spcPts val="0"/>
              </a:spcBef>
              <a:spcAft>
                <a:spcPts val="0"/>
              </a:spcAft>
              <a:buClr>
                <a:srgbClr val="1F1C51"/>
              </a:buClr>
              <a:buSzPts val="2800"/>
              <a:buNone/>
              <a:defRPr sz="2800">
                <a:solidFill>
                  <a:srgbClr val="1F1C51"/>
                </a:solidFill>
              </a:defRPr>
            </a:lvl5pPr>
            <a:lvl6pPr lvl="5" rtl="0">
              <a:lnSpc>
                <a:spcPct val="100000"/>
              </a:lnSpc>
              <a:spcBef>
                <a:spcPts val="0"/>
              </a:spcBef>
              <a:spcAft>
                <a:spcPts val="0"/>
              </a:spcAft>
              <a:buClr>
                <a:srgbClr val="1F1C51"/>
              </a:buClr>
              <a:buSzPts val="2800"/>
              <a:buNone/>
              <a:defRPr sz="2800">
                <a:solidFill>
                  <a:srgbClr val="1F1C51"/>
                </a:solidFill>
              </a:defRPr>
            </a:lvl6pPr>
            <a:lvl7pPr lvl="6" rtl="0">
              <a:lnSpc>
                <a:spcPct val="100000"/>
              </a:lnSpc>
              <a:spcBef>
                <a:spcPts val="0"/>
              </a:spcBef>
              <a:spcAft>
                <a:spcPts val="0"/>
              </a:spcAft>
              <a:buClr>
                <a:srgbClr val="1F1C51"/>
              </a:buClr>
              <a:buSzPts val="2800"/>
              <a:buNone/>
              <a:defRPr sz="2800">
                <a:solidFill>
                  <a:srgbClr val="1F1C51"/>
                </a:solidFill>
              </a:defRPr>
            </a:lvl7pPr>
            <a:lvl8pPr lvl="7" rtl="0">
              <a:lnSpc>
                <a:spcPct val="100000"/>
              </a:lnSpc>
              <a:spcBef>
                <a:spcPts val="0"/>
              </a:spcBef>
              <a:spcAft>
                <a:spcPts val="0"/>
              </a:spcAft>
              <a:buClr>
                <a:srgbClr val="1F1C51"/>
              </a:buClr>
              <a:buSzPts val="2800"/>
              <a:buNone/>
              <a:defRPr sz="2800">
                <a:solidFill>
                  <a:srgbClr val="1F1C51"/>
                </a:solidFill>
              </a:defRPr>
            </a:lvl8pPr>
            <a:lvl9pPr lvl="8" rtl="0">
              <a:lnSpc>
                <a:spcPct val="100000"/>
              </a:lnSpc>
              <a:spcBef>
                <a:spcPts val="0"/>
              </a:spcBef>
              <a:spcAft>
                <a:spcPts val="0"/>
              </a:spcAft>
              <a:buClr>
                <a:srgbClr val="1F1C51"/>
              </a:buClr>
              <a:buSzPts val="2800"/>
              <a:buNone/>
              <a:defRPr sz="2800">
                <a:solidFill>
                  <a:srgbClr val="1F1C51"/>
                </a:solidFill>
              </a:defRPr>
            </a:lvl9pPr>
          </a:lstStyle>
          <a:p>
            <a:endParaRPr/>
          </a:p>
        </p:txBody>
      </p:sp>
      <p:sp>
        <p:nvSpPr>
          <p:cNvPr id="14" name="Google Shape;14;p3"/>
          <p:cNvSpPr txBox="1">
            <a:spLocks noGrp="1"/>
          </p:cNvSpPr>
          <p:nvPr>
            <p:ph type="title" idx="2" hasCustomPrompt="1"/>
          </p:nvPr>
        </p:nvSpPr>
        <p:spPr>
          <a:xfrm>
            <a:off x="876325" y="792425"/>
            <a:ext cx="2657700" cy="792600"/>
          </a:xfrm>
          <a:prstGeom prst="rect">
            <a:avLst/>
          </a:prstGeom>
        </p:spPr>
        <p:txBody>
          <a:bodyPr spcFirstLastPara="1" wrap="square" lIns="91425" tIns="91425" rIns="91425" bIns="91425" anchor="b"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r>
              <a:t>xx%</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4"/>
        <p:cNvGrpSpPr/>
        <p:nvPr/>
      </p:nvGrpSpPr>
      <p:grpSpPr>
        <a:xfrm>
          <a:off x="0" y="0"/>
          <a:ext cx="0" cy="0"/>
          <a:chOff x="0" y="0"/>
          <a:chExt cx="0" cy="0"/>
        </a:xfrm>
      </p:grpSpPr>
      <p:cxnSp>
        <p:nvCxnSpPr>
          <p:cNvPr id="25" name="Google Shape;25;p6"/>
          <p:cNvCxnSpPr/>
          <p:nvPr/>
        </p:nvCxnSpPr>
        <p:spPr>
          <a:xfrm>
            <a:off x="242600" y="608025"/>
            <a:ext cx="8988300" cy="0"/>
          </a:xfrm>
          <a:prstGeom prst="straightConnector1">
            <a:avLst/>
          </a:prstGeom>
          <a:noFill/>
          <a:ln w="19050" cap="flat" cmpd="sng">
            <a:solidFill>
              <a:schemeClr val="accent2"/>
            </a:solidFill>
            <a:prstDash val="solid"/>
            <a:round/>
            <a:headEnd type="oval" w="med" len="med"/>
            <a:tailEnd type="none" w="med" len="med"/>
          </a:ln>
        </p:spPr>
      </p:cxnSp>
      <p:sp>
        <p:nvSpPr>
          <p:cNvPr id="26" name="Google Shape;26;p6"/>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7"/>
        <p:cNvGrpSpPr/>
        <p:nvPr/>
      </p:nvGrpSpPr>
      <p:grpSpPr>
        <a:xfrm>
          <a:off x="0" y="0"/>
          <a:ext cx="0" cy="0"/>
          <a:chOff x="0" y="0"/>
          <a:chExt cx="0" cy="0"/>
        </a:xfrm>
      </p:grpSpPr>
      <p:cxnSp>
        <p:nvCxnSpPr>
          <p:cNvPr id="28" name="Google Shape;28;p7"/>
          <p:cNvCxnSpPr/>
          <p:nvPr/>
        </p:nvCxnSpPr>
        <p:spPr>
          <a:xfrm>
            <a:off x="242600" y="608025"/>
            <a:ext cx="8988300" cy="0"/>
          </a:xfrm>
          <a:prstGeom prst="straightConnector1">
            <a:avLst/>
          </a:prstGeom>
          <a:noFill/>
          <a:ln w="19050" cap="flat" cmpd="sng">
            <a:solidFill>
              <a:schemeClr val="accent2"/>
            </a:solidFill>
            <a:prstDash val="solid"/>
            <a:round/>
            <a:headEnd type="oval" w="med" len="med"/>
            <a:tailEnd type="none" w="med" len="med"/>
          </a:ln>
        </p:spPr>
      </p:cxnSp>
      <p:sp>
        <p:nvSpPr>
          <p:cNvPr id="29" name="Google Shape;29;p7"/>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626625" y="1404600"/>
            <a:ext cx="2785200" cy="3179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42900">
              <a:spcBef>
                <a:spcPts val="1600"/>
              </a:spcBef>
              <a:spcAft>
                <a:spcPts val="0"/>
              </a:spcAft>
              <a:buSzPts val="1800"/>
              <a:buChar char="○"/>
              <a:defRPr sz="1800"/>
            </a:lvl2pPr>
            <a:lvl3pPr marL="1371600" lvl="2" indent="-342900">
              <a:spcBef>
                <a:spcPts val="1600"/>
              </a:spcBef>
              <a:spcAft>
                <a:spcPts val="0"/>
              </a:spcAft>
              <a:buSzPts val="1800"/>
              <a:buChar char="■"/>
              <a:defRPr sz="1800"/>
            </a:lvl3pPr>
            <a:lvl4pPr marL="1828800" lvl="3" indent="-342900">
              <a:spcBef>
                <a:spcPts val="1600"/>
              </a:spcBef>
              <a:spcAft>
                <a:spcPts val="0"/>
              </a:spcAft>
              <a:buSzPts val="1800"/>
              <a:buChar char="●"/>
              <a:defRPr sz="1800"/>
            </a:lvl4pPr>
            <a:lvl5pPr marL="2286000" lvl="4" indent="-342900">
              <a:spcBef>
                <a:spcPts val="1600"/>
              </a:spcBef>
              <a:spcAft>
                <a:spcPts val="0"/>
              </a:spcAft>
              <a:buSzPts val="1800"/>
              <a:buChar char="○"/>
              <a:defRPr sz="1800"/>
            </a:lvl5pPr>
            <a:lvl6pPr marL="2743200" lvl="5" indent="-342900">
              <a:spcBef>
                <a:spcPts val="1600"/>
              </a:spcBef>
              <a:spcAft>
                <a:spcPts val="0"/>
              </a:spcAft>
              <a:buSzPts val="1800"/>
              <a:buChar char="■"/>
              <a:defRPr sz="1800"/>
            </a:lvl6pPr>
            <a:lvl7pPr marL="3200400" lvl="6" indent="-342900">
              <a:spcBef>
                <a:spcPts val="1600"/>
              </a:spcBef>
              <a:spcAft>
                <a:spcPts val="0"/>
              </a:spcAft>
              <a:buSzPts val="1800"/>
              <a:buChar char="●"/>
              <a:defRPr sz="1800"/>
            </a:lvl7pPr>
            <a:lvl8pPr marL="3657600" lvl="7" indent="-342900">
              <a:spcBef>
                <a:spcPts val="1600"/>
              </a:spcBef>
              <a:spcAft>
                <a:spcPts val="0"/>
              </a:spcAft>
              <a:buSzPts val="1800"/>
              <a:buChar char="○"/>
              <a:defRPr sz="1800"/>
            </a:lvl8pPr>
            <a:lvl9pPr marL="4114800" lvl="8" indent="-342900">
              <a:spcBef>
                <a:spcPts val="1600"/>
              </a:spcBef>
              <a:spcAft>
                <a:spcPts val="1600"/>
              </a:spcAft>
              <a:buSzPts val="1800"/>
              <a:buChar char="■"/>
              <a:defRPr sz="18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ig number">
  <p:cSld name="BIG_NUMBER">
    <p:bg>
      <p:bgPr>
        <a:gradFill>
          <a:gsLst>
            <a:gs pos="0">
              <a:srgbClr val="8BE3FF"/>
            </a:gs>
            <a:gs pos="100000">
              <a:srgbClr val="ACFFD9"/>
            </a:gs>
          </a:gsLst>
          <a:lin ang="5400700" scaled="0"/>
        </a:gradFill>
        <a:effectLst/>
      </p:bgPr>
    </p:bg>
    <p:spTree>
      <p:nvGrpSpPr>
        <p:cNvPr id="1" name="Shape 41"/>
        <p:cNvGrpSpPr/>
        <p:nvPr/>
      </p:nvGrpSpPr>
      <p:grpSpPr>
        <a:xfrm>
          <a:off x="0" y="0"/>
          <a:ext cx="0" cy="0"/>
          <a:chOff x="0" y="0"/>
          <a:chExt cx="0" cy="0"/>
        </a:xfrm>
      </p:grpSpPr>
      <p:sp>
        <p:nvSpPr>
          <p:cNvPr id="42" name="Google Shape;42;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7200"/>
              <a:buNone/>
              <a:defRPr sz="72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3" name="Google Shape;43;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4"/>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of contents">
  <p:cSld name="TITLE_1">
    <p:bg>
      <p:bgPr>
        <a:gradFill>
          <a:gsLst>
            <a:gs pos="0">
              <a:srgbClr val="8BE3FF"/>
            </a:gs>
            <a:gs pos="100000">
              <a:srgbClr val="ACFFD9"/>
            </a:gs>
          </a:gsLst>
          <a:lin ang="5400012" scaled="0"/>
        </a:gradFill>
        <a:effectLst/>
      </p:bgPr>
    </p:bg>
    <p:spTree>
      <p:nvGrpSpPr>
        <p:cNvPr id="1" name="Shape 45"/>
        <p:cNvGrpSpPr/>
        <p:nvPr/>
      </p:nvGrpSpPr>
      <p:grpSpPr>
        <a:xfrm>
          <a:off x="0" y="0"/>
          <a:ext cx="0" cy="0"/>
          <a:chOff x="0" y="0"/>
          <a:chExt cx="0" cy="0"/>
        </a:xfrm>
      </p:grpSpPr>
      <p:sp>
        <p:nvSpPr>
          <p:cNvPr id="46" name="Google Shape;46;p13"/>
          <p:cNvSpPr txBox="1">
            <a:spLocks noGrp="1"/>
          </p:cNvSpPr>
          <p:nvPr>
            <p:ph type="ctrTitle"/>
          </p:nvPr>
        </p:nvSpPr>
        <p:spPr>
          <a:xfrm>
            <a:off x="572003" y="614888"/>
            <a:ext cx="2729100" cy="4581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1F1C51"/>
              </a:buClr>
              <a:buSzPts val="1800"/>
              <a:buNone/>
              <a:defRPr sz="1800">
                <a:solidFill>
                  <a:srgbClr val="1F1C51"/>
                </a:solidFill>
              </a:defRPr>
            </a:lvl1pPr>
            <a:lvl2pPr lvl="1" algn="r" rtl="0">
              <a:spcBef>
                <a:spcPts val="0"/>
              </a:spcBef>
              <a:spcAft>
                <a:spcPts val="0"/>
              </a:spcAft>
              <a:buClr>
                <a:srgbClr val="1F1C51"/>
              </a:buClr>
              <a:buSzPts val="1800"/>
              <a:buNone/>
              <a:defRPr sz="1800">
                <a:solidFill>
                  <a:srgbClr val="1F1C51"/>
                </a:solidFill>
              </a:defRPr>
            </a:lvl2pPr>
            <a:lvl3pPr lvl="2" algn="r" rtl="0">
              <a:spcBef>
                <a:spcPts val="0"/>
              </a:spcBef>
              <a:spcAft>
                <a:spcPts val="0"/>
              </a:spcAft>
              <a:buClr>
                <a:srgbClr val="1F1C51"/>
              </a:buClr>
              <a:buSzPts val="1800"/>
              <a:buNone/>
              <a:defRPr sz="1800">
                <a:solidFill>
                  <a:srgbClr val="1F1C51"/>
                </a:solidFill>
              </a:defRPr>
            </a:lvl3pPr>
            <a:lvl4pPr lvl="3" algn="r" rtl="0">
              <a:spcBef>
                <a:spcPts val="0"/>
              </a:spcBef>
              <a:spcAft>
                <a:spcPts val="0"/>
              </a:spcAft>
              <a:buClr>
                <a:srgbClr val="1F1C51"/>
              </a:buClr>
              <a:buSzPts val="1800"/>
              <a:buNone/>
              <a:defRPr sz="1800">
                <a:solidFill>
                  <a:srgbClr val="1F1C51"/>
                </a:solidFill>
              </a:defRPr>
            </a:lvl4pPr>
            <a:lvl5pPr lvl="4" algn="r" rtl="0">
              <a:spcBef>
                <a:spcPts val="0"/>
              </a:spcBef>
              <a:spcAft>
                <a:spcPts val="0"/>
              </a:spcAft>
              <a:buClr>
                <a:srgbClr val="1F1C51"/>
              </a:buClr>
              <a:buSzPts val="1800"/>
              <a:buNone/>
              <a:defRPr sz="1800">
                <a:solidFill>
                  <a:srgbClr val="1F1C51"/>
                </a:solidFill>
              </a:defRPr>
            </a:lvl5pPr>
            <a:lvl6pPr lvl="5" algn="r" rtl="0">
              <a:spcBef>
                <a:spcPts val="0"/>
              </a:spcBef>
              <a:spcAft>
                <a:spcPts val="0"/>
              </a:spcAft>
              <a:buClr>
                <a:srgbClr val="1F1C51"/>
              </a:buClr>
              <a:buSzPts val="1800"/>
              <a:buNone/>
              <a:defRPr sz="1800">
                <a:solidFill>
                  <a:srgbClr val="1F1C51"/>
                </a:solidFill>
              </a:defRPr>
            </a:lvl6pPr>
            <a:lvl7pPr lvl="6" algn="r" rtl="0">
              <a:spcBef>
                <a:spcPts val="0"/>
              </a:spcBef>
              <a:spcAft>
                <a:spcPts val="0"/>
              </a:spcAft>
              <a:buClr>
                <a:srgbClr val="1F1C51"/>
              </a:buClr>
              <a:buSzPts val="1800"/>
              <a:buNone/>
              <a:defRPr sz="1800">
                <a:solidFill>
                  <a:srgbClr val="1F1C51"/>
                </a:solidFill>
              </a:defRPr>
            </a:lvl7pPr>
            <a:lvl8pPr lvl="7" algn="r" rtl="0">
              <a:spcBef>
                <a:spcPts val="0"/>
              </a:spcBef>
              <a:spcAft>
                <a:spcPts val="0"/>
              </a:spcAft>
              <a:buClr>
                <a:srgbClr val="1F1C51"/>
              </a:buClr>
              <a:buSzPts val="1800"/>
              <a:buNone/>
              <a:defRPr sz="1800">
                <a:solidFill>
                  <a:srgbClr val="1F1C51"/>
                </a:solidFill>
              </a:defRPr>
            </a:lvl8pPr>
            <a:lvl9pPr lvl="8" algn="r" rtl="0">
              <a:spcBef>
                <a:spcPts val="0"/>
              </a:spcBef>
              <a:spcAft>
                <a:spcPts val="0"/>
              </a:spcAft>
              <a:buClr>
                <a:srgbClr val="1F1C51"/>
              </a:buClr>
              <a:buSzPts val="1800"/>
              <a:buNone/>
              <a:defRPr sz="1800">
                <a:solidFill>
                  <a:srgbClr val="1F1C51"/>
                </a:solidFill>
              </a:defRPr>
            </a:lvl9pPr>
          </a:lstStyle>
          <a:p>
            <a:endParaRPr/>
          </a:p>
        </p:txBody>
      </p:sp>
      <p:sp>
        <p:nvSpPr>
          <p:cNvPr id="47" name="Google Shape;47;p13"/>
          <p:cNvSpPr txBox="1">
            <a:spLocks noGrp="1"/>
          </p:cNvSpPr>
          <p:nvPr>
            <p:ph type="subTitle" idx="1"/>
          </p:nvPr>
        </p:nvSpPr>
        <p:spPr>
          <a:xfrm>
            <a:off x="572003" y="1013113"/>
            <a:ext cx="2729100" cy="635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1F1C51"/>
              </a:buClr>
              <a:buSzPts val="1400"/>
              <a:buNone/>
              <a:defRPr sz="1400">
                <a:solidFill>
                  <a:srgbClr val="1F1C51"/>
                </a:solidFill>
              </a:defRPr>
            </a:lvl1pPr>
            <a:lvl2pPr lvl="1" algn="r" rtl="0">
              <a:lnSpc>
                <a:spcPct val="100000"/>
              </a:lnSpc>
              <a:spcBef>
                <a:spcPts val="0"/>
              </a:spcBef>
              <a:spcAft>
                <a:spcPts val="0"/>
              </a:spcAft>
              <a:buClr>
                <a:srgbClr val="1F1C51"/>
              </a:buClr>
              <a:buSzPts val="1400"/>
              <a:buNone/>
              <a:defRPr>
                <a:solidFill>
                  <a:srgbClr val="1F1C51"/>
                </a:solidFill>
              </a:defRPr>
            </a:lvl2pPr>
            <a:lvl3pPr lvl="2" algn="r" rtl="0">
              <a:lnSpc>
                <a:spcPct val="100000"/>
              </a:lnSpc>
              <a:spcBef>
                <a:spcPts val="0"/>
              </a:spcBef>
              <a:spcAft>
                <a:spcPts val="0"/>
              </a:spcAft>
              <a:buClr>
                <a:srgbClr val="1F1C51"/>
              </a:buClr>
              <a:buSzPts val="1400"/>
              <a:buNone/>
              <a:defRPr>
                <a:solidFill>
                  <a:srgbClr val="1F1C51"/>
                </a:solidFill>
              </a:defRPr>
            </a:lvl3pPr>
            <a:lvl4pPr lvl="3" algn="r" rtl="0">
              <a:lnSpc>
                <a:spcPct val="100000"/>
              </a:lnSpc>
              <a:spcBef>
                <a:spcPts val="0"/>
              </a:spcBef>
              <a:spcAft>
                <a:spcPts val="0"/>
              </a:spcAft>
              <a:buClr>
                <a:srgbClr val="1F1C51"/>
              </a:buClr>
              <a:buSzPts val="1400"/>
              <a:buNone/>
              <a:defRPr>
                <a:solidFill>
                  <a:srgbClr val="1F1C51"/>
                </a:solidFill>
              </a:defRPr>
            </a:lvl4pPr>
            <a:lvl5pPr lvl="4" algn="r" rtl="0">
              <a:lnSpc>
                <a:spcPct val="100000"/>
              </a:lnSpc>
              <a:spcBef>
                <a:spcPts val="0"/>
              </a:spcBef>
              <a:spcAft>
                <a:spcPts val="0"/>
              </a:spcAft>
              <a:buClr>
                <a:srgbClr val="1F1C51"/>
              </a:buClr>
              <a:buSzPts val="1400"/>
              <a:buNone/>
              <a:defRPr>
                <a:solidFill>
                  <a:srgbClr val="1F1C51"/>
                </a:solidFill>
              </a:defRPr>
            </a:lvl5pPr>
            <a:lvl6pPr lvl="5" algn="r" rtl="0">
              <a:lnSpc>
                <a:spcPct val="100000"/>
              </a:lnSpc>
              <a:spcBef>
                <a:spcPts val="0"/>
              </a:spcBef>
              <a:spcAft>
                <a:spcPts val="0"/>
              </a:spcAft>
              <a:buClr>
                <a:srgbClr val="1F1C51"/>
              </a:buClr>
              <a:buSzPts val="1400"/>
              <a:buNone/>
              <a:defRPr>
                <a:solidFill>
                  <a:srgbClr val="1F1C51"/>
                </a:solidFill>
              </a:defRPr>
            </a:lvl6pPr>
            <a:lvl7pPr lvl="6" algn="r" rtl="0">
              <a:lnSpc>
                <a:spcPct val="100000"/>
              </a:lnSpc>
              <a:spcBef>
                <a:spcPts val="0"/>
              </a:spcBef>
              <a:spcAft>
                <a:spcPts val="0"/>
              </a:spcAft>
              <a:buClr>
                <a:srgbClr val="1F1C51"/>
              </a:buClr>
              <a:buSzPts val="1400"/>
              <a:buNone/>
              <a:defRPr>
                <a:solidFill>
                  <a:srgbClr val="1F1C51"/>
                </a:solidFill>
              </a:defRPr>
            </a:lvl7pPr>
            <a:lvl8pPr lvl="7" algn="r" rtl="0">
              <a:lnSpc>
                <a:spcPct val="100000"/>
              </a:lnSpc>
              <a:spcBef>
                <a:spcPts val="0"/>
              </a:spcBef>
              <a:spcAft>
                <a:spcPts val="0"/>
              </a:spcAft>
              <a:buClr>
                <a:srgbClr val="1F1C51"/>
              </a:buClr>
              <a:buSzPts val="1400"/>
              <a:buNone/>
              <a:defRPr>
                <a:solidFill>
                  <a:srgbClr val="1F1C51"/>
                </a:solidFill>
              </a:defRPr>
            </a:lvl8pPr>
            <a:lvl9pPr lvl="8" algn="r" rtl="0">
              <a:lnSpc>
                <a:spcPct val="100000"/>
              </a:lnSpc>
              <a:spcBef>
                <a:spcPts val="0"/>
              </a:spcBef>
              <a:spcAft>
                <a:spcPts val="0"/>
              </a:spcAft>
              <a:buClr>
                <a:srgbClr val="1F1C51"/>
              </a:buClr>
              <a:buSzPts val="1400"/>
              <a:buNone/>
              <a:defRPr>
                <a:solidFill>
                  <a:srgbClr val="1F1C51"/>
                </a:solidFill>
              </a:defRPr>
            </a:lvl9pPr>
          </a:lstStyle>
          <a:p>
            <a:endParaRPr/>
          </a:p>
        </p:txBody>
      </p:sp>
      <p:sp>
        <p:nvSpPr>
          <p:cNvPr id="48" name="Google Shape;48;p13"/>
          <p:cNvSpPr txBox="1">
            <a:spLocks noGrp="1"/>
          </p:cNvSpPr>
          <p:nvPr>
            <p:ph type="ctrTitle" idx="2"/>
          </p:nvPr>
        </p:nvSpPr>
        <p:spPr>
          <a:xfrm>
            <a:off x="572003" y="2055075"/>
            <a:ext cx="2729100" cy="4581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1F1C51"/>
              </a:buClr>
              <a:buSzPts val="1800"/>
              <a:buNone/>
              <a:defRPr sz="1800">
                <a:solidFill>
                  <a:srgbClr val="1F1C51"/>
                </a:solidFill>
              </a:defRPr>
            </a:lvl1pPr>
            <a:lvl2pPr lvl="1" algn="r" rtl="0">
              <a:spcBef>
                <a:spcPts val="0"/>
              </a:spcBef>
              <a:spcAft>
                <a:spcPts val="0"/>
              </a:spcAft>
              <a:buClr>
                <a:srgbClr val="1F1C51"/>
              </a:buClr>
              <a:buSzPts val="1800"/>
              <a:buNone/>
              <a:defRPr sz="1800">
                <a:solidFill>
                  <a:srgbClr val="1F1C51"/>
                </a:solidFill>
              </a:defRPr>
            </a:lvl2pPr>
            <a:lvl3pPr lvl="2" algn="r" rtl="0">
              <a:spcBef>
                <a:spcPts val="0"/>
              </a:spcBef>
              <a:spcAft>
                <a:spcPts val="0"/>
              </a:spcAft>
              <a:buClr>
                <a:srgbClr val="1F1C51"/>
              </a:buClr>
              <a:buSzPts val="1800"/>
              <a:buNone/>
              <a:defRPr sz="1800">
                <a:solidFill>
                  <a:srgbClr val="1F1C51"/>
                </a:solidFill>
              </a:defRPr>
            </a:lvl3pPr>
            <a:lvl4pPr lvl="3" algn="r" rtl="0">
              <a:spcBef>
                <a:spcPts val="0"/>
              </a:spcBef>
              <a:spcAft>
                <a:spcPts val="0"/>
              </a:spcAft>
              <a:buClr>
                <a:srgbClr val="1F1C51"/>
              </a:buClr>
              <a:buSzPts val="1800"/>
              <a:buNone/>
              <a:defRPr sz="1800">
                <a:solidFill>
                  <a:srgbClr val="1F1C51"/>
                </a:solidFill>
              </a:defRPr>
            </a:lvl4pPr>
            <a:lvl5pPr lvl="4" algn="r" rtl="0">
              <a:spcBef>
                <a:spcPts val="0"/>
              </a:spcBef>
              <a:spcAft>
                <a:spcPts val="0"/>
              </a:spcAft>
              <a:buClr>
                <a:srgbClr val="1F1C51"/>
              </a:buClr>
              <a:buSzPts val="1800"/>
              <a:buNone/>
              <a:defRPr sz="1800">
                <a:solidFill>
                  <a:srgbClr val="1F1C51"/>
                </a:solidFill>
              </a:defRPr>
            </a:lvl5pPr>
            <a:lvl6pPr lvl="5" algn="r" rtl="0">
              <a:spcBef>
                <a:spcPts val="0"/>
              </a:spcBef>
              <a:spcAft>
                <a:spcPts val="0"/>
              </a:spcAft>
              <a:buClr>
                <a:srgbClr val="1F1C51"/>
              </a:buClr>
              <a:buSzPts val="1800"/>
              <a:buNone/>
              <a:defRPr sz="1800">
                <a:solidFill>
                  <a:srgbClr val="1F1C51"/>
                </a:solidFill>
              </a:defRPr>
            </a:lvl6pPr>
            <a:lvl7pPr lvl="6" algn="r" rtl="0">
              <a:spcBef>
                <a:spcPts val="0"/>
              </a:spcBef>
              <a:spcAft>
                <a:spcPts val="0"/>
              </a:spcAft>
              <a:buClr>
                <a:srgbClr val="1F1C51"/>
              </a:buClr>
              <a:buSzPts val="1800"/>
              <a:buNone/>
              <a:defRPr sz="1800">
                <a:solidFill>
                  <a:srgbClr val="1F1C51"/>
                </a:solidFill>
              </a:defRPr>
            </a:lvl7pPr>
            <a:lvl8pPr lvl="7" algn="r" rtl="0">
              <a:spcBef>
                <a:spcPts val="0"/>
              </a:spcBef>
              <a:spcAft>
                <a:spcPts val="0"/>
              </a:spcAft>
              <a:buClr>
                <a:srgbClr val="1F1C51"/>
              </a:buClr>
              <a:buSzPts val="1800"/>
              <a:buNone/>
              <a:defRPr sz="1800">
                <a:solidFill>
                  <a:srgbClr val="1F1C51"/>
                </a:solidFill>
              </a:defRPr>
            </a:lvl8pPr>
            <a:lvl9pPr lvl="8" algn="r" rtl="0">
              <a:spcBef>
                <a:spcPts val="0"/>
              </a:spcBef>
              <a:spcAft>
                <a:spcPts val="0"/>
              </a:spcAft>
              <a:buClr>
                <a:srgbClr val="1F1C51"/>
              </a:buClr>
              <a:buSzPts val="1800"/>
              <a:buNone/>
              <a:defRPr sz="1800">
                <a:solidFill>
                  <a:srgbClr val="1F1C51"/>
                </a:solidFill>
              </a:defRPr>
            </a:lvl9pPr>
          </a:lstStyle>
          <a:p>
            <a:endParaRPr/>
          </a:p>
        </p:txBody>
      </p:sp>
      <p:sp>
        <p:nvSpPr>
          <p:cNvPr id="49" name="Google Shape;49;p13"/>
          <p:cNvSpPr txBox="1">
            <a:spLocks noGrp="1"/>
          </p:cNvSpPr>
          <p:nvPr>
            <p:ph type="subTitle" idx="3"/>
          </p:nvPr>
        </p:nvSpPr>
        <p:spPr>
          <a:xfrm>
            <a:off x="572003" y="2453300"/>
            <a:ext cx="2729100" cy="635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1F1C51"/>
              </a:buClr>
              <a:buSzPts val="1400"/>
              <a:buNone/>
              <a:defRPr sz="1400">
                <a:solidFill>
                  <a:srgbClr val="1F1C51"/>
                </a:solidFill>
              </a:defRPr>
            </a:lvl1pPr>
            <a:lvl2pPr lvl="1" algn="r" rtl="0">
              <a:lnSpc>
                <a:spcPct val="100000"/>
              </a:lnSpc>
              <a:spcBef>
                <a:spcPts val="0"/>
              </a:spcBef>
              <a:spcAft>
                <a:spcPts val="0"/>
              </a:spcAft>
              <a:buClr>
                <a:srgbClr val="1F1C51"/>
              </a:buClr>
              <a:buSzPts val="1400"/>
              <a:buNone/>
              <a:defRPr>
                <a:solidFill>
                  <a:srgbClr val="1F1C51"/>
                </a:solidFill>
              </a:defRPr>
            </a:lvl2pPr>
            <a:lvl3pPr lvl="2" algn="r" rtl="0">
              <a:lnSpc>
                <a:spcPct val="100000"/>
              </a:lnSpc>
              <a:spcBef>
                <a:spcPts val="0"/>
              </a:spcBef>
              <a:spcAft>
                <a:spcPts val="0"/>
              </a:spcAft>
              <a:buClr>
                <a:srgbClr val="1F1C51"/>
              </a:buClr>
              <a:buSzPts val="1400"/>
              <a:buNone/>
              <a:defRPr>
                <a:solidFill>
                  <a:srgbClr val="1F1C51"/>
                </a:solidFill>
              </a:defRPr>
            </a:lvl3pPr>
            <a:lvl4pPr lvl="3" algn="r" rtl="0">
              <a:lnSpc>
                <a:spcPct val="100000"/>
              </a:lnSpc>
              <a:spcBef>
                <a:spcPts val="0"/>
              </a:spcBef>
              <a:spcAft>
                <a:spcPts val="0"/>
              </a:spcAft>
              <a:buClr>
                <a:srgbClr val="1F1C51"/>
              </a:buClr>
              <a:buSzPts val="1400"/>
              <a:buNone/>
              <a:defRPr>
                <a:solidFill>
                  <a:srgbClr val="1F1C51"/>
                </a:solidFill>
              </a:defRPr>
            </a:lvl4pPr>
            <a:lvl5pPr lvl="4" algn="r" rtl="0">
              <a:lnSpc>
                <a:spcPct val="100000"/>
              </a:lnSpc>
              <a:spcBef>
                <a:spcPts val="0"/>
              </a:spcBef>
              <a:spcAft>
                <a:spcPts val="0"/>
              </a:spcAft>
              <a:buClr>
                <a:srgbClr val="1F1C51"/>
              </a:buClr>
              <a:buSzPts val="1400"/>
              <a:buNone/>
              <a:defRPr>
                <a:solidFill>
                  <a:srgbClr val="1F1C51"/>
                </a:solidFill>
              </a:defRPr>
            </a:lvl5pPr>
            <a:lvl6pPr lvl="5" algn="r" rtl="0">
              <a:lnSpc>
                <a:spcPct val="100000"/>
              </a:lnSpc>
              <a:spcBef>
                <a:spcPts val="0"/>
              </a:spcBef>
              <a:spcAft>
                <a:spcPts val="0"/>
              </a:spcAft>
              <a:buClr>
                <a:srgbClr val="1F1C51"/>
              </a:buClr>
              <a:buSzPts val="1400"/>
              <a:buNone/>
              <a:defRPr>
                <a:solidFill>
                  <a:srgbClr val="1F1C51"/>
                </a:solidFill>
              </a:defRPr>
            </a:lvl6pPr>
            <a:lvl7pPr lvl="6" algn="r" rtl="0">
              <a:lnSpc>
                <a:spcPct val="100000"/>
              </a:lnSpc>
              <a:spcBef>
                <a:spcPts val="0"/>
              </a:spcBef>
              <a:spcAft>
                <a:spcPts val="0"/>
              </a:spcAft>
              <a:buClr>
                <a:srgbClr val="1F1C51"/>
              </a:buClr>
              <a:buSzPts val="1400"/>
              <a:buNone/>
              <a:defRPr>
                <a:solidFill>
                  <a:srgbClr val="1F1C51"/>
                </a:solidFill>
              </a:defRPr>
            </a:lvl7pPr>
            <a:lvl8pPr lvl="7" algn="r" rtl="0">
              <a:lnSpc>
                <a:spcPct val="100000"/>
              </a:lnSpc>
              <a:spcBef>
                <a:spcPts val="0"/>
              </a:spcBef>
              <a:spcAft>
                <a:spcPts val="0"/>
              </a:spcAft>
              <a:buClr>
                <a:srgbClr val="1F1C51"/>
              </a:buClr>
              <a:buSzPts val="1400"/>
              <a:buNone/>
              <a:defRPr>
                <a:solidFill>
                  <a:srgbClr val="1F1C51"/>
                </a:solidFill>
              </a:defRPr>
            </a:lvl8pPr>
            <a:lvl9pPr lvl="8" algn="r" rtl="0">
              <a:lnSpc>
                <a:spcPct val="100000"/>
              </a:lnSpc>
              <a:spcBef>
                <a:spcPts val="0"/>
              </a:spcBef>
              <a:spcAft>
                <a:spcPts val="0"/>
              </a:spcAft>
              <a:buClr>
                <a:srgbClr val="1F1C51"/>
              </a:buClr>
              <a:buSzPts val="1400"/>
              <a:buNone/>
              <a:defRPr>
                <a:solidFill>
                  <a:srgbClr val="1F1C51"/>
                </a:solidFill>
              </a:defRPr>
            </a:lvl9pPr>
          </a:lstStyle>
          <a:p>
            <a:endParaRPr/>
          </a:p>
        </p:txBody>
      </p:sp>
      <p:sp>
        <p:nvSpPr>
          <p:cNvPr id="50" name="Google Shape;50;p13"/>
          <p:cNvSpPr txBox="1">
            <a:spLocks noGrp="1"/>
          </p:cNvSpPr>
          <p:nvPr>
            <p:ph type="ctrTitle" idx="4"/>
          </p:nvPr>
        </p:nvSpPr>
        <p:spPr>
          <a:xfrm>
            <a:off x="572003" y="3495275"/>
            <a:ext cx="2729100" cy="4581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1F1C51"/>
              </a:buClr>
              <a:buSzPts val="1800"/>
              <a:buNone/>
              <a:defRPr sz="1800">
                <a:solidFill>
                  <a:srgbClr val="1F1C51"/>
                </a:solidFill>
              </a:defRPr>
            </a:lvl1pPr>
            <a:lvl2pPr lvl="1" algn="r" rtl="0">
              <a:spcBef>
                <a:spcPts val="0"/>
              </a:spcBef>
              <a:spcAft>
                <a:spcPts val="0"/>
              </a:spcAft>
              <a:buClr>
                <a:srgbClr val="1F1C51"/>
              </a:buClr>
              <a:buSzPts val="1800"/>
              <a:buNone/>
              <a:defRPr sz="1800">
                <a:solidFill>
                  <a:srgbClr val="1F1C51"/>
                </a:solidFill>
              </a:defRPr>
            </a:lvl2pPr>
            <a:lvl3pPr lvl="2" algn="r" rtl="0">
              <a:spcBef>
                <a:spcPts val="0"/>
              </a:spcBef>
              <a:spcAft>
                <a:spcPts val="0"/>
              </a:spcAft>
              <a:buClr>
                <a:srgbClr val="1F1C51"/>
              </a:buClr>
              <a:buSzPts val="1800"/>
              <a:buNone/>
              <a:defRPr sz="1800">
                <a:solidFill>
                  <a:srgbClr val="1F1C51"/>
                </a:solidFill>
              </a:defRPr>
            </a:lvl3pPr>
            <a:lvl4pPr lvl="3" algn="r" rtl="0">
              <a:spcBef>
                <a:spcPts val="0"/>
              </a:spcBef>
              <a:spcAft>
                <a:spcPts val="0"/>
              </a:spcAft>
              <a:buClr>
                <a:srgbClr val="1F1C51"/>
              </a:buClr>
              <a:buSzPts val="1800"/>
              <a:buNone/>
              <a:defRPr sz="1800">
                <a:solidFill>
                  <a:srgbClr val="1F1C51"/>
                </a:solidFill>
              </a:defRPr>
            </a:lvl4pPr>
            <a:lvl5pPr lvl="4" algn="r" rtl="0">
              <a:spcBef>
                <a:spcPts val="0"/>
              </a:spcBef>
              <a:spcAft>
                <a:spcPts val="0"/>
              </a:spcAft>
              <a:buClr>
                <a:srgbClr val="1F1C51"/>
              </a:buClr>
              <a:buSzPts val="1800"/>
              <a:buNone/>
              <a:defRPr sz="1800">
                <a:solidFill>
                  <a:srgbClr val="1F1C51"/>
                </a:solidFill>
              </a:defRPr>
            </a:lvl5pPr>
            <a:lvl6pPr lvl="5" algn="r" rtl="0">
              <a:spcBef>
                <a:spcPts val="0"/>
              </a:spcBef>
              <a:spcAft>
                <a:spcPts val="0"/>
              </a:spcAft>
              <a:buClr>
                <a:srgbClr val="1F1C51"/>
              </a:buClr>
              <a:buSzPts val="1800"/>
              <a:buNone/>
              <a:defRPr sz="1800">
                <a:solidFill>
                  <a:srgbClr val="1F1C51"/>
                </a:solidFill>
              </a:defRPr>
            </a:lvl6pPr>
            <a:lvl7pPr lvl="6" algn="r" rtl="0">
              <a:spcBef>
                <a:spcPts val="0"/>
              </a:spcBef>
              <a:spcAft>
                <a:spcPts val="0"/>
              </a:spcAft>
              <a:buClr>
                <a:srgbClr val="1F1C51"/>
              </a:buClr>
              <a:buSzPts val="1800"/>
              <a:buNone/>
              <a:defRPr sz="1800">
                <a:solidFill>
                  <a:srgbClr val="1F1C51"/>
                </a:solidFill>
              </a:defRPr>
            </a:lvl7pPr>
            <a:lvl8pPr lvl="7" algn="r" rtl="0">
              <a:spcBef>
                <a:spcPts val="0"/>
              </a:spcBef>
              <a:spcAft>
                <a:spcPts val="0"/>
              </a:spcAft>
              <a:buClr>
                <a:srgbClr val="1F1C51"/>
              </a:buClr>
              <a:buSzPts val="1800"/>
              <a:buNone/>
              <a:defRPr sz="1800">
                <a:solidFill>
                  <a:srgbClr val="1F1C51"/>
                </a:solidFill>
              </a:defRPr>
            </a:lvl8pPr>
            <a:lvl9pPr lvl="8" algn="r" rtl="0">
              <a:spcBef>
                <a:spcPts val="0"/>
              </a:spcBef>
              <a:spcAft>
                <a:spcPts val="0"/>
              </a:spcAft>
              <a:buClr>
                <a:srgbClr val="1F1C51"/>
              </a:buClr>
              <a:buSzPts val="1800"/>
              <a:buNone/>
              <a:defRPr sz="1800">
                <a:solidFill>
                  <a:srgbClr val="1F1C51"/>
                </a:solidFill>
              </a:defRPr>
            </a:lvl9pPr>
          </a:lstStyle>
          <a:p>
            <a:endParaRPr/>
          </a:p>
        </p:txBody>
      </p:sp>
      <p:sp>
        <p:nvSpPr>
          <p:cNvPr id="51" name="Google Shape;51;p13"/>
          <p:cNvSpPr txBox="1">
            <a:spLocks noGrp="1"/>
          </p:cNvSpPr>
          <p:nvPr>
            <p:ph type="subTitle" idx="5"/>
          </p:nvPr>
        </p:nvSpPr>
        <p:spPr>
          <a:xfrm>
            <a:off x="572003" y="3893500"/>
            <a:ext cx="2729100" cy="635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1F1C51"/>
              </a:buClr>
              <a:buSzPts val="1400"/>
              <a:buNone/>
              <a:defRPr sz="1400">
                <a:solidFill>
                  <a:srgbClr val="1F1C51"/>
                </a:solidFill>
              </a:defRPr>
            </a:lvl1pPr>
            <a:lvl2pPr lvl="1" algn="r" rtl="0">
              <a:lnSpc>
                <a:spcPct val="100000"/>
              </a:lnSpc>
              <a:spcBef>
                <a:spcPts val="0"/>
              </a:spcBef>
              <a:spcAft>
                <a:spcPts val="0"/>
              </a:spcAft>
              <a:buClr>
                <a:srgbClr val="1F1C51"/>
              </a:buClr>
              <a:buSzPts val="1400"/>
              <a:buNone/>
              <a:defRPr>
                <a:solidFill>
                  <a:srgbClr val="1F1C51"/>
                </a:solidFill>
              </a:defRPr>
            </a:lvl2pPr>
            <a:lvl3pPr lvl="2" algn="r" rtl="0">
              <a:lnSpc>
                <a:spcPct val="100000"/>
              </a:lnSpc>
              <a:spcBef>
                <a:spcPts val="0"/>
              </a:spcBef>
              <a:spcAft>
                <a:spcPts val="0"/>
              </a:spcAft>
              <a:buClr>
                <a:srgbClr val="1F1C51"/>
              </a:buClr>
              <a:buSzPts val="1400"/>
              <a:buNone/>
              <a:defRPr>
                <a:solidFill>
                  <a:srgbClr val="1F1C51"/>
                </a:solidFill>
              </a:defRPr>
            </a:lvl3pPr>
            <a:lvl4pPr lvl="3" algn="r" rtl="0">
              <a:lnSpc>
                <a:spcPct val="100000"/>
              </a:lnSpc>
              <a:spcBef>
                <a:spcPts val="0"/>
              </a:spcBef>
              <a:spcAft>
                <a:spcPts val="0"/>
              </a:spcAft>
              <a:buClr>
                <a:srgbClr val="1F1C51"/>
              </a:buClr>
              <a:buSzPts val="1400"/>
              <a:buNone/>
              <a:defRPr>
                <a:solidFill>
                  <a:srgbClr val="1F1C51"/>
                </a:solidFill>
              </a:defRPr>
            </a:lvl4pPr>
            <a:lvl5pPr lvl="4" algn="r" rtl="0">
              <a:lnSpc>
                <a:spcPct val="100000"/>
              </a:lnSpc>
              <a:spcBef>
                <a:spcPts val="0"/>
              </a:spcBef>
              <a:spcAft>
                <a:spcPts val="0"/>
              </a:spcAft>
              <a:buClr>
                <a:srgbClr val="1F1C51"/>
              </a:buClr>
              <a:buSzPts val="1400"/>
              <a:buNone/>
              <a:defRPr>
                <a:solidFill>
                  <a:srgbClr val="1F1C51"/>
                </a:solidFill>
              </a:defRPr>
            </a:lvl5pPr>
            <a:lvl6pPr lvl="5" algn="r" rtl="0">
              <a:lnSpc>
                <a:spcPct val="100000"/>
              </a:lnSpc>
              <a:spcBef>
                <a:spcPts val="0"/>
              </a:spcBef>
              <a:spcAft>
                <a:spcPts val="0"/>
              </a:spcAft>
              <a:buClr>
                <a:srgbClr val="1F1C51"/>
              </a:buClr>
              <a:buSzPts val="1400"/>
              <a:buNone/>
              <a:defRPr>
                <a:solidFill>
                  <a:srgbClr val="1F1C51"/>
                </a:solidFill>
              </a:defRPr>
            </a:lvl6pPr>
            <a:lvl7pPr lvl="6" algn="r" rtl="0">
              <a:lnSpc>
                <a:spcPct val="100000"/>
              </a:lnSpc>
              <a:spcBef>
                <a:spcPts val="0"/>
              </a:spcBef>
              <a:spcAft>
                <a:spcPts val="0"/>
              </a:spcAft>
              <a:buClr>
                <a:srgbClr val="1F1C51"/>
              </a:buClr>
              <a:buSzPts val="1400"/>
              <a:buNone/>
              <a:defRPr>
                <a:solidFill>
                  <a:srgbClr val="1F1C51"/>
                </a:solidFill>
              </a:defRPr>
            </a:lvl7pPr>
            <a:lvl8pPr lvl="7" algn="r" rtl="0">
              <a:lnSpc>
                <a:spcPct val="100000"/>
              </a:lnSpc>
              <a:spcBef>
                <a:spcPts val="0"/>
              </a:spcBef>
              <a:spcAft>
                <a:spcPts val="0"/>
              </a:spcAft>
              <a:buClr>
                <a:srgbClr val="1F1C51"/>
              </a:buClr>
              <a:buSzPts val="1400"/>
              <a:buNone/>
              <a:defRPr>
                <a:solidFill>
                  <a:srgbClr val="1F1C51"/>
                </a:solidFill>
              </a:defRPr>
            </a:lvl8pPr>
            <a:lvl9pPr lvl="8" algn="r" rtl="0">
              <a:lnSpc>
                <a:spcPct val="100000"/>
              </a:lnSpc>
              <a:spcBef>
                <a:spcPts val="0"/>
              </a:spcBef>
              <a:spcAft>
                <a:spcPts val="0"/>
              </a:spcAft>
              <a:buClr>
                <a:srgbClr val="1F1C51"/>
              </a:buClr>
              <a:buSzPts val="1400"/>
              <a:buNone/>
              <a:defRPr>
                <a:solidFill>
                  <a:srgbClr val="1F1C51"/>
                </a:solidFill>
              </a:defRPr>
            </a:lvl9pPr>
          </a:lstStyle>
          <a:p>
            <a:endParaRPr/>
          </a:p>
        </p:txBody>
      </p:sp>
      <p:sp>
        <p:nvSpPr>
          <p:cNvPr id="52" name="Google Shape;52;p13"/>
          <p:cNvSpPr txBox="1">
            <a:spLocks noGrp="1"/>
          </p:cNvSpPr>
          <p:nvPr>
            <p:ph type="title" idx="6" hasCustomPrompt="1"/>
          </p:nvPr>
        </p:nvSpPr>
        <p:spPr>
          <a:xfrm>
            <a:off x="3377303" y="739713"/>
            <a:ext cx="1192200" cy="790200"/>
          </a:xfrm>
          <a:prstGeom prst="rect">
            <a:avLst/>
          </a:prstGeom>
        </p:spPr>
        <p:txBody>
          <a:bodyPr spcFirstLastPara="1" wrap="square" lIns="91425" tIns="91425" rIns="91425" bIns="91425" anchor="ctr" anchorCtr="0">
            <a:noAutofit/>
          </a:bodyPr>
          <a:lstStyle>
            <a:lvl1pPr lvl="0" rtl="0">
              <a:spcBef>
                <a:spcPts val="0"/>
              </a:spcBef>
              <a:spcAft>
                <a:spcPts val="0"/>
              </a:spcAft>
              <a:buSzPts val="4000"/>
              <a:buNone/>
              <a:defRPr sz="4000"/>
            </a:lvl1pPr>
            <a:lvl2pPr lvl="1" rtl="0">
              <a:spcBef>
                <a:spcPts val="0"/>
              </a:spcBef>
              <a:spcAft>
                <a:spcPts val="0"/>
              </a:spcAft>
              <a:buSzPts val="4000"/>
              <a:buNone/>
              <a:defRPr sz="4000"/>
            </a:lvl2pPr>
            <a:lvl3pPr lvl="2" rtl="0">
              <a:spcBef>
                <a:spcPts val="0"/>
              </a:spcBef>
              <a:spcAft>
                <a:spcPts val="0"/>
              </a:spcAft>
              <a:buSzPts val="4000"/>
              <a:buNone/>
              <a:defRPr sz="4000"/>
            </a:lvl3pPr>
            <a:lvl4pPr lvl="3" rtl="0">
              <a:spcBef>
                <a:spcPts val="0"/>
              </a:spcBef>
              <a:spcAft>
                <a:spcPts val="0"/>
              </a:spcAft>
              <a:buSzPts val="4000"/>
              <a:buNone/>
              <a:defRPr sz="4000"/>
            </a:lvl4pPr>
            <a:lvl5pPr lvl="4" rtl="0">
              <a:spcBef>
                <a:spcPts val="0"/>
              </a:spcBef>
              <a:spcAft>
                <a:spcPts val="0"/>
              </a:spcAft>
              <a:buSzPts val="4000"/>
              <a:buNone/>
              <a:defRPr sz="4000"/>
            </a:lvl5pPr>
            <a:lvl6pPr lvl="5" rtl="0">
              <a:spcBef>
                <a:spcPts val="0"/>
              </a:spcBef>
              <a:spcAft>
                <a:spcPts val="0"/>
              </a:spcAft>
              <a:buSzPts val="4000"/>
              <a:buNone/>
              <a:defRPr sz="4000"/>
            </a:lvl6pPr>
            <a:lvl7pPr lvl="6" rtl="0">
              <a:spcBef>
                <a:spcPts val="0"/>
              </a:spcBef>
              <a:spcAft>
                <a:spcPts val="0"/>
              </a:spcAft>
              <a:buSzPts val="4000"/>
              <a:buNone/>
              <a:defRPr sz="4000"/>
            </a:lvl7pPr>
            <a:lvl8pPr lvl="7" rtl="0">
              <a:spcBef>
                <a:spcPts val="0"/>
              </a:spcBef>
              <a:spcAft>
                <a:spcPts val="0"/>
              </a:spcAft>
              <a:buSzPts val="4000"/>
              <a:buNone/>
              <a:defRPr sz="4000"/>
            </a:lvl8pPr>
            <a:lvl9pPr lvl="8" rtl="0">
              <a:spcBef>
                <a:spcPts val="0"/>
              </a:spcBef>
              <a:spcAft>
                <a:spcPts val="0"/>
              </a:spcAft>
              <a:buSzPts val="4000"/>
              <a:buNone/>
              <a:defRPr sz="4000"/>
            </a:lvl9pPr>
          </a:lstStyle>
          <a:p>
            <a:r>
              <a:t>xx%</a:t>
            </a:r>
          </a:p>
        </p:txBody>
      </p:sp>
      <p:sp>
        <p:nvSpPr>
          <p:cNvPr id="53" name="Google Shape;53;p13"/>
          <p:cNvSpPr txBox="1">
            <a:spLocks noGrp="1"/>
          </p:cNvSpPr>
          <p:nvPr>
            <p:ph type="title" idx="7" hasCustomPrompt="1"/>
          </p:nvPr>
        </p:nvSpPr>
        <p:spPr>
          <a:xfrm>
            <a:off x="3377303" y="2176650"/>
            <a:ext cx="1192200" cy="790200"/>
          </a:xfrm>
          <a:prstGeom prst="rect">
            <a:avLst/>
          </a:prstGeom>
        </p:spPr>
        <p:txBody>
          <a:bodyPr spcFirstLastPara="1" wrap="square" lIns="91425" tIns="91425" rIns="91425" bIns="91425" anchor="ctr" anchorCtr="0">
            <a:noAutofit/>
          </a:bodyPr>
          <a:lstStyle>
            <a:lvl1pPr lvl="0" rtl="0">
              <a:spcBef>
                <a:spcPts val="0"/>
              </a:spcBef>
              <a:spcAft>
                <a:spcPts val="0"/>
              </a:spcAft>
              <a:buSzPts val="4000"/>
              <a:buNone/>
              <a:defRPr sz="4000"/>
            </a:lvl1pPr>
            <a:lvl2pPr lvl="1" rtl="0">
              <a:spcBef>
                <a:spcPts val="0"/>
              </a:spcBef>
              <a:spcAft>
                <a:spcPts val="0"/>
              </a:spcAft>
              <a:buSzPts val="4000"/>
              <a:buNone/>
              <a:defRPr sz="4000"/>
            </a:lvl2pPr>
            <a:lvl3pPr lvl="2" rtl="0">
              <a:spcBef>
                <a:spcPts val="0"/>
              </a:spcBef>
              <a:spcAft>
                <a:spcPts val="0"/>
              </a:spcAft>
              <a:buSzPts val="4000"/>
              <a:buNone/>
              <a:defRPr sz="4000"/>
            </a:lvl3pPr>
            <a:lvl4pPr lvl="3" rtl="0">
              <a:spcBef>
                <a:spcPts val="0"/>
              </a:spcBef>
              <a:spcAft>
                <a:spcPts val="0"/>
              </a:spcAft>
              <a:buSzPts val="4000"/>
              <a:buNone/>
              <a:defRPr sz="4000"/>
            </a:lvl4pPr>
            <a:lvl5pPr lvl="4" rtl="0">
              <a:spcBef>
                <a:spcPts val="0"/>
              </a:spcBef>
              <a:spcAft>
                <a:spcPts val="0"/>
              </a:spcAft>
              <a:buSzPts val="4000"/>
              <a:buNone/>
              <a:defRPr sz="4000"/>
            </a:lvl5pPr>
            <a:lvl6pPr lvl="5" rtl="0">
              <a:spcBef>
                <a:spcPts val="0"/>
              </a:spcBef>
              <a:spcAft>
                <a:spcPts val="0"/>
              </a:spcAft>
              <a:buSzPts val="4000"/>
              <a:buNone/>
              <a:defRPr sz="4000"/>
            </a:lvl6pPr>
            <a:lvl7pPr lvl="6" rtl="0">
              <a:spcBef>
                <a:spcPts val="0"/>
              </a:spcBef>
              <a:spcAft>
                <a:spcPts val="0"/>
              </a:spcAft>
              <a:buSzPts val="4000"/>
              <a:buNone/>
              <a:defRPr sz="4000"/>
            </a:lvl7pPr>
            <a:lvl8pPr lvl="7" rtl="0">
              <a:spcBef>
                <a:spcPts val="0"/>
              </a:spcBef>
              <a:spcAft>
                <a:spcPts val="0"/>
              </a:spcAft>
              <a:buSzPts val="4000"/>
              <a:buNone/>
              <a:defRPr sz="4000"/>
            </a:lvl8pPr>
            <a:lvl9pPr lvl="8" rtl="0">
              <a:spcBef>
                <a:spcPts val="0"/>
              </a:spcBef>
              <a:spcAft>
                <a:spcPts val="0"/>
              </a:spcAft>
              <a:buSzPts val="4000"/>
              <a:buNone/>
              <a:defRPr sz="4000"/>
            </a:lvl9pPr>
          </a:lstStyle>
          <a:p>
            <a:r>
              <a:t>xx%</a:t>
            </a:r>
          </a:p>
        </p:txBody>
      </p:sp>
      <p:sp>
        <p:nvSpPr>
          <p:cNvPr id="54" name="Google Shape;54;p13"/>
          <p:cNvSpPr txBox="1">
            <a:spLocks noGrp="1"/>
          </p:cNvSpPr>
          <p:nvPr>
            <p:ph type="title" idx="8" hasCustomPrompt="1"/>
          </p:nvPr>
        </p:nvSpPr>
        <p:spPr>
          <a:xfrm>
            <a:off x="3377303" y="3613600"/>
            <a:ext cx="1192200" cy="790200"/>
          </a:xfrm>
          <a:prstGeom prst="rect">
            <a:avLst/>
          </a:prstGeom>
        </p:spPr>
        <p:txBody>
          <a:bodyPr spcFirstLastPara="1" wrap="square" lIns="91425" tIns="91425" rIns="91425" bIns="91425" anchor="ctr" anchorCtr="0">
            <a:noAutofit/>
          </a:bodyPr>
          <a:lstStyle>
            <a:lvl1pPr lvl="0" rtl="0">
              <a:spcBef>
                <a:spcPts val="0"/>
              </a:spcBef>
              <a:spcAft>
                <a:spcPts val="0"/>
              </a:spcAft>
              <a:buSzPts val="4000"/>
              <a:buNone/>
              <a:defRPr sz="4000"/>
            </a:lvl1pPr>
            <a:lvl2pPr lvl="1" rtl="0">
              <a:spcBef>
                <a:spcPts val="0"/>
              </a:spcBef>
              <a:spcAft>
                <a:spcPts val="0"/>
              </a:spcAft>
              <a:buSzPts val="4000"/>
              <a:buNone/>
              <a:defRPr sz="4000"/>
            </a:lvl2pPr>
            <a:lvl3pPr lvl="2" rtl="0">
              <a:spcBef>
                <a:spcPts val="0"/>
              </a:spcBef>
              <a:spcAft>
                <a:spcPts val="0"/>
              </a:spcAft>
              <a:buSzPts val="4000"/>
              <a:buNone/>
              <a:defRPr sz="4000"/>
            </a:lvl3pPr>
            <a:lvl4pPr lvl="3" rtl="0">
              <a:spcBef>
                <a:spcPts val="0"/>
              </a:spcBef>
              <a:spcAft>
                <a:spcPts val="0"/>
              </a:spcAft>
              <a:buSzPts val="4000"/>
              <a:buNone/>
              <a:defRPr sz="4000"/>
            </a:lvl4pPr>
            <a:lvl5pPr lvl="4" rtl="0">
              <a:spcBef>
                <a:spcPts val="0"/>
              </a:spcBef>
              <a:spcAft>
                <a:spcPts val="0"/>
              </a:spcAft>
              <a:buSzPts val="4000"/>
              <a:buNone/>
              <a:defRPr sz="4000"/>
            </a:lvl5pPr>
            <a:lvl6pPr lvl="5" rtl="0">
              <a:spcBef>
                <a:spcPts val="0"/>
              </a:spcBef>
              <a:spcAft>
                <a:spcPts val="0"/>
              </a:spcAft>
              <a:buSzPts val="4000"/>
              <a:buNone/>
              <a:defRPr sz="4000"/>
            </a:lvl6pPr>
            <a:lvl7pPr lvl="6" rtl="0">
              <a:spcBef>
                <a:spcPts val="0"/>
              </a:spcBef>
              <a:spcAft>
                <a:spcPts val="0"/>
              </a:spcAft>
              <a:buSzPts val="4000"/>
              <a:buNone/>
              <a:defRPr sz="4000"/>
            </a:lvl7pPr>
            <a:lvl8pPr lvl="7" rtl="0">
              <a:spcBef>
                <a:spcPts val="0"/>
              </a:spcBef>
              <a:spcAft>
                <a:spcPts val="0"/>
              </a:spcAft>
              <a:buSzPts val="4000"/>
              <a:buNone/>
              <a:defRPr sz="4000"/>
            </a:lvl8pPr>
            <a:lvl9pPr lvl="8" rtl="0">
              <a:spcBef>
                <a:spcPts val="0"/>
              </a:spcBef>
              <a:spcAft>
                <a:spcPts val="0"/>
              </a:spcAft>
              <a:buSzPts val="4000"/>
              <a:buNone/>
              <a:defRPr sz="4000"/>
            </a:lvl9pPr>
          </a:lstStyle>
          <a:p>
            <a:r>
              <a:t>xx%</a:t>
            </a:r>
          </a:p>
        </p:txBody>
      </p:sp>
      <p:sp>
        <p:nvSpPr>
          <p:cNvPr id="55" name="Google Shape;55;p13"/>
          <p:cNvSpPr txBox="1">
            <a:spLocks noGrp="1"/>
          </p:cNvSpPr>
          <p:nvPr>
            <p:ph type="title" idx="9" hasCustomPrompt="1"/>
          </p:nvPr>
        </p:nvSpPr>
        <p:spPr>
          <a:xfrm>
            <a:off x="4574503" y="739713"/>
            <a:ext cx="1192200" cy="7902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000"/>
              <a:buNone/>
              <a:defRPr sz="4000"/>
            </a:lvl1pPr>
            <a:lvl2pPr lvl="1" algn="r" rtl="0">
              <a:spcBef>
                <a:spcPts val="0"/>
              </a:spcBef>
              <a:spcAft>
                <a:spcPts val="0"/>
              </a:spcAft>
              <a:buSzPts val="4000"/>
              <a:buNone/>
              <a:defRPr sz="4000"/>
            </a:lvl2pPr>
            <a:lvl3pPr lvl="2" algn="r" rtl="0">
              <a:spcBef>
                <a:spcPts val="0"/>
              </a:spcBef>
              <a:spcAft>
                <a:spcPts val="0"/>
              </a:spcAft>
              <a:buSzPts val="4000"/>
              <a:buNone/>
              <a:defRPr sz="4000"/>
            </a:lvl3pPr>
            <a:lvl4pPr lvl="3" algn="r" rtl="0">
              <a:spcBef>
                <a:spcPts val="0"/>
              </a:spcBef>
              <a:spcAft>
                <a:spcPts val="0"/>
              </a:spcAft>
              <a:buSzPts val="4000"/>
              <a:buNone/>
              <a:defRPr sz="4000"/>
            </a:lvl4pPr>
            <a:lvl5pPr lvl="4" algn="r" rtl="0">
              <a:spcBef>
                <a:spcPts val="0"/>
              </a:spcBef>
              <a:spcAft>
                <a:spcPts val="0"/>
              </a:spcAft>
              <a:buSzPts val="4000"/>
              <a:buNone/>
              <a:defRPr sz="4000"/>
            </a:lvl5pPr>
            <a:lvl6pPr lvl="5" algn="r" rtl="0">
              <a:spcBef>
                <a:spcPts val="0"/>
              </a:spcBef>
              <a:spcAft>
                <a:spcPts val="0"/>
              </a:spcAft>
              <a:buSzPts val="4000"/>
              <a:buNone/>
              <a:defRPr sz="4000"/>
            </a:lvl6pPr>
            <a:lvl7pPr lvl="6" algn="r" rtl="0">
              <a:spcBef>
                <a:spcPts val="0"/>
              </a:spcBef>
              <a:spcAft>
                <a:spcPts val="0"/>
              </a:spcAft>
              <a:buSzPts val="4000"/>
              <a:buNone/>
              <a:defRPr sz="4000"/>
            </a:lvl7pPr>
            <a:lvl8pPr lvl="7" algn="r" rtl="0">
              <a:spcBef>
                <a:spcPts val="0"/>
              </a:spcBef>
              <a:spcAft>
                <a:spcPts val="0"/>
              </a:spcAft>
              <a:buSzPts val="4000"/>
              <a:buNone/>
              <a:defRPr sz="4000"/>
            </a:lvl8pPr>
            <a:lvl9pPr lvl="8" algn="r" rtl="0">
              <a:spcBef>
                <a:spcPts val="0"/>
              </a:spcBef>
              <a:spcAft>
                <a:spcPts val="0"/>
              </a:spcAft>
              <a:buSzPts val="4000"/>
              <a:buNone/>
              <a:defRPr sz="4000"/>
            </a:lvl9pPr>
          </a:lstStyle>
          <a:p>
            <a:r>
              <a:t>xx%</a:t>
            </a:r>
          </a:p>
        </p:txBody>
      </p:sp>
      <p:sp>
        <p:nvSpPr>
          <p:cNvPr id="56" name="Google Shape;56;p13"/>
          <p:cNvSpPr txBox="1">
            <a:spLocks noGrp="1"/>
          </p:cNvSpPr>
          <p:nvPr>
            <p:ph type="title" idx="13" hasCustomPrompt="1"/>
          </p:nvPr>
        </p:nvSpPr>
        <p:spPr>
          <a:xfrm>
            <a:off x="4574503" y="2176650"/>
            <a:ext cx="1192200" cy="7902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000"/>
              <a:buNone/>
              <a:defRPr sz="4000"/>
            </a:lvl1pPr>
            <a:lvl2pPr lvl="1" algn="r" rtl="0">
              <a:spcBef>
                <a:spcPts val="0"/>
              </a:spcBef>
              <a:spcAft>
                <a:spcPts val="0"/>
              </a:spcAft>
              <a:buSzPts val="4000"/>
              <a:buNone/>
              <a:defRPr sz="4000"/>
            </a:lvl2pPr>
            <a:lvl3pPr lvl="2" algn="r" rtl="0">
              <a:spcBef>
                <a:spcPts val="0"/>
              </a:spcBef>
              <a:spcAft>
                <a:spcPts val="0"/>
              </a:spcAft>
              <a:buSzPts val="4000"/>
              <a:buNone/>
              <a:defRPr sz="4000"/>
            </a:lvl3pPr>
            <a:lvl4pPr lvl="3" algn="r" rtl="0">
              <a:spcBef>
                <a:spcPts val="0"/>
              </a:spcBef>
              <a:spcAft>
                <a:spcPts val="0"/>
              </a:spcAft>
              <a:buSzPts val="4000"/>
              <a:buNone/>
              <a:defRPr sz="4000"/>
            </a:lvl4pPr>
            <a:lvl5pPr lvl="4" algn="r" rtl="0">
              <a:spcBef>
                <a:spcPts val="0"/>
              </a:spcBef>
              <a:spcAft>
                <a:spcPts val="0"/>
              </a:spcAft>
              <a:buSzPts val="4000"/>
              <a:buNone/>
              <a:defRPr sz="4000"/>
            </a:lvl5pPr>
            <a:lvl6pPr lvl="5" algn="r" rtl="0">
              <a:spcBef>
                <a:spcPts val="0"/>
              </a:spcBef>
              <a:spcAft>
                <a:spcPts val="0"/>
              </a:spcAft>
              <a:buSzPts val="4000"/>
              <a:buNone/>
              <a:defRPr sz="4000"/>
            </a:lvl6pPr>
            <a:lvl7pPr lvl="6" algn="r" rtl="0">
              <a:spcBef>
                <a:spcPts val="0"/>
              </a:spcBef>
              <a:spcAft>
                <a:spcPts val="0"/>
              </a:spcAft>
              <a:buSzPts val="4000"/>
              <a:buNone/>
              <a:defRPr sz="4000"/>
            </a:lvl7pPr>
            <a:lvl8pPr lvl="7" algn="r" rtl="0">
              <a:spcBef>
                <a:spcPts val="0"/>
              </a:spcBef>
              <a:spcAft>
                <a:spcPts val="0"/>
              </a:spcAft>
              <a:buSzPts val="4000"/>
              <a:buNone/>
              <a:defRPr sz="4000"/>
            </a:lvl8pPr>
            <a:lvl9pPr lvl="8" algn="r" rtl="0">
              <a:spcBef>
                <a:spcPts val="0"/>
              </a:spcBef>
              <a:spcAft>
                <a:spcPts val="0"/>
              </a:spcAft>
              <a:buSzPts val="4000"/>
              <a:buNone/>
              <a:defRPr sz="4000"/>
            </a:lvl9pPr>
          </a:lstStyle>
          <a:p>
            <a:r>
              <a:t>xx%</a:t>
            </a:r>
          </a:p>
        </p:txBody>
      </p:sp>
      <p:sp>
        <p:nvSpPr>
          <p:cNvPr id="57" name="Google Shape;57;p13"/>
          <p:cNvSpPr txBox="1">
            <a:spLocks noGrp="1"/>
          </p:cNvSpPr>
          <p:nvPr>
            <p:ph type="title" idx="14" hasCustomPrompt="1"/>
          </p:nvPr>
        </p:nvSpPr>
        <p:spPr>
          <a:xfrm>
            <a:off x="4574503" y="3613600"/>
            <a:ext cx="1192200" cy="7902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000"/>
              <a:buNone/>
              <a:defRPr sz="4000"/>
            </a:lvl1pPr>
            <a:lvl2pPr lvl="1" algn="r" rtl="0">
              <a:spcBef>
                <a:spcPts val="0"/>
              </a:spcBef>
              <a:spcAft>
                <a:spcPts val="0"/>
              </a:spcAft>
              <a:buSzPts val="4000"/>
              <a:buNone/>
              <a:defRPr sz="4000"/>
            </a:lvl2pPr>
            <a:lvl3pPr lvl="2" algn="r" rtl="0">
              <a:spcBef>
                <a:spcPts val="0"/>
              </a:spcBef>
              <a:spcAft>
                <a:spcPts val="0"/>
              </a:spcAft>
              <a:buSzPts val="4000"/>
              <a:buNone/>
              <a:defRPr sz="4000"/>
            </a:lvl3pPr>
            <a:lvl4pPr lvl="3" algn="r" rtl="0">
              <a:spcBef>
                <a:spcPts val="0"/>
              </a:spcBef>
              <a:spcAft>
                <a:spcPts val="0"/>
              </a:spcAft>
              <a:buSzPts val="4000"/>
              <a:buNone/>
              <a:defRPr sz="4000"/>
            </a:lvl4pPr>
            <a:lvl5pPr lvl="4" algn="r" rtl="0">
              <a:spcBef>
                <a:spcPts val="0"/>
              </a:spcBef>
              <a:spcAft>
                <a:spcPts val="0"/>
              </a:spcAft>
              <a:buSzPts val="4000"/>
              <a:buNone/>
              <a:defRPr sz="4000"/>
            </a:lvl5pPr>
            <a:lvl6pPr lvl="5" algn="r" rtl="0">
              <a:spcBef>
                <a:spcPts val="0"/>
              </a:spcBef>
              <a:spcAft>
                <a:spcPts val="0"/>
              </a:spcAft>
              <a:buSzPts val="4000"/>
              <a:buNone/>
              <a:defRPr sz="4000"/>
            </a:lvl6pPr>
            <a:lvl7pPr lvl="6" algn="r" rtl="0">
              <a:spcBef>
                <a:spcPts val="0"/>
              </a:spcBef>
              <a:spcAft>
                <a:spcPts val="0"/>
              </a:spcAft>
              <a:buSzPts val="4000"/>
              <a:buNone/>
              <a:defRPr sz="4000"/>
            </a:lvl7pPr>
            <a:lvl8pPr lvl="7" algn="r" rtl="0">
              <a:spcBef>
                <a:spcPts val="0"/>
              </a:spcBef>
              <a:spcAft>
                <a:spcPts val="0"/>
              </a:spcAft>
              <a:buSzPts val="4000"/>
              <a:buNone/>
              <a:defRPr sz="4000"/>
            </a:lvl8pPr>
            <a:lvl9pPr lvl="8" algn="r" rtl="0">
              <a:spcBef>
                <a:spcPts val="0"/>
              </a:spcBef>
              <a:spcAft>
                <a:spcPts val="0"/>
              </a:spcAft>
              <a:buSzPts val="4000"/>
              <a:buNone/>
              <a:defRPr sz="4000"/>
            </a:lvl9pPr>
          </a:lstStyle>
          <a:p>
            <a:r>
              <a:t>xx%</a:t>
            </a:r>
          </a:p>
        </p:txBody>
      </p:sp>
      <p:sp>
        <p:nvSpPr>
          <p:cNvPr id="58" name="Google Shape;58;p13"/>
          <p:cNvSpPr txBox="1">
            <a:spLocks noGrp="1"/>
          </p:cNvSpPr>
          <p:nvPr>
            <p:ph type="ctrTitle" idx="15"/>
          </p:nvPr>
        </p:nvSpPr>
        <p:spPr>
          <a:xfrm>
            <a:off x="5842903" y="614888"/>
            <a:ext cx="2729100" cy="4581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1F1C51"/>
              </a:buClr>
              <a:buSzPts val="1800"/>
              <a:buNone/>
              <a:defRPr sz="1800">
                <a:solidFill>
                  <a:srgbClr val="1F1C51"/>
                </a:solidFill>
              </a:defRPr>
            </a:lvl1pPr>
            <a:lvl2pPr lvl="1" rtl="0">
              <a:spcBef>
                <a:spcPts val="0"/>
              </a:spcBef>
              <a:spcAft>
                <a:spcPts val="0"/>
              </a:spcAft>
              <a:buClr>
                <a:srgbClr val="1F1C51"/>
              </a:buClr>
              <a:buSzPts val="1800"/>
              <a:buNone/>
              <a:defRPr sz="1800">
                <a:solidFill>
                  <a:srgbClr val="1F1C51"/>
                </a:solidFill>
              </a:defRPr>
            </a:lvl2pPr>
            <a:lvl3pPr lvl="2" rtl="0">
              <a:spcBef>
                <a:spcPts val="0"/>
              </a:spcBef>
              <a:spcAft>
                <a:spcPts val="0"/>
              </a:spcAft>
              <a:buClr>
                <a:srgbClr val="1F1C51"/>
              </a:buClr>
              <a:buSzPts val="1800"/>
              <a:buNone/>
              <a:defRPr sz="1800">
                <a:solidFill>
                  <a:srgbClr val="1F1C51"/>
                </a:solidFill>
              </a:defRPr>
            </a:lvl3pPr>
            <a:lvl4pPr lvl="3" rtl="0">
              <a:spcBef>
                <a:spcPts val="0"/>
              </a:spcBef>
              <a:spcAft>
                <a:spcPts val="0"/>
              </a:spcAft>
              <a:buClr>
                <a:srgbClr val="1F1C51"/>
              </a:buClr>
              <a:buSzPts val="1800"/>
              <a:buNone/>
              <a:defRPr sz="1800">
                <a:solidFill>
                  <a:srgbClr val="1F1C51"/>
                </a:solidFill>
              </a:defRPr>
            </a:lvl4pPr>
            <a:lvl5pPr lvl="4" rtl="0">
              <a:spcBef>
                <a:spcPts val="0"/>
              </a:spcBef>
              <a:spcAft>
                <a:spcPts val="0"/>
              </a:spcAft>
              <a:buClr>
                <a:srgbClr val="1F1C51"/>
              </a:buClr>
              <a:buSzPts val="1800"/>
              <a:buNone/>
              <a:defRPr sz="1800">
                <a:solidFill>
                  <a:srgbClr val="1F1C51"/>
                </a:solidFill>
              </a:defRPr>
            </a:lvl5pPr>
            <a:lvl6pPr lvl="5" rtl="0">
              <a:spcBef>
                <a:spcPts val="0"/>
              </a:spcBef>
              <a:spcAft>
                <a:spcPts val="0"/>
              </a:spcAft>
              <a:buClr>
                <a:srgbClr val="1F1C51"/>
              </a:buClr>
              <a:buSzPts val="1800"/>
              <a:buNone/>
              <a:defRPr sz="1800">
                <a:solidFill>
                  <a:srgbClr val="1F1C51"/>
                </a:solidFill>
              </a:defRPr>
            </a:lvl6pPr>
            <a:lvl7pPr lvl="6" rtl="0">
              <a:spcBef>
                <a:spcPts val="0"/>
              </a:spcBef>
              <a:spcAft>
                <a:spcPts val="0"/>
              </a:spcAft>
              <a:buClr>
                <a:srgbClr val="1F1C51"/>
              </a:buClr>
              <a:buSzPts val="1800"/>
              <a:buNone/>
              <a:defRPr sz="1800">
                <a:solidFill>
                  <a:srgbClr val="1F1C51"/>
                </a:solidFill>
              </a:defRPr>
            </a:lvl7pPr>
            <a:lvl8pPr lvl="7" rtl="0">
              <a:spcBef>
                <a:spcPts val="0"/>
              </a:spcBef>
              <a:spcAft>
                <a:spcPts val="0"/>
              </a:spcAft>
              <a:buClr>
                <a:srgbClr val="1F1C51"/>
              </a:buClr>
              <a:buSzPts val="1800"/>
              <a:buNone/>
              <a:defRPr sz="1800">
                <a:solidFill>
                  <a:srgbClr val="1F1C51"/>
                </a:solidFill>
              </a:defRPr>
            </a:lvl8pPr>
            <a:lvl9pPr lvl="8" rtl="0">
              <a:spcBef>
                <a:spcPts val="0"/>
              </a:spcBef>
              <a:spcAft>
                <a:spcPts val="0"/>
              </a:spcAft>
              <a:buClr>
                <a:srgbClr val="1F1C51"/>
              </a:buClr>
              <a:buSzPts val="1800"/>
              <a:buNone/>
              <a:defRPr sz="1800">
                <a:solidFill>
                  <a:srgbClr val="1F1C51"/>
                </a:solidFill>
              </a:defRPr>
            </a:lvl9pPr>
          </a:lstStyle>
          <a:p>
            <a:endParaRPr/>
          </a:p>
        </p:txBody>
      </p:sp>
      <p:sp>
        <p:nvSpPr>
          <p:cNvPr id="59" name="Google Shape;59;p13"/>
          <p:cNvSpPr txBox="1">
            <a:spLocks noGrp="1"/>
          </p:cNvSpPr>
          <p:nvPr>
            <p:ph type="subTitle" idx="16"/>
          </p:nvPr>
        </p:nvSpPr>
        <p:spPr>
          <a:xfrm>
            <a:off x="5842903" y="1013113"/>
            <a:ext cx="2729100" cy="635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1F1C51"/>
              </a:buClr>
              <a:buSzPts val="1400"/>
              <a:buNone/>
              <a:defRPr sz="1400">
                <a:solidFill>
                  <a:srgbClr val="1F1C51"/>
                </a:solidFill>
              </a:defRPr>
            </a:lvl1pPr>
            <a:lvl2pPr lvl="1" rtl="0">
              <a:lnSpc>
                <a:spcPct val="100000"/>
              </a:lnSpc>
              <a:spcBef>
                <a:spcPts val="0"/>
              </a:spcBef>
              <a:spcAft>
                <a:spcPts val="0"/>
              </a:spcAft>
              <a:buClr>
                <a:srgbClr val="1F1C51"/>
              </a:buClr>
              <a:buSzPts val="1400"/>
              <a:buNone/>
              <a:defRPr>
                <a:solidFill>
                  <a:srgbClr val="1F1C51"/>
                </a:solidFill>
              </a:defRPr>
            </a:lvl2pPr>
            <a:lvl3pPr lvl="2" rtl="0">
              <a:lnSpc>
                <a:spcPct val="100000"/>
              </a:lnSpc>
              <a:spcBef>
                <a:spcPts val="0"/>
              </a:spcBef>
              <a:spcAft>
                <a:spcPts val="0"/>
              </a:spcAft>
              <a:buClr>
                <a:srgbClr val="1F1C51"/>
              </a:buClr>
              <a:buSzPts val="1400"/>
              <a:buNone/>
              <a:defRPr>
                <a:solidFill>
                  <a:srgbClr val="1F1C51"/>
                </a:solidFill>
              </a:defRPr>
            </a:lvl3pPr>
            <a:lvl4pPr lvl="3" rtl="0">
              <a:lnSpc>
                <a:spcPct val="100000"/>
              </a:lnSpc>
              <a:spcBef>
                <a:spcPts val="0"/>
              </a:spcBef>
              <a:spcAft>
                <a:spcPts val="0"/>
              </a:spcAft>
              <a:buClr>
                <a:srgbClr val="1F1C51"/>
              </a:buClr>
              <a:buSzPts val="1400"/>
              <a:buNone/>
              <a:defRPr>
                <a:solidFill>
                  <a:srgbClr val="1F1C51"/>
                </a:solidFill>
              </a:defRPr>
            </a:lvl4pPr>
            <a:lvl5pPr lvl="4" rtl="0">
              <a:lnSpc>
                <a:spcPct val="100000"/>
              </a:lnSpc>
              <a:spcBef>
                <a:spcPts val="0"/>
              </a:spcBef>
              <a:spcAft>
                <a:spcPts val="0"/>
              </a:spcAft>
              <a:buClr>
                <a:srgbClr val="1F1C51"/>
              </a:buClr>
              <a:buSzPts val="1400"/>
              <a:buNone/>
              <a:defRPr>
                <a:solidFill>
                  <a:srgbClr val="1F1C51"/>
                </a:solidFill>
              </a:defRPr>
            </a:lvl5pPr>
            <a:lvl6pPr lvl="5" rtl="0">
              <a:lnSpc>
                <a:spcPct val="100000"/>
              </a:lnSpc>
              <a:spcBef>
                <a:spcPts val="0"/>
              </a:spcBef>
              <a:spcAft>
                <a:spcPts val="0"/>
              </a:spcAft>
              <a:buClr>
                <a:srgbClr val="1F1C51"/>
              </a:buClr>
              <a:buSzPts val="1400"/>
              <a:buNone/>
              <a:defRPr>
                <a:solidFill>
                  <a:srgbClr val="1F1C51"/>
                </a:solidFill>
              </a:defRPr>
            </a:lvl6pPr>
            <a:lvl7pPr lvl="6" rtl="0">
              <a:lnSpc>
                <a:spcPct val="100000"/>
              </a:lnSpc>
              <a:spcBef>
                <a:spcPts val="0"/>
              </a:spcBef>
              <a:spcAft>
                <a:spcPts val="0"/>
              </a:spcAft>
              <a:buClr>
                <a:srgbClr val="1F1C51"/>
              </a:buClr>
              <a:buSzPts val="1400"/>
              <a:buNone/>
              <a:defRPr>
                <a:solidFill>
                  <a:srgbClr val="1F1C51"/>
                </a:solidFill>
              </a:defRPr>
            </a:lvl7pPr>
            <a:lvl8pPr lvl="7" rtl="0">
              <a:lnSpc>
                <a:spcPct val="100000"/>
              </a:lnSpc>
              <a:spcBef>
                <a:spcPts val="0"/>
              </a:spcBef>
              <a:spcAft>
                <a:spcPts val="0"/>
              </a:spcAft>
              <a:buClr>
                <a:srgbClr val="1F1C51"/>
              </a:buClr>
              <a:buSzPts val="1400"/>
              <a:buNone/>
              <a:defRPr>
                <a:solidFill>
                  <a:srgbClr val="1F1C51"/>
                </a:solidFill>
              </a:defRPr>
            </a:lvl8pPr>
            <a:lvl9pPr lvl="8" rtl="0">
              <a:lnSpc>
                <a:spcPct val="100000"/>
              </a:lnSpc>
              <a:spcBef>
                <a:spcPts val="0"/>
              </a:spcBef>
              <a:spcAft>
                <a:spcPts val="0"/>
              </a:spcAft>
              <a:buClr>
                <a:srgbClr val="1F1C51"/>
              </a:buClr>
              <a:buSzPts val="1400"/>
              <a:buNone/>
              <a:defRPr>
                <a:solidFill>
                  <a:srgbClr val="1F1C51"/>
                </a:solidFill>
              </a:defRPr>
            </a:lvl9pPr>
          </a:lstStyle>
          <a:p>
            <a:endParaRPr/>
          </a:p>
        </p:txBody>
      </p:sp>
      <p:sp>
        <p:nvSpPr>
          <p:cNvPr id="60" name="Google Shape;60;p13"/>
          <p:cNvSpPr txBox="1">
            <a:spLocks noGrp="1"/>
          </p:cNvSpPr>
          <p:nvPr>
            <p:ph type="ctrTitle" idx="17"/>
          </p:nvPr>
        </p:nvSpPr>
        <p:spPr>
          <a:xfrm>
            <a:off x="5842903" y="2055075"/>
            <a:ext cx="2729100" cy="4581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1F1C51"/>
              </a:buClr>
              <a:buSzPts val="1800"/>
              <a:buNone/>
              <a:defRPr sz="1800">
                <a:solidFill>
                  <a:srgbClr val="1F1C51"/>
                </a:solidFill>
              </a:defRPr>
            </a:lvl1pPr>
            <a:lvl2pPr lvl="1" rtl="0">
              <a:spcBef>
                <a:spcPts val="0"/>
              </a:spcBef>
              <a:spcAft>
                <a:spcPts val="0"/>
              </a:spcAft>
              <a:buClr>
                <a:srgbClr val="1F1C51"/>
              </a:buClr>
              <a:buSzPts val="1800"/>
              <a:buNone/>
              <a:defRPr sz="1800">
                <a:solidFill>
                  <a:srgbClr val="1F1C51"/>
                </a:solidFill>
              </a:defRPr>
            </a:lvl2pPr>
            <a:lvl3pPr lvl="2" rtl="0">
              <a:spcBef>
                <a:spcPts val="0"/>
              </a:spcBef>
              <a:spcAft>
                <a:spcPts val="0"/>
              </a:spcAft>
              <a:buClr>
                <a:srgbClr val="1F1C51"/>
              </a:buClr>
              <a:buSzPts val="1800"/>
              <a:buNone/>
              <a:defRPr sz="1800">
                <a:solidFill>
                  <a:srgbClr val="1F1C51"/>
                </a:solidFill>
              </a:defRPr>
            </a:lvl3pPr>
            <a:lvl4pPr lvl="3" rtl="0">
              <a:spcBef>
                <a:spcPts val="0"/>
              </a:spcBef>
              <a:spcAft>
                <a:spcPts val="0"/>
              </a:spcAft>
              <a:buClr>
                <a:srgbClr val="1F1C51"/>
              </a:buClr>
              <a:buSzPts val="1800"/>
              <a:buNone/>
              <a:defRPr sz="1800">
                <a:solidFill>
                  <a:srgbClr val="1F1C51"/>
                </a:solidFill>
              </a:defRPr>
            </a:lvl4pPr>
            <a:lvl5pPr lvl="4" rtl="0">
              <a:spcBef>
                <a:spcPts val="0"/>
              </a:spcBef>
              <a:spcAft>
                <a:spcPts val="0"/>
              </a:spcAft>
              <a:buClr>
                <a:srgbClr val="1F1C51"/>
              </a:buClr>
              <a:buSzPts val="1800"/>
              <a:buNone/>
              <a:defRPr sz="1800">
                <a:solidFill>
                  <a:srgbClr val="1F1C51"/>
                </a:solidFill>
              </a:defRPr>
            </a:lvl5pPr>
            <a:lvl6pPr lvl="5" rtl="0">
              <a:spcBef>
                <a:spcPts val="0"/>
              </a:spcBef>
              <a:spcAft>
                <a:spcPts val="0"/>
              </a:spcAft>
              <a:buClr>
                <a:srgbClr val="1F1C51"/>
              </a:buClr>
              <a:buSzPts val="1800"/>
              <a:buNone/>
              <a:defRPr sz="1800">
                <a:solidFill>
                  <a:srgbClr val="1F1C51"/>
                </a:solidFill>
              </a:defRPr>
            </a:lvl6pPr>
            <a:lvl7pPr lvl="6" rtl="0">
              <a:spcBef>
                <a:spcPts val="0"/>
              </a:spcBef>
              <a:spcAft>
                <a:spcPts val="0"/>
              </a:spcAft>
              <a:buClr>
                <a:srgbClr val="1F1C51"/>
              </a:buClr>
              <a:buSzPts val="1800"/>
              <a:buNone/>
              <a:defRPr sz="1800">
                <a:solidFill>
                  <a:srgbClr val="1F1C51"/>
                </a:solidFill>
              </a:defRPr>
            </a:lvl7pPr>
            <a:lvl8pPr lvl="7" rtl="0">
              <a:spcBef>
                <a:spcPts val="0"/>
              </a:spcBef>
              <a:spcAft>
                <a:spcPts val="0"/>
              </a:spcAft>
              <a:buClr>
                <a:srgbClr val="1F1C51"/>
              </a:buClr>
              <a:buSzPts val="1800"/>
              <a:buNone/>
              <a:defRPr sz="1800">
                <a:solidFill>
                  <a:srgbClr val="1F1C51"/>
                </a:solidFill>
              </a:defRPr>
            </a:lvl8pPr>
            <a:lvl9pPr lvl="8" rtl="0">
              <a:spcBef>
                <a:spcPts val="0"/>
              </a:spcBef>
              <a:spcAft>
                <a:spcPts val="0"/>
              </a:spcAft>
              <a:buClr>
                <a:srgbClr val="1F1C51"/>
              </a:buClr>
              <a:buSzPts val="1800"/>
              <a:buNone/>
              <a:defRPr sz="1800">
                <a:solidFill>
                  <a:srgbClr val="1F1C51"/>
                </a:solidFill>
              </a:defRPr>
            </a:lvl9pPr>
          </a:lstStyle>
          <a:p>
            <a:endParaRPr/>
          </a:p>
        </p:txBody>
      </p:sp>
      <p:sp>
        <p:nvSpPr>
          <p:cNvPr id="61" name="Google Shape;61;p13"/>
          <p:cNvSpPr txBox="1">
            <a:spLocks noGrp="1"/>
          </p:cNvSpPr>
          <p:nvPr>
            <p:ph type="subTitle" idx="18"/>
          </p:nvPr>
        </p:nvSpPr>
        <p:spPr>
          <a:xfrm>
            <a:off x="5842903" y="2453300"/>
            <a:ext cx="2729100" cy="635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1F1C51"/>
              </a:buClr>
              <a:buSzPts val="1400"/>
              <a:buNone/>
              <a:defRPr sz="1400">
                <a:solidFill>
                  <a:srgbClr val="1F1C51"/>
                </a:solidFill>
              </a:defRPr>
            </a:lvl1pPr>
            <a:lvl2pPr lvl="1" rtl="0">
              <a:lnSpc>
                <a:spcPct val="100000"/>
              </a:lnSpc>
              <a:spcBef>
                <a:spcPts val="0"/>
              </a:spcBef>
              <a:spcAft>
                <a:spcPts val="0"/>
              </a:spcAft>
              <a:buClr>
                <a:srgbClr val="1F1C51"/>
              </a:buClr>
              <a:buSzPts val="1400"/>
              <a:buNone/>
              <a:defRPr>
                <a:solidFill>
                  <a:srgbClr val="1F1C51"/>
                </a:solidFill>
              </a:defRPr>
            </a:lvl2pPr>
            <a:lvl3pPr lvl="2" rtl="0">
              <a:lnSpc>
                <a:spcPct val="100000"/>
              </a:lnSpc>
              <a:spcBef>
                <a:spcPts val="0"/>
              </a:spcBef>
              <a:spcAft>
                <a:spcPts val="0"/>
              </a:spcAft>
              <a:buClr>
                <a:srgbClr val="1F1C51"/>
              </a:buClr>
              <a:buSzPts val="1400"/>
              <a:buNone/>
              <a:defRPr>
                <a:solidFill>
                  <a:srgbClr val="1F1C51"/>
                </a:solidFill>
              </a:defRPr>
            </a:lvl3pPr>
            <a:lvl4pPr lvl="3" rtl="0">
              <a:lnSpc>
                <a:spcPct val="100000"/>
              </a:lnSpc>
              <a:spcBef>
                <a:spcPts val="0"/>
              </a:spcBef>
              <a:spcAft>
                <a:spcPts val="0"/>
              </a:spcAft>
              <a:buClr>
                <a:srgbClr val="1F1C51"/>
              </a:buClr>
              <a:buSzPts val="1400"/>
              <a:buNone/>
              <a:defRPr>
                <a:solidFill>
                  <a:srgbClr val="1F1C51"/>
                </a:solidFill>
              </a:defRPr>
            </a:lvl4pPr>
            <a:lvl5pPr lvl="4" rtl="0">
              <a:lnSpc>
                <a:spcPct val="100000"/>
              </a:lnSpc>
              <a:spcBef>
                <a:spcPts val="0"/>
              </a:spcBef>
              <a:spcAft>
                <a:spcPts val="0"/>
              </a:spcAft>
              <a:buClr>
                <a:srgbClr val="1F1C51"/>
              </a:buClr>
              <a:buSzPts val="1400"/>
              <a:buNone/>
              <a:defRPr>
                <a:solidFill>
                  <a:srgbClr val="1F1C51"/>
                </a:solidFill>
              </a:defRPr>
            </a:lvl5pPr>
            <a:lvl6pPr lvl="5" rtl="0">
              <a:lnSpc>
                <a:spcPct val="100000"/>
              </a:lnSpc>
              <a:spcBef>
                <a:spcPts val="0"/>
              </a:spcBef>
              <a:spcAft>
                <a:spcPts val="0"/>
              </a:spcAft>
              <a:buClr>
                <a:srgbClr val="1F1C51"/>
              </a:buClr>
              <a:buSzPts val="1400"/>
              <a:buNone/>
              <a:defRPr>
                <a:solidFill>
                  <a:srgbClr val="1F1C51"/>
                </a:solidFill>
              </a:defRPr>
            </a:lvl6pPr>
            <a:lvl7pPr lvl="6" rtl="0">
              <a:lnSpc>
                <a:spcPct val="100000"/>
              </a:lnSpc>
              <a:spcBef>
                <a:spcPts val="0"/>
              </a:spcBef>
              <a:spcAft>
                <a:spcPts val="0"/>
              </a:spcAft>
              <a:buClr>
                <a:srgbClr val="1F1C51"/>
              </a:buClr>
              <a:buSzPts val="1400"/>
              <a:buNone/>
              <a:defRPr>
                <a:solidFill>
                  <a:srgbClr val="1F1C51"/>
                </a:solidFill>
              </a:defRPr>
            </a:lvl7pPr>
            <a:lvl8pPr lvl="7" rtl="0">
              <a:lnSpc>
                <a:spcPct val="100000"/>
              </a:lnSpc>
              <a:spcBef>
                <a:spcPts val="0"/>
              </a:spcBef>
              <a:spcAft>
                <a:spcPts val="0"/>
              </a:spcAft>
              <a:buClr>
                <a:srgbClr val="1F1C51"/>
              </a:buClr>
              <a:buSzPts val="1400"/>
              <a:buNone/>
              <a:defRPr>
                <a:solidFill>
                  <a:srgbClr val="1F1C51"/>
                </a:solidFill>
              </a:defRPr>
            </a:lvl8pPr>
            <a:lvl9pPr lvl="8" rtl="0">
              <a:lnSpc>
                <a:spcPct val="100000"/>
              </a:lnSpc>
              <a:spcBef>
                <a:spcPts val="0"/>
              </a:spcBef>
              <a:spcAft>
                <a:spcPts val="0"/>
              </a:spcAft>
              <a:buClr>
                <a:srgbClr val="1F1C51"/>
              </a:buClr>
              <a:buSzPts val="1400"/>
              <a:buNone/>
              <a:defRPr>
                <a:solidFill>
                  <a:srgbClr val="1F1C51"/>
                </a:solidFill>
              </a:defRPr>
            </a:lvl9pPr>
          </a:lstStyle>
          <a:p>
            <a:endParaRPr/>
          </a:p>
        </p:txBody>
      </p:sp>
      <p:sp>
        <p:nvSpPr>
          <p:cNvPr id="62" name="Google Shape;62;p13"/>
          <p:cNvSpPr txBox="1">
            <a:spLocks noGrp="1"/>
          </p:cNvSpPr>
          <p:nvPr>
            <p:ph type="ctrTitle" idx="19"/>
          </p:nvPr>
        </p:nvSpPr>
        <p:spPr>
          <a:xfrm>
            <a:off x="5842903" y="3495275"/>
            <a:ext cx="2729100" cy="4581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1F1C51"/>
              </a:buClr>
              <a:buSzPts val="1800"/>
              <a:buNone/>
              <a:defRPr sz="1800">
                <a:solidFill>
                  <a:srgbClr val="1F1C51"/>
                </a:solidFill>
              </a:defRPr>
            </a:lvl1pPr>
            <a:lvl2pPr lvl="1" rtl="0">
              <a:spcBef>
                <a:spcPts val="0"/>
              </a:spcBef>
              <a:spcAft>
                <a:spcPts val="0"/>
              </a:spcAft>
              <a:buClr>
                <a:srgbClr val="1F1C51"/>
              </a:buClr>
              <a:buSzPts val="1800"/>
              <a:buNone/>
              <a:defRPr sz="1800">
                <a:solidFill>
                  <a:srgbClr val="1F1C51"/>
                </a:solidFill>
              </a:defRPr>
            </a:lvl2pPr>
            <a:lvl3pPr lvl="2" rtl="0">
              <a:spcBef>
                <a:spcPts val="0"/>
              </a:spcBef>
              <a:spcAft>
                <a:spcPts val="0"/>
              </a:spcAft>
              <a:buClr>
                <a:srgbClr val="1F1C51"/>
              </a:buClr>
              <a:buSzPts val="1800"/>
              <a:buNone/>
              <a:defRPr sz="1800">
                <a:solidFill>
                  <a:srgbClr val="1F1C51"/>
                </a:solidFill>
              </a:defRPr>
            </a:lvl3pPr>
            <a:lvl4pPr lvl="3" rtl="0">
              <a:spcBef>
                <a:spcPts val="0"/>
              </a:spcBef>
              <a:spcAft>
                <a:spcPts val="0"/>
              </a:spcAft>
              <a:buClr>
                <a:srgbClr val="1F1C51"/>
              </a:buClr>
              <a:buSzPts val="1800"/>
              <a:buNone/>
              <a:defRPr sz="1800">
                <a:solidFill>
                  <a:srgbClr val="1F1C51"/>
                </a:solidFill>
              </a:defRPr>
            </a:lvl4pPr>
            <a:lvl5pPr lvl="4" rtl="0">
              <a:spcBef>
                <a:spcPts val="0"/>
              </a:spcBef>
              <a:spcAft>
                <a:spcPts val="0"/>
              </a:spcAft>
              <a:buClr>
                <a:srgbClr val="1F1C51"/>
              </a:buClr>
              <a:buSzPts val="1800"/>
              <a:buNone/>
              <a:defRPr sz="1800">
                <a:solidFill>
                  <a:srgbClr val="1F1C51"/>
                </a:solidFill>
              </a:defRPr>
            </a:lvl5pPr>
            <a:lvl6pPr lvl="5" rtl="0">
              <a:spcBef>
                <a:spcPts val="0"/>
              </a:spcBef>
              <a:spcAft>
                <a:spcPts val="0"/>
              </a:spcAft>
              <a:buClr>
                <a:srgbClr val="1F1C51"/>
              </a:buClr>
              <a:buSzPts val="1800"/>
              <a:buNone/>
              <a:defRPr sz="1800">
                <a:solidFill>
                  <a:srgbClr val="1F1C51"/>
                </a:solidFill>
              </a:defRPr>
            </a:lvl6pPr>
            <a:lvl7pPr lvl="6" rtl="0">
              <a:spcBef>
                <a:spcPts val="0"/>
              </a:spcBef>
              <a:spcAft>
                <a:spcPts val="0"/>
              </a:spcAft>
              <a:buClr>
                <a:srgbClr val="1F1C51"/>
              </a:buClr>
              <a:buSzPts val="1800"/>
              <a:buNone/>
              <a:defRPr sz="1800">
                <a:solidFill>
                  <a:srgbClr val="1F1C51"/>
                </a:solidFill>
              </a:defRPr>
            </a:lvl7pPr>
            <a:lvl8pPr lvl="7" rtl="0">
              <a:spcBef>
                <a:spcPts val="0"/>
              </a:spcBef>
              <a:spcAft>
                <a:spcPts val="0"/>
              </a:spcAft>
              <a:buClr>
                <a:srgbClr val="1F1C51"/>
              </a:buClr>
              <a:buSzPts val="1800"/>
              <a:buNone/>
              <a:defRPr sz="1800">
                <a:solidFill>
                  <a:srgbClr val="1F1C51"/>
                </a:solidFill>
              </a:defRPr>
            </a:lvl8pPr>
            <a:lvl9pPr lvl="8" rtl="0">
              <a:spcBef>
                <a:spcPts val="0"/>
              </a:spcBef>
              <a:spcAft>
                <a:spcPts val="0"/>
              </a:spcAft>
              <a:buClr>
                <a:srgbClr val="1F1C51"/>
              </a:buClr>
              <a:buSzPts val="1800"/>
              <a:buNone/>
              <a:defRPr sz="1800">
                <a:solidFill>
                  <a:srgbClr val="1F1C51"/>
                </a:solidFill>
              </a:defRPr>
            </a:lvl9pPr>
          </a:lstStyle>
          <a:p>
            <a:endParaRPr/>
          </a:p>
        </p:txBody>
      </p:sp>
      <p:sp>
        <p:nvSpPr>
          <p:cNvPr id="63" name="Google Shape;63;p13"/>
          <p:cNvSpPr txBox="1">
            <a:spLocks noGrp="1"/>
          </p:cNvSpPr>
          <p:nvPr>
            <p:ph type="subTitle" idx="20"/>
          </p:nvPr>
        </p:nvSpPr>
        <p:spPr>
          <a:xfrm>
            <a:off x="5842903" y="3893500"/>
            <a:ext cx="2729100" cy="635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1F1C51"/>
              </a:buClr>
              <a:buSzPts val="1400"/>
              <a:buNone/>
              <a:defRPr sz="1400">
                <a:solidFill>
                  <a:srgbClr val="1F1C51"/>
                </a:solidFill>
              </a:defRPr>
            </a:lvl1pPr>
            <a:lvl2pPr lvl="1" rtl="0">
              <a:lnSpc>
                <a:spcPct val="100000"/>
              </a:lnSpc>
              <a:spcBef>
                <a:spcPts val="0"/>
              </a:spcBef>
              <a:spcAft>
                <a:spcPts val="0"/>
              </a:spcAft>
              <a:buClr>
                <a:srgbClr val="1F1C51"/>
              </a:buClr>
              <a:buSzPts val="1400"/>
              <a:buNone/>
              <a:defRPr>
                <a:solidFill>
                  <a:srgbClr val="1F1C51"/>
                </a:solidFill>
              </a:defRPr>
            </a:lvl2pPr>
            <a:lvl3pPr lvl="2" rtl="0">
              <a:lnSpc>
                <a:spcPct val="100000"/>
              </a:lnSpc>
              <a:spcBef>
                <a:spcPts val="0"/>
              </a:spcBef>
              <a:spcAft>
                <a:spcPts val="0"/>
              </a:spcAft>
              <a:buClr>
                <a:srgbClr val="1F1C51"/>
              </a:buClr>
              <a:buSzPts val="1400"/>
              <a:buNone/>
              <a:defRPr>
                <a:solidFill>
                  <a:srgbClr val="1F1C51"/>
                </a:solidFill>
              </a:defRPr>
            </a:lvl3pPr>
            <a:lvl4pPr lvl="3" rtl="0">
              <a:lnSpc>
                <a:spcPct val="100000"/>
              </a:lnSpc>
              <a:spcBef>
                <a:spcPts val="0"/>
              </a:spcBef>
              <a:spcAft>
                <a:spcPts val="0"/>
              </a:spcAft>
              <a:buClr>
                <a:srgbClr val="1F1C51"/>
              </a:buClr>
              <a:buSzPts val="1400"/>
              <a:buNone/>
              <a:defRPr>
                <a:solidFill>
                  <a:srgbClr val="1F1C51"/>
                </a:solidFill>
              </a:defRPr>
            </a:lvl4pPr>
            <a:lvl5pPr lvl="4" rtl="0">
              <a:lnSpc>
                <a:spcPct val="100000"/>
              </a:lnSpc>
              <a:spcBef>
                <a:spcPts val="0"/>
              </a:spcBef>
              <a:spcAft>
                <a:spcPts val="0"/>
              </a:spcAft>
              <a:buClr>
                <a:srgbClr val="1F1C51"/>
              </a:buClr>
              <a:buSzPts val="1400"/>
              <a:buNone/>
              <a:defRPr>
                <a:solidFill>
                  <a:srgbClr val="1F1C51"/>
                </a:solidFill>
              </a:defRPr>
            </a:lvl5pPr>
            <a:lvl6pPr lvl="5" rtl="0">
              <a:lnSpc>
                <a:spcPct val="100000"/>
              </a:lnSpc>
              <a:spcBef>
                <a:spcPts val="0"/>
              </a:spcBef>
              <a:spcAft>
                <a:spcPts val="0"/>
              </a:spcAft>
              <a:buClr>
                <a:srgbClr val="1F1C51"/>
              </a:buClr>
              <a:buSzPts val="1400"/>
              <a:buNone/>
              <a:defRPr>
                <a:solidFill>
                  <a:srgbClr val="1F1C51"/>
                </a:solidFill>
              </a:defRPr>
            </a:lvl6pPr>
            <a:lvl7pPr lvl="6" rtl="0">
              <a:lnSpc>
                <a:spcPct val="100000"/>
              </a:lnSpc>
              <a:spcBef>
                <a:spcPts val="0"/>
              </a:spcBef>
              <a:spcAft>
                <a:spcPts val="0"/>
              </a:spcAft>
              <a:buClr>
                <a:srgbClr val="1F1C51"/>
              </a:buClr>
              <a:buSzPts val="1400"/>
              <a:buNone/>
              <a:defRPr>
                <a:solidFill>
                  <a:srgbClr val="1F1C51"/>
                </a:solidFill>
              </a:defRPr>
            </a:lvl7pPr>
            <a:lvl8pPr lvl="7" rtl="0">
              <a:lnSpc>
                <a:spcPct val="100000"/>
              </a:lnSpc>
              <a:spcBef>
                <a:spcPts val="0"/>
              </a:spcBef>
              <a:spcAft>
                <a:spcPts val="0"/>
              </a:spcAft>
              <a:buClr>
                <a:srgbClr val="1F1C51"/>
              </a:buClr>
              <a:buSzPts val="1400"/>
              <a:buNone/>
              <a:defRPr>
                <a:solidFill>
                  <a:srgbClr val="1F1C51"/>
                </a:solidFill>
              </a:defRPr>
            </a:lvl8pPr>
            <a:lvl9pPr lvl="8" rtl="0">
              <a:lnSpc>
                <a:spcPct val="100000"/>
              </a:lnSpc>
              <a:spcBef>
                <a:spcPts val="0"/>
              </a:spcBef>
              <a:spcAft>
                <a:spcPts val="0"/>
              </a:spcAft>
              <a:buClr>
                <a:srgbClr val="1F1C51"/>
              </a:buClr>
              <a:buSzPts val="1400"/>
              <a:buNone/>
              <a:defRPr>
                <a:solidFill>
                  <a:srgbClr val="1F1C51"/>
                </a:solidFill>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 Text">
  <p:cSld name="ONE_COLUMN_TEXT_1">
    <p:spTree>
      <p:nvGrpSpPr>
        <p:cNvPr id="1" name="Shape 64"/>
        <p:cNvGrpSpPr/>
        <p:nvPr/>
      </p:nvGrpSpPr>
      <p:grpSpPr>
        <a:xfrm>
          <a:off x="0" y="0"/>
          <a:ext cx="0" cy="0"/>
          <a:chOff x="0" y="0"/>
          <a:chExt cx="0" cy="0"/>
        </a:xfrm>
      </p:grpSpPr>
      <p:cxnSp>
        <p:nvCxnSpPr>
          <p:cNvPr id="65" name="Google Shape;65;p14"/>
          <p:cNvCxnSpPr/>
          <p:nvPr/>
        </p:nvCxnSpPr>
        <p:spPr>
          <a:xfrm>
            <a:off x="242600" y="608025"/>
            <a:ext cx="8988300" cy="0"/>
          </a:xfrm>
          <a:prstGeom prst="straightConnector1">
            <a:avLst/>
          </a:prstGeom>
          <a:noFill/>
          <a:ln w="19050" cap="flat" cmpd="sng">
            <a:solidFill>
              <a:schemeClr val="accent2"/>
            </a:solidFill>
            <a:prstDash val="solid"/>
            <a:round/>
            <a:headEnd type="oval" w="med" len="med"/>
            <a:tailEnd type="none" w="med" len="med"/>
          </a:ln>
        </p:spPr>
      </p:cxnSp>
      <p:sp>
        <p:nvSpPr>
          <p:cNvPr id="66" name="Google Shape;66;p14"/>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67" name="Google Shape;67;p14"/>
          <p:cNvSpPr txBox="1">
            <a:spLocks noGrp="1"/>
          </p:cNvSpPr>
          <p:nvPr>
            <p:ph type="body" idx="1"/>
          </p:nvPr>
        </p:nvSpPr>
        <p:spPr>
          <a:xfrm>
            <a:off x="5267775" y="2040625"/>
            <a:ext cx="2785200" cy="17895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42900" rtl="0">
              <a:spcBef>
                <a:spcPts val="1600"/>
              </a:spcBef>
              <a:spcAft>
                <a:spcPts val="0"/>
              </a:spcAft>
              <a:buSzPts val="1800"/>
              <a:buChar char="○"/>
              <a:defRPr sz="1800"/>
            </a:lvl2pPr>
            <a:lvl3pPr marL="1371600" lvl="2" indent="-342900" rtl="0">
              <a:spcBef>
                <a:spcPts val="1600"/>
              </a:spcBef>
              <a:spcAft>
                <a:spcPts val="0"/>
              </a:spcAft>
              <a:buSzPts val="1800"/>
              <a:buChar char="■"/>
              <a:defRPr sz="1800"/>
            </a:lvl3pPr>
            <a:lvl4pPr marL="1828800" lvl="3" indent="-342900" rtl="0">
              <a:spcBef>
                <a:spcPts val="1600"/>
              </a:spcBef>
              <a:spcAft>
                <a:spcPts val="0"/>
              </a:spcAft>
              <a:buSzPts val="1800"/>
              <a:buChar char="●"/>
              <a:defRPr sz="1800"/>
            </a:lvl4pPr>
            <a:lvl5pPr marL="2286000" lvl="4" indent="-342900" rtl="0">
              <a:spcBef>
                <a:spcPts val="1600"/>
              </a:spcBef>
              <a:spcAft>
                <a:spcPts val="0"/>
              </a:spcAft>
              <a:buSzPts val="1800"/>
              <a:buChar char="○"/>
              <a:defRPr sz="1800"/>
            </a:lvl5pPr>
            <a:lvl6pPr marL="2743200" lvl="5" indent="-342900" rtl="0">
              <a:spcBef>
                <a:spcPts val="1600"/>
              </a:spcBef>
              <a:spcAft>
                <a:spcPts val="0"/>
              </a:spcAft>
              <a:buSzPts val="1800"/>
              <a:buChar char="■"/>
              <a:defRPr sz="1800"/>
            </a:lvl6pPr>
            <a:lvl7pPr marL="3200400" lvl="6" indent="-342900" rtl="0">
              <a:spcBef>
                <a:spcPts val="1600"/>
              </a:spcBef>
              <a:spcAft>
                <a:spcPts val="0"/>
              </a:spcAft>
              <a:buSzPts val="1800"/>
              <a:buChar char="●"/>
              <a:defRPr sz="1800"/>
            </a:lvl7pPr>
            <a:lvl8pPr marL="3657600" lvl="7" indent="-342900" rtl="0">
              <a:spcBef>
                <a:spcPts val="1600"/>
              </a:spcBef>
              <a:spcAft>
                <a:spcPts val="0"/>
              </a:spcAft>
              <a:buSzPts val="1800"/>
              <a:buChar char="○"/>
              <a:defRPr sz="1800"/>
            </a:lvl8pPr>
            <a:lvl9pPr marL="4114800" lvl="8" indent="-342900" rtl="0">
              <a:spcBef>
                <a:spcPts val="1600"/>
              </a:spcBef>
              <a:spcAft>
                <a:spcPts val="1600"/>
              </a:spcAft>
              <a:buSzPts val="1800"/>
              <a:buChar char="■"/>
              <a:defRPr sz="1800"/>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 Two Columns">
  <p:cSld name="ONE_COLUMN_TEXT_1_1_1">
    <p:spTree>
      <p:nvGrpSpPr>
        <p:cNvPr id="1" name="Shape 73"/>
        <p:cNvGrpSpPr/>
        <p:nvPr/>
      </p:nvGrpSpPr>
      <p:grpSpPr>
        <a:xfrm>
          <a:off x="0" y="0"/>
          <a:ext cx="0" cy="0"/>
          <a:chOff x="0" y="0"/>
          <a:chExt cx="0" cy="0"/>
        </a:xfrm>
      </p:grpSpPr>
      <p:cxnSp>
        <p:nvCxnSpPr>
          <p:cNvPr id="74" name="Google Shape;74;p16"/>
          <p:cNvCxnSpPr/>
          <p:nvPr/>
        </p:nvCxnSpPr>
        <p:spPr>
          <a:xfrm>
            <a:off x="242600" y="608025"/>
            <a:ext cx="8988300" cy="0"/>
          </a:xfrm>
          <a:prstGeom prst="straightConnector1">
            <a:avLst/>
          </a:prstGeom>
          <a:noFill/>
          <a:ln w="19050" cap="flat" cmpd="sng">
            <a:solidFill>
              <a:schemeClr val="accent2"/>
            </a:solidFill>
            <a:prstDash val="solid"/>
            <a:round/>
            <a:headEnd type="oval" w="med" len="med"/>
            <a:tailEnd type="none" w="med" len="med"/>
          </a:ln>
        </p:spPr>
      </p:cxnSp>
      <p:sp>
        <p:nvSpPr>
          <p:cNvPr id="75" name="Google Shape;75;p16"/>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76" name="Google Shape;76;p16"/>
          <p:cNvSpPr txBox="1">
            <a:spLocks noGrp="1"/>
          </p:cNvSpPr>
          <p:nvPr>
            <p:ph type="body" idx="1"/>
          </p:nvPr>
        </p:nvSpPr>
        <p:spPr>
          <a:xfrm>
            <a:off x="5316193" y="3450300"/>
            <a:ext cx="2628600" cy="1149900"/>
          </a:xfrm>
          <a:prstGeom prst="rect">
            <a:avLst/>
          </a:prstGeom>
        </p:spPr>
        <p:txBody>
          <a:bodyPr spcFirstLastPara="1" wrap="square" lIns="91425" tIns="91425" rIns="91425" bIns="91425" anchor="t" anchorCtr="0">
            <a:noAutofit/>
          </a:bodyPr>
          <a:lstStyle>
            <a:lvl1pPr marL="457200" lvl="0" indent="-317500" algn="ctr" rtl="0">
              <a:spcBef>
                <a:spcPts val="0"/>
              </a:spcBef>
              <a:spcAft>
                <a:spcPts val="0"/>
              </a:spcAft>
              <a:buSzPts val="1400"/>
              <a:buChar char="●"/>
              <a:defRPr sz="1400"/>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77" name="Google Shape;77;p16"/>
          <p:cNvSpPr txBox="1">
            <a:spLocks noGrp="1"/>
          </p:cNvSpPr>
          <p:nvPr>
            <p:ph type="title" idx="2"/>
          </p:nvPr>
        </p:nvSpPr>
        <p:spPr>
          <a:xfrm>
            <a:off x="5316193" y="2952450"/>
            <a:ext cx="2628600" cy="5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78" name="Google Shape;78;p16"/>
          <p:cNvSpPr txBox="1">
            <a:spLocks noGrp="1"/>
          </p:cNvSpPr>
          <p:nvPr>
            <p:ph type="body" idx="3"/>
          </p:nvPr>
        </p:nvSpPr>
        <p:spPr>
          <a:xfrm>
            <a:off x="1199212" y="3450300"/>
            <a:ext cx="2628600" cy="1149900"/>
          </a:xfrm>
          <a:prstGeom prst="rect">
            <a:avLst/>
          </a:prstGeom>
        </p:spPr>
        <p:txBody>
          <a:bodyPr spcFirstLastPara="1" wrap="square" lIns="91425" tIns="91425" rIns="91425" bIns="91425" anchor="t" anchorCtr="0">
            <a:noAutofit/>
          </a:bodyPr>
          <a:lstStyle>
            <a:lvl1pPr marL="457200" lvl="0" indent="-317500" algn="ctr" rtl="0">
              <a:spcBef>
                <a:spcPts val="0"/>
              </a:spcBef>
              <a:spcAft>
                <a:spcPts val="0"/>
              </a:spcAft>
              <a:buSzPts val="1400"/>
              <a:buChar char="●"/>
              <a:defRPr sz="1400"/>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79" name="Google Shape;79;p16"/>
          <p:cNvSpPr txBox="1">
            <a:spLocks noGrp="1"/>
          </p:cNvSpPr>
          <p:nvPr>
            <p:ph type="title" idx="4"/>
          </p:nvPr>
        </p:nvSpPr>
        <p:spPr>
          <a:xfrm>
            <a:off x="1199212" y="2952450"/>
            <a:ext cx="2628600" cy="5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2"/>
              </a:buClr>
              <a:buSzPts val="2800"/>
              <a:buFont typeface="Viga"/>
              <a:buNone/>
              <a:defRPr sz="2800">
                <a:solidFill>
                  <a:schemeClr val="lt2"/>
                </a:solidFill>
                <a:latin typeface="Viga"/>
                <a:ea typeface="Viga"/>
                <a:cs typeface="Viga"/>
                <a:sym typeface="Viga"/>
              </a:defRPr>
            </a:lvl1pPr>
            <a:lvl2pPr lvl="1">
              <a:spcBef>
                <a:spcPts val="0"/>
              </a:spcBef>
              <a:spcAft>
                <a:spcPts val="0"/>
              </a:spcAft>
              <a:buClr>
                <a:schemeClr val="lt2"/>
              </a:buClr>
              <a:buSzPts val="2800"/>
              <a:buNone/>
              <a:defRPr sz="2800">
                <a:solidFill>
                  <a:schemeClr val="lt2"/>
                </a:solidFill>
              </a:defRPr>
            </a:lvl2pPr>
            <a:lvl3pPr lvl="2">
              <a:spcBef>
                <a:spcPts val="0"/>
              </a:spcBef>
              <a:spcAft>
                <a:spcPts val="0"/>
              </a:spcAft>
              <a:buClr>
                <a:schemeClr val="lt2"/>
              </a:buClr>
              <a:buSzPts val="2800"/>
              <a:buNone/>
              <a:defRPr sz="2800">
                <a:solidFill>
                  <a:schemeClr val="lt2"/>
                </a:solidFill>
              </a:defRPr>
            </a:lvl3pPr>
            <a:lvl4pPr lvl="3">
              <a:spcBef>
                <a:spcPts val="0"/>
              </a:spcBef>
              <a:spcAft>
                <a:spcPts val="0"/>
              </a:spcAft>
              <a:buClr>
                <a:schemeClr val="lt2"/>
              </a:buClr>
              <a:buSzPts val="2800"/>
              <a:buNone/>
              <a:defRPr sz="2800">
                <a:solidFill>
                  <a:schemeClr val="lt2"/>
                </a:solidFill>
              </a:defRPr>
            </a:lvl4pPr>
            <a:lvl5pPr lvl="4">
              <a:spcBef>
                <a:spcPts val="0"/>
              </a:spcBef>
              <a:spcAft>
                <a:spcPts val="0"/>
              </a:spcAft>
              <a:buClr>
                <a:schemeClr val="lt2"/>
              </a:buClr>
              <a:buSzPts val="2800"/>
              <a:buNone/>
              <a:defRPr sz="2800">
                <a:solidFill>
                  <a:schemeClr val="lt2"/>
                </a:solidFill>
              </a:defRPr>
            </a:lvl5pPr>
            <a:lvl6pPr lvl="5">
              <a:spcBef>
                <a:spcPts val="0"/>
              </a:spcBef>
              <a:spcAft>
                <a:spcPts val="0"/>
              </a:spcAft>
              <a:buClr>
                <a:schemeClr val="lt2"/>
              </a:buClr>
              <a:buSzPts val="2800"/>
              <a:buNone/>
              <a:defRPr sz="2800">
                <a:solidFill>
                  <a:schemeClr val="lt2"/>
                </a:solidFill>
              </a:defRPr>
            </a:lvl6pPr>
            <a:lvl7pPr lvl="6">
              <a:spcBef>
                <a:spcPts val="0"/>
              </a:spcBef>
              <a:spcAft>
                <a:spcPts val="0"/>
              </a:spcAft>
              <a:buClr>
                <a:schemeClr val="lt2"/>
              </a:buClr>
              <a:buSzPts val="2800"/>
              <a:buNone/>
              <a:defRPr sz="2800">
                <a:solidFill>
                  <a:schemeClr val="lt2"/>
                </a:solidFill>
              </a:defRPr>
            </a:lvl7pPr>
            <a:lvl8pPr lvl="7">
              <a:spcBef>
                <a:spcPts val="0"/>
              </a:spcBef>
              <a:spcAft>
                <a:spcPts val="0"/>
              </a:spcAft>
              <a:buClr>
                <a:schemeClr val="lt2"/>
              </a:buClr>
              <a:buSzPts val="2800"/>
              <a:buNone/>
              <a:defRPr sz="2800">
                <a:solidFill>
                  <a:schemeClr val="lt2"/>
                </a:solidFill>
              </a:defRPr>
            </a:lvl8pPr>
            <a:lvl9pPr lvl="8">
              <a:spcBef>
                <a:spcPts val="0"/>
              </a:spcBef>
              <a:spcAft>
                <a:spcPts val="0"/>
              </a:spcAft>
              <a:buClr>
                <a:schemeClr val="lt2"/>
              </a:buClr>
              <a:buSzPts val="2800"/>
              <a:buNone/>
              <a:defRPr sz="2800">
                <a:solidFill>
                  <a:schemeClr val="lt2"/>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rtl="0">
              <a:lnSpc>
                <a:spcPct val="100000"/>
              </a:lnSpc>
              <a:spcBef>
                <a:spcPts val="0"/>
              </a:spcBef>
              <a:spcAft>
                <a:spcPts val="0"/>
              </a:spcAft>
              <a:buClr>
                <a:schemeClr val="lt2"/>
              </a:buClr>
              <a:buSzPts val="1800"/>
              <a:buFont typeface="DM Sans"/>
              <a:buChar char="●"/>
              <a:defRPr sz="1800">
                <a:solidFill>
                  <a:schemeClr val="lt2"/>
                </a:solidFill>
                <a:latin typeface="DM Sans"/>
                <a:ea typeface="DM Sans"/>
                <a:cs typeface="DM Sans"/>
                <a:sym typeface="DM Sans"/>
              </a:defRPr>
            </a:lvl1pPr>
            <a:lvl2pPr marL="914400" lvl="1" indent="-317500" rtl="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2pPr>
            <a:lvl3pPr marL="1371600" lvl="2" indent="-317500" rtl="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3pPr>
            <a:lvl4pPr marL="1828800" lvl="3" indent="-317500" rtl="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4pPr>
            <a:lvl5pPr marL="2286000" lvl="4" indent="-317500" rtl="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5pPr>
            <a:lvl6pPr marL="2743200" lvl="5" indent="-317500" rtl="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6pPr>
            <a:lvl7pPr marL="3200400" lvl="6" indent="-317500" rtl="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7pPr>
            <a:lvl8pPr marL="3657600" lvl="7" indent="-317500" rtl="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8pPr>
            <a:lvl9pPr marL="4114800" lvl="8" indent="-317500" rtl="0">
              <a:lnSpc>
                <a:spcPct val="100000"/>
              </a:lnSpc>
              <a:spcBef>
                <a:spcPts val="1600"/>
              </a:spcBef>
              <a:spcAft>
                <a:spcPts val="1600"/>
              </a:spcAft>
              <a:buClr>
                <a:schemeClr val="lt2"/>
              </a:buClr>
              <a:buSzPts val="1400"/>
              <a:buFont typeface="DM Sans"/>
              <a:buChar char="■"/>
              <a:defRPr>
                <a:solidFill>
                  <a:schemeClr val="lt2"/>
                </a:solidFill>
                <a:latin typeface="DM Sans"/>
                <a:ea typeface="DM Sans"/>
                <a:cs typeface="DM Sans"/>
                <a:sym typeface="DM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2" r:id="rId3"/>
    <p:sldLayoutId id="2147483653" r:id="rId4"/>
    <p:sldLayoutId id="2147483657" r:id="rId5"/>
    <p:sldLayoutId id="2147483658" r:id="rId6"/>
    <p:sldLayoutId id="2147483659" r:id="rId7"/>
    <p:sldLayoutId id="2147483660" r:id="rId8"/>
    <p:sldLayoutId id="2147483662" r:id="rId9"/>
    <p:sldLayoutId id="2147483663" r:id="rId10"/>
    <p:sldLayoutId id="2147483676" r:id="rId11"/>
    <p:sldLayoutId id="2147483677" r:id="rId12"/>
    <p:sldLayoutId id="2147483678" r:id="rId13"/>
    <p:sldLayoutId id="2147483679" r:id="rId14"/>
  </p:sldLayoutIdLst>
  <p:hf hdr="0" ftr="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8" Type="http://schemas.openxmlformats.org/officeDocument/2006/relationships/hyperlink" Target="https://www.27000.org/" TargetMode="External"/><Relationship Id="rId3" Type="http://schemas.openxmlformats.org/officeDocument/2006/relationships/hyperlink" Target="https://bit.ly/39AVB0O" TargetMode="External"/><Relationship Id="rId7" Type="http://schemas.openxmlformats.org/officeDocument/2006/relationships/hyperlink" Target="https://docs.microsoft.com/de-de/microsoft-365/security/defender-endpoint/enable-exploit-protection?view=o365-worldwide" TargetMode="External"/><Relationship Id="rId2" Type="http://schemas.openxmlformats.org/officeDocument/2006/relationships/notesSlide" Target="../notesSlides/notesSlide14.xml"/><Relationship Id="rId1" Type="http://schemas.openxmlformats.org/officeDocument/2006/relationships/slideLayout" Target="../slideLayouts/slideLayout11.xml"/><Relationship Id="rId6" Type="http://schemas.openxmlformats.org/officeDocument/2006/relationships/hyperlink" Target="https://de.wikipedia.org/wiki/Metasploit" TargetMode="External"/><Relationship Id="rId5" Type="http://schemas.openxmlformats.org/officeDocument/2006/relationships/hyperlink" Target="https://bit.ly/3zTPgIF" TargetMode="External"/><Relationship Id="rId4" Type="http://schemas.openxmlformats.org/officeDocument/2006/relationships/hyperlink" Target="https://bit.ly/2XPkqmW"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9"/>
          <p:cNvSpPr/>
          <p:nvPr/>
        </p:nvSpPr>
        <p:spPr>
          <a:xfrm rot="-7509504">
            <a:off x="5455916" y="207622"/>
            <a:ext cx="5179224" cy="5732711"/>
          </a:xfrm>
          <a:custGeom>
            <a:avLst/>
            <a:gdLst/>
            <a:ahLst/>
            <a:cxnLst/>
            <a:rect l="l" t="t" r="r" b="b"/>
            <a:pathLst>
              <a:path w="26397" h="32076" extrusionOk="0">
                <a:moveTo>
                  <a:pt x="11422" y="1"/>
                </a:moveTo>
                <a:cubicBezTo>
                  <a:pt x="10866" y="1"/>
                  <a:pt x="10274" y="46"/>
                  <a:pt x="9640" y="141"/>
                </a:cubicBezTo>
                <a:cubicBezTo>
                  <a:pt x="5702" y="732"/>
                  <a:pt x="2430" y="3940"/>
                  <a:pt x="1216" y="7734"/>
                </a:cubicBezTo>
                <a:cubicBezTo>
                  <a:pt x="0" y="11528"/>
                  <a:pt x="664" y="15761"/>
                  <a:pt x="2459" y="19317"/>
                </a:cubicBezTo>
                <a:cubicBezTo>
                  <a:pt x="4253" y="22873"/>
                  <a:pt x="7097" y="25808"/>
                  <a:pt x="10241" y="28254"/>
                </a:cubicBezTo>
                <a:cubicBezTo>
                  <a:pt x="12805" y="30251"/>
                  <a:pt x="15774" y="32014"/>
                  <a:pt x="19022" y="32074"/>
                </a:cubicBezTo>
                <a:cubicBezTo>
                  <a:pt x="19066" y="32075"/>
                  <a:pt x="19109" y="32076"/>
                  <a:pt x="19153" y="32076"/>
                </a:cubicBezTo>
                <a:cubicBezTo>
                  <a:pt x="22363" y="32076"/>
                  <a:pt x="25746" y="29895"/>
                  <a:pt x="26096" y="26708"/>
                </a:cubicBezTo>
                <a:cubicBezTo>
                  <a:pt x="26397" y="23957"/>
                  <a:pt x="24516" y="21520"/>
                  <a:pt x="23100" y="19145"/>
                </a:cubicBezTo>
                <a:cubicBezTo>
                  <a:pt x="19506" y="13117"/>
                  <a:pt x="20856" y="1"/>
                  <a:pt x="11422"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9"/>
          <p:cNvSpPr txBox="1">
            <a:spLocks noGrp="1"/>
          </p:cNvSpPr>
          <p:nvPr>
            <p:ph type="ctrTitle"/>
          </p:nvPr>
        </p:nvSpPr>
        <p:spPr>
          <a:xfrm>
            <a:off x="4974350" y="1054889"/>
            <a:ext cx="3769500" cy="1653935"/>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de-CH" dirty="0"/>
              <a:t>Exploits &amp; IT-Standards</a:t>
            </a:r>
            <a:endParaRPr dirty="0">
              <a:solidFill>
                <a:schemeClr val="lt2"/>
              </a:solidFill>
            </a:endParaRPr>
          </a:p>
        </p:txBody>
      </p:sp>
      <p:sp>
        <p:nvSpPr>
          <p:cNvPr id="160" name="Google Shape;160;p29"/>
          <p:cNvSpPr txBox="1">
            <a:spLocks noGrp="1"/>
          </p:cNvSpPr>
          <p:nvPr>
            <p:ph type="subTitle" idx="1"/>
          </p:nvPr>
        </p:nvSpPr>
        <p:spPr>
          <a:xfrm>
            <a:off x="5043815" y="2615992"/>
            <a:ext cx="3876300" cy="792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e-CH" dirty="0">
                <a:solidFill>
                  <a:schemeClr val="lt2"/>
                </a:solidFill>
              </a:rPr>
              <a:t>Elia </a:t>
            </a:r>
            <a:r>
              <a:rPr lang="de-CH" dirty="0" err="1">
                <a:solidFill>
                  <a:schemeClr val="lt2"/>
                </a:solidFill>
              </a:rPr>
              <a:t>Garzi</a:t>
            </a:r>
            <a:r>
              <a:rPr lang="de-CH" dirty="0">
                <a:solidFill>
                  <a:schemeClr val="lt2"/>
                </a:solidFill>
              </a:rPr>
              <a:t>, </a:t>
            </a:r>
            <a:r>
              <a:rPr lang="de-CH">
                <a:solidFill>
                  <a:schemeClr val="lt2"/>
                </a:solidFill>
              </a:rPr>
              <a:t>Sebastian Gruber 29.9.2021</a:t>
            </a:r>
            <a:endParaRPr dirty="0">
              <a:solidFill>
                <a:schemeClr val="lt2"/>
              </a:solidFill>
            </a:endParaRPr>
          </a:p>
        </p:txBody>
      </p:sp>
      <p:grpSp>
        <p:nvGrpSpPr>
          <p:cNvPr id="161" name="Google Shape;161;p29"/>
          <p:cNvGrpSpPr/>
          <p:nvPr/>
        </p:nvGrpSpPr>
        <p:grpSpPr>
          <a:xfrm>
            <a:off x="196269" y="-35131"/>
            <a:ext cx="4117010" cy="5284424"/>
            <a:chOff x="196269" y="-35131"/>
            <a:chExt cx="4117010" cy="5284424"/>
          </a:xfrm>
        </p:grpSpPr>
        <p:grpSp>
          <p:nvGrpSpPr>
            <p:cNvPr id="162" name="Google Shape;162;p29"/>
            <p:cNvGrpSpPr/>
            <p:nvPr/>
          </p:nvGrpSpPr>
          <p:grpSpPr>
            <a:xfrm>
              <a:off x="196269" y="-35131"/>
              <a:ext cx="4117010" cy="4393434"/>
              <a:chOff x="43869" y="-35131"/>
              <a:chExt cx="4117010" cy="4393434"/>
            </a:xfrm>
          </p:grpSpPr>
          <p:sp>
            <p:nvSpPr>
              <p:cNvPr id="163" name="Google Shape;163;p29"/>
              <p:cNvSpPr/>
              <p:nvPr/>
            </p:nvSpPr>
            <p:spPr>
              <a:xfrm>
                <a:off x="3778000" y="1055743"/>
                <a:ext cx="227152" cy="225698"/>
              </a:xfrm>
              <a:custGeom>
                <a:avLst/>
                <a:gdLst/>
                <a:ahLst/>
                <a:cxnLst/>
                <a:rect l="l" t="t" r="r" b="b"/>
                <a:pathLst>
                  <a:path w="2428" h="2336" extrusionOk="0">
                    <a:moveTo>
                      <a:pt x="1260" y="1"/>
                    </a:moveTo>
                    <a:cubicBezTo>
                      <a:pt x="788" y="1"/>
                      <a:pt x="361" y="285"/>
                      <a:pt x="181" y="723"/>
                    </a:cubicBezTo>
                    <a:cubicBezTo>
                      <a:pt x="0" y="1158"/>
                      <a:pt x="100" y="1661"/>
                      <a:pt x="434" y="1994"/>
                    </a:cubicBezTo>
                    <a:cubicBezTo>
                      <a:pt x="657" y="2217"/>
                      <a:pt x="956" y="2336"/>
                      <a:pt x="1259" y="2336"/>
                    </a:cubicBezTo>
                    <a:cubicBezTo>
                      <a:pt x="1410" y="2336"/>
                      <a:pt x="1562" y="2307"/>
                      <a:pt x="1707" y="2247"/>
                    </a:cubicBezTo>
                    <a:cubicBezTo>
                      <a:pt x="2143" y="2067"/>
                      <a:pt x="2427" y="1640"/>
                      <a:pt x="2427" y="1168"/>
                    </a:cubicBezTo>
                    <a:cubicBezTo>
                      <a:pt x="2427" y="524"/>
                      <a:pt x="1904" y="1"/>
                      <a:pt x="126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4" name="Google Shape;164;p29"/>
              <p:cNvGrpSpPr/>
              <p:nvPr/>
            </p:nvGrpSpPr>
            <p:grpSpPr>
              <a:xfrm>
                <a:off x="43869" y="-35131"/>
                <a:ext cx="4117010" cy="4393434"/>
                <a:chOff x="-6861500" y="-774675"/>
                <a:chExt cx="4221275" cy="4504700"/>
              </a:xfrm>
            </p:grpSpPr>
            <p:sp>
              <p:nvSpPr>
                <p:cNvPr id="165" name="Google Shape;165;p29"/>
                <p:cNvSpPr/>
                <p:nvPr/>
              </p:nvSpPr>
              <p:spPr>
                <a:xfrm>
                  <a:off x="-5567850" y="2977775"/>
                  <a:ext cx="2509100" cy="191100"/>
                </a:xfrm>
                <a:custGeom>
                  <a:avLst/>
                  <a:gdLst/>
                  <a:ahLst/>
                  <a:cxnLst/>
                  <a:rect l="l" t="t" r="r" b="b"/>
                  <a:pathLst>
                    <a:path w="100364" h="7644" extrusionOk="0">
                      <a:moveTo>
                        <a:pt x="7924" y="0"/>
                      </a:moveTo>
                      <a:lnTo>
                        <a:pt x="1" y="7643"/>
                      </a:lnTo>
                      <a:lnTo>
                        <a:pt x="100364" y="7643"/>
                      </a:lnTo>
                      <a:lnTo>
                        <a:pt x="9244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9"/>
                <p:cNvSpPr/>
                <p:nvPr/>
              </p:nvSpPr>
              <p:spPr>
                <a:xfrm>
                  <a:off x="-5576575" y="2971225"/>
                  <a:ext cx="2526575" cy="204150"/>
                </a:xfrm>
                <a:custGeom>
                  <a:avLst/>
                  <a:gdLst/>
                  <a:ahLst/>
                  <a:cxnLst/>
                  <a:rect l="l" t="t" r="r" b="b"/>
                  <a:pathLst>
                    <a:path w="101063" h="8166" extrusionOk="0">
                      <a:moveTo>
                        <a:pt x="92685" y="523"/>
                      </a:moveTo>
                      <a:lnTo>
                        <a:pt x="100069" y="7645"/>
                      </a:lnTo>
                      <a:lnTo>
                        <a:pt x="994" y="7645"/>
                      </a:lnTo>
                      <a:lnTo>
                        <a:pt x="8378" y="523"/>
                      </a:lnTo>
                      <a:close/>
                      <a:moveTo>
                        <a:pt x="8273" y="1"/>
                      </a:moveTo>
                      <a:cubicBezTo>
                        <a:pt x="8206" y="1"/>
                        <a:pt x="8141" y="27"/>
                        <a:pt x="8092" y="75"/>
                      </a:cubicBezTo>
                      <a:lnTo>
                        <a:pt x="170" y="7718"/>
                      </a:lnTo>
                      <a:cubicBezTo>
                        <a:pt x="0" y="7881"/>
                        <a:pt x="115" y="8166"/>
                        <a:pt x="350" y="8166"/>
                      </a:cubicBezTo>
                      <a:lnTo>
                        <a:pt x="100713" y="8166"/>
                      </a:lnTo>
                      <a:cubicBezTo>
                        <a:pt x="100948" y="8166"/>
                        <a:pt x="101063" y="7880"/>
                        <a:pt x="100893" y="7718"/>
                      </a:cubicBezTo>
                      <a:lnTo>
                        <a:pt x="92971" y="75"/>
                      </a:lnTo>
                      <a:cubicBezTo>
                        <a:pt x="92922" y="27"/>
                        <a:pt x="92857" y="1"/>
                        <a:pt x="9279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9"/>
                <p:cNvSpPr/>
                <p:nvPr/>
              </p:nvSpPr>
              <p:spPr>
                <a:xfrm>
                  <a:off x="-5367125" y="2980250"/>
                  <a:ext cx="2029575" cy="142450"/>
                </a:xfrm>
                <a:custGeom>
                  <a:avLst/>
                  <a:gdLst/>
                  <a:ahLst/>
                  <a:cxnLst/>
                  <a:rect l="l" t="t" r="r" b="b"/>
                  <a:pathLst>
                    <a:path w="81183" h="5698" extrusionOk="0">
                      <a:moveTo>
                        <a:pt x="40592" y="0"/>
                      </a:moveTo>
                      <a:cubicBezTo>
                        <a:pt x="18173" y="0"/>
                        <a:pt x="0" y="1276"/>
                        <a:pt x="0" y="2849"/>
                      </a:cubicBezTo>
                      <a:cubicBezTo>
                        <a:pt x="0" y="4421"/>
                        <a:pt x="18173" y="5698"/>
                        <a:pt x="40592" y="5698"/>
                      </a:cubicBezTo>
                      <a:cubicBezTo>
                        <a:pt x="63009" y="5698"/>
                        <a:pt x="81183" y="4423"/>
                        <a:pt x="81183" y="2849"/>
                      </a:cubicBezTo>
                      <a:cubicBezTo>
                        <a:pt x="81183" y="1276"/>
                        <a:pt x="63009" y="0"/>
                        <a:pt x="40592"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9"/>
                <p:cNvSpPr/>
                <p:nvPr/>
              </p:nvSpPr>
              <p:spPr>
                <a:xfrm>
                  <a:off x="-5567850" y="3168850"/>
                  <a:ext cx="2509100" cy="177150"/>
                </a:xfrm>
                <a:custGeom>
                  <a:avLst/>
                  <a:gdLst/>
                  <a:ahLst/>
                  <a:cxnLst/>
                  <a:rect l="l" t="t" r="r" b="b"/>
                  <a:pathLst>
                    <a:path w="100364" h="7086" extrusionOk="0">
                      <a:moveTo>
                        <a:pt x="1" y="0"/>
                      </a:moveTo>
                      <a:lnTo>
                        <a:pt x="1" y="7085"/>
                      </a:lnTo>
                      <a:lnTo>
                        <a:pt x="100364" y="7085"/>
                      </a:lnTo>
                      <a:lnTo>
                        <a:pt x="100364" y="0"/>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9"/>
                <p:cNvSpPr/>
                <p:nvPr/>
              </p:nvSpPr>
              <p:spPr>
                <a:xfrm>
                  <a:off x="-5574350" y="3162350"/>
                  <a:ext cx="2522125" cy="190150"/>
                </a:xfrm>
                <a:custGeom>
                  <a:avLst/>
                  <a:gdLst/>
                  <a:ahLst/>
                  <a:cxnLst/>
                  <a:rect l="l" t="t" r="r" b="b"/>
                  <a:pathLst>
                    <a:path w="100885" h="7606" extrusionOk="0">
                      <a:moveTo>
                        <a:pt x="100364" y="521"/>
                      </a:moveTo>
                      <a:lnTo>
                        <a:pt x="100364" y="7085"/>
                      </a:lnTo>
                      <a:lnTo>
                        <a:pt x="521" y="7085"/>
                      </a:lnTo>
                      <a:lnTo>
                        <a:pt x="521" y="521"/>
                      </a:lnTo>
                      <a:close/>
                      <a:moveTo>
                        <a:pt x="261" y="0"/>
                      </a:moveTo>
                      <a:cubicBezTo>
                        <a:pt x="117" y="0"/>
                        <a:pt x="1" y="116"/>
                        <a:pt x="1" y="260"/>
                      </a:cubicBezTo>
                      <a:lnTo>
                        <a:pt x="1" y="7345"/>
                      </a:lnTo>
                      <a:cubicBezTo>
                        <a:pt x="1" y="7488"/>
                        <a:pt x="117" y="7606"/>
                        <a:pt x="261" y="7606"/>
                      </a:cubicBezTo>
                      <a:lnTo>
                        <a:pt x="100624" y="7606"/>
                      </a:lnTo>
                      <a:cubicBezTo>
                        <a:pt x="100768" y="7606"/>
                        <a:pt x="100884" y="7488"/>
                        <a:pt x="100884" y="7345"/>
                      </a:cubicBezTo>
                      <a:lnTo>
                        <a:pt x="100884" y="260"/>
                      </a:lnTo>
                      <a:cubicBezTo>
                        <a:pt x="100884" y="116"/>
                        <a:pt x="100768" y="0"/>
                        <a:pt x="100624"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9"/>
                <p:cNvSpPr/>
                <p:nvPr/>
              </p:nvSpPr>
              <p:spPr>
                <a:xfrm>
                  <a:off x="-5745350" y="3345975"/>
                  <a:ext cx="2864125" cy="191100"/>
                </a:xfrm>
                <a:custGeom>
                  <a:avLst/>
                  <a:gdLst/>
                  <a:ahLst/>
                  <a:cxnLst/>
                  <a:rect l="l" t="t" r="r" b="b"/>
                  <a:pathLst>
                    <a:path w="114565" h="7644" extrusionOk="0">
                      <a:moveTo>
                        <a:pt x="7101" y="0"/>
                      </a:moveTo>
                      <a:lnTo>
                        <a:pt x="0" y="7644"/>
                      </a:lnTo>
                      <a:lnTo>
                        <a:pt x="114565" y="7644"/>
                      </a:lnTo>
                      <a:lnTo>
                        <a:pt x="10746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9"/>
                <p:cNvSpPr/>
                <p:nvPr/>
              </p:nvSpPr>
              <p:spPr>
                <a:xfrm>
                  <a:off x="-5753975" y="3339475"/>
                  <a:ext cx="2881375" cy="204100"/>
                </a:xfrm>
                <a:custGeom>
                  <a:avLst/>
                  <a:gdLst/>
                  <a:ahLst/>
                  <a:cxnLst/>
                  <a:rect l="l" t="t" r="r" b="b"/>
                  <a:pathLst>
                    <a:path w="115255" h="8164" extrusionOk="0">
                      <a:moveTo>
                        <a:pt x="107696" y="521"/>
                      </a:moveTo>
                      <a:lnTo>
                        <a:pt x="114313" y="7643"/>
                      </a:lnTo>
                      <a:lnTo>
                        <a:pt x="943" y="7643"/>
                      </a:lnTo>
                      <a:lnTo>
                        <a:pt x="7559" y="521"/>
                      </a:lnTo>
                      <a:close/>
                      <a:moveTo>
                        <a:pt x="7446" y="0"/>
                      </a:moveTo>
                      <a:cubicBezTo>
                        <a:pt x="7373" y="0"/>
                        <a:pt x="7304" y="30"/>
                        <a:pt x="7255" y="84"/>
                      </a:cubicBezTo>
                      <a:lnTo>
                        <a:pt x="155" y="7727"/>
                      </a:lnTo>
                      <a:cubicBezTo>
                        <a:pt x="0" y="7893"/>
                        <a:pt x="119" y="8164"/>
                        <a:pt x="345" y="8164"/>
                      </a:cubicBezTo>
                      <a:lnTo>
                        <a:pt x="114910" y="8164"/>
                      </a:lnTo>
                      <a:cubicBezTo>
                        <a:pt x="115136" y="8164"/>
                        <a:pt x="115255" y="7894"/>
                        <a:pt x="115100" y="7727"/>
                      </a:cubicBezTo>
                      <a:lnTo>
                        <a:pt x="108000" y="84"/>
                      </a:lnTo>
                      <a:cubicBezTo>
                        <a:pt x="107951" y="30"/>
                        <a:pt x="107882" y="0"/>
                        <a:pt x="10780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9"/>
                <p:cNvSpPr/>
                <p:nvPr/>
              </p:nvSpPr>
              <p:spPr>
                <a:xfrm>
                  <a:off x="-5744850" y="3537050"/>
                  <a:ext cx="2863125" cy="186475"/>
                </a:xfrm>
                <a:custGeom>
                  <a:avLst/>
                  <a:gdLst/>
                  <a:ahLst/>
                  <a:cxnLst/>
                  <a:rect l="l" t="t" r="r" b="b"/>
                  <a:pathLst>
                    <a:path w="114525" h="7459" extrusionOk="0">
                      <a:moveTo>
                        <a:pt x="1" y="1"/>
                      </a:moveTo>
                      <a:lnTo>
                        <a:pt x="1" y="7459"/>
                      </a:lnTo>
                      <a:lnTo>
                        <a:pt x="114524" y="7459"/>
                      </a:lnTo>
                      <a:lnTo>
                        <a:pt x="114524" y="1"/>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9"/>
                <p:cNvSpPr/>
                <p:nvPr/>
              </p:nvSpPr>
              <p:spPr>
                <a:xfrm>
                  <a:off x="-5751350" y="3530550"/>
                  <a:ext cx="2876125" cy="199475"/>
                </a:xfrm>
                <a:custGeom>
                  <a:avLst/>
                  <a:gdLst/>
                  <a:ahLst/>
                  <a:cxnLst/>
                  <a:rect l="l" t="t" r="r" b="b"/>
                  <a:pathLst>
                    <a:path w="115045" h="7979" extrusionOk="0">
                      <a:moveTo>
                        <a:pt x="114524" y="521"/>
                      </a:moveTo>
                      <a:lnTo>
                        <a:pt x="114524" y="7458"/>
                      </a:lnTo>
                      <a:lnTo>
                        <a:pt x="521" y="7458"/>
                      </a:lnTo>
                      <a:lnTo>
                        <a:pt x="521" y="521"/>
                      </a:lnTo>
                      <a:close/>
                      <a:moveTo>
                        <a:pt x="261" y="0"/>
                      </a:moveTo>
                      <a:cubicBezTo>
                        <a:pt x="117" y="0"/>
                        <a:pt x="1" y="116"/>
                        <a:pt x="1" y="261"/>
                      </a:cubicBezTo>
                      <a:lnTo>
                        <a:pt x="1" y="7719"/>
                      </a:lnTo>
                      <a:cubicBezTo>
                        <a:pt x="1" y="7861"/>
                        <a:pt x="117" y="7979"/>
                        <a:pt x="261" y="7979"/>
                      </a:cubicBezTo>
                      <a:lnTo>
                        <a:pt x="114784" y="7979"/>
                      </a:lnTo>
                      <a:cubicBezTo>
                        <a:pt x="114928" y="7979"/>
                        <a:pt x="115044" y="7861"/>
                        <a:pt x="115044" y="7719"/>
                      </a:cubicBezTo>
                      <a:lnTo>
                        <a:pt x="115044" y="261"/>
                      </a:lnTo>
                      <a:cubicBezTo>
                        <a:pt x="115044" y="116"/>
                        <a:pt x="114928" y="0"/>
                        <a:pt x="114784"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9"/>
                <p:cNvSpPr/>
                <p:nvPr/>
              </p:nvSpPr>
              <p:spPr>
                <a:xfrm>
                  <a:off x="-4347575" y="-413325"/>
                  <a:ext cx="466400" cy="1692575"/>
                </a:xfrm>
                <a:custGeom>
                  <a:avLst/>
                  <a:gdLst/>
                  <a:ahLst/>
                  <a:cxnLst/>
                  <a:rect l="l" t="t" r="r" b="b"/>
                  <a:pathLst>
                    <a:path w="18656" h="67703" extrusionOk="0">
                      <a:moveTo>
                        <a:pt x="18135" y="0"/>
                      </a:moveTo>
                      <a:lnTo>
                        <a:pt x="18135" y="19792"/>
                      </a:lnTo>
                      <a:lnTo>
                        <a:pt x="0" y="19792"/>
                      </a:lnTo>
                      <a:lnTo>
                        <a:pt x="0" y="67703"/>
                      </a:lnTo>
                      <a:lnTo>
                        <a:pt x="521" y="67703"/>
                      </a:lnTo>
                      <a:lnTo>
                        <a:pt x="521" y="20313"/>
                      </a:lnTo>
                      <a:lnTo>
                        <a:pt x="18655" y="20313"/>
                      </a:lnTo>
                      <a:lnTo>
                        <a:pt x="18655" y="0"/>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9"/>
                <p:cNvSpPr/>
                <p:nvPr/>
              </p:nvSpPr>
              <p:spPr>
                <a:xfrm>
                  <a:off x="-4170425" y="-413325"/>
                  <a:ext cx="13050" cy="495700"/>
                </a:xfrm>
                <a:custGeom>
                  <a:avLst/>
                  <a:gdLst/>
                  <a:ahLst/>
                  <a:cxnLst/>
                  <a:rect l="l" t="t" r="r" b="b"/>
                  <a:pathLst>
                    <a:path w="522" h="19828" extrusionOk="0">
                      <a:moveTo>
                        <a:pt x="0" y="0"/>
                      </a:moveTo>
                      <a:lnTo>
                        <a:pt x="0" y="19828"/>
                      </a:lnTo>
                      <a:lnTo>
                        <a:pt x="521" y="19828"/>
                      </a:lnTo>
                      <a:lnTo>
                        <a:pt x="521" y="0"/>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9"/>
                <p:cNvSpPr/>
                <p:nvPr/>
              </p:nvSpPr>
              <p:spPr>
                <a:xfrm>
                  <a:off x="-6823850" y="1135200"/>
                  <a:ext cx="2414425" cy="330175"/>
                </a:xfrm>
                <a:custGeom>
                  <a:avLst/>
                  <a:gdLst/>
                  <a:ahLst/>
                  <a:cxnLst/>
                  <a:rect l="l" t="t" r="r" b="b"/>
                  <a:pathLst>
                    <a:path w="96577" h="13207" extrusionOk="0">
                      <a:moveTo>
                        <a:pt x="1" y="1"/>
                      </a:moveTo>
                      <a:lnTo>
                        <a:pt x="1" y="521"/>
                      </a:lnTo>
                      <a:lnTo>
                        <a:pt x="16928" y="521"/>
                      </a:lnTo>
                      <a:lnTo>
                        <a:pt x="16928" y="13207"/>
                      </a:lnTo>
                      <a:lnTo>
                        <a:pt x="96576" y="13207"/>
                      </a:lnTo>
                      <a:lnTo>
                        <a:pt x="96576" y="12686"/>
                      </a:lnTo>
                      <a:lnTo>
                        <a:pt x="17449" y="12686"/>
                      </a:lnTo>
                      <a:lnTo>
                        <a:pt x="17449" y="1"/>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9"/>
                <p:cNvSpPr/>
                <p:nvPr/>
              </p:nvSpPr>
              <p:spPr>
                <a:xfrm>
                  <a:off x="-5009350" y="-730475"/>
                  <a:ext cx="330175" cy="1698300"/>
                </a:xfrm>
                <a:custGeom>
                  <a:avLst/>
                  <a:gdLst/>
                  <a:ahLst/>
                  <a:cxnLst/>
                  <a:rect l="l" t="t" r="r" b="b"/>
                  <a:pathLst>
                    <a:path w="13207" h="67932" extrusionOk="0">
                      <a:moveTo>
                        <a:pt x="10232" y="1"/>
                      </a:moveTo>
                      <a:lnTo>
                        <a:pt x="10232" y="17747"/>
                      </a:lnTo>
                      <a:lnTo>
                        <a:pt x="1" y="17747"/>
                      </a:lnTo>
                      <a:lnTo>
                        <a:pt x="1" y="29725"/>
                      </a:lnTo>
                      <a:lnTo>
                        <a:pt x="12686" y="29725"/>
                      </a:lnTo>
                      <a:lnTo>
                        <a:pt x="12686" y="67931"/>
                      </a:lnTo>
                      <a:lnTo>
                        <a:pt x="13207" y="67931"/>
                      </a:lnTo>
                      <a:lnTo>
                        <a:pt x="13207" y="29204"/>
                      </a:lnTo>
                      <a:lnTo>
                        <a:pt x="522" y="29204"/>
                      </a:lnTo>
                      <a:lnTo>
                        <a:pt x="522" y="18267"/>
                      </a:lnTo>
                      <a:lnTo>
                        <a:pt x="10752" y="18267"/>
                      </a:lnTo>
                      <a:lnTo>
                        <a:pt x="10752" y="1"/>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9"/>
                <p:cNvSpPr/>
                <p:nvPr/>
              </p:nvSpPr>
              <p:spPr>
                <a:xfrm>
                  <a:off x="-3352000" y="-327750"/>
                  <a:ext cx="323675" cy="927275"/>
                </a:xfrm>
                <a:custGeom>
                  <a:avLst/>
                  <a:gdLst/>
                  <a:ahLst/>
                  <a:cxnLst/>
                  <a:rect l="l" t="t" r="r" b="b"/>
                  <a:pathLst>
                    <a:path w="12947" h="37091" extrusionOk="0">
                      <a:moveTo>
                        <a:pt x="6957" y="1"/>
                      </a:moveTo>
                      <a:lnTo>
                        <a:pt x="6957" y="11049"/>
                      </a:lnTo>
                      <a:lnTo>
                        <a:pt x="0" y="11049"/>
                      </a:lnTo>
                      <a:lnTo>
                        <a:pt x="0" y="37090"/>
                      </a:lnTo>
                      <a:lnTo>
                        <a:pt x="521" y="37090"/>
                      </a:lnTo>
                      <a:lnTo>
                        <a:pt x="521" y="11569"/>
                      </a:lnTo>
                      <a:lnTo>
                        <a:pt x="7477" y="11569"/>
                      </a:lnTo>
                      <a:lnTo>
                        <a:pt x="7477" y="521"/>
                      </a:lnTo>
                      <a:lnTo>
                        <a:pt x="12947" y="521"/>
                      </a:lnTo>
                      <a:lnTo>
                        <a:pt x="12947" y="1"/>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9"/>
                <p:cNvSpPr/>
                <p:nvPr/>
              </p:nvSpPr>
              <p:spPr>
                <a:xfrm>
                  <a:off x="-5602700" y="-454250"/>
                  <a:ext cx="156250" cy="992375"/>
                </a:xfrm>
                <a:custGeom>
                  <a:avLst/>
                  <a:gdLst/>
                  <a:ahLst/>
                  <a:cxnLst/>
                  <a:rect l="l" t="t" r="r" b="b"/>
                  <a:pathLst>
                    <a:path w="6250" h="39695" extrusionOk="0">
                      <a:moveTo>
                        <a:pt x="0" y="0"/>
                      </a:moveTo>
                      <a:lnTo>
                        <a:pt x="0" y="14432"/>
                      </a:lnTo>
                      <a:lnTo>
                        <a:pt x="5730" y="20160"/>
                      </a:lnTo>
                      <a:lnTo>
                        <a:pt x="5730" y="39695"/>
                      </a:lnTo>
                      <a:lnTo>
                        <a:pt x="6249" y="39695"/>
                      </a:lnTo>
                      <a:lnTo>
                        <a:pt x="6249" y="19945"/>
                      </a:lnTo>
                      <a:lnTo>
                        <a:pt x="521" y="14216"/>
                      </a:lnTo>
                      <a:lnTo>
                        <a:pt x="521" y="0"/>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9"/>
                <p:cNvSpPr/>
                <p:nvPr/>
              </p:nvSpPr>
              <p:spPr>
                <a:xfrm>
                  <a:off x="-6721550" y="603225"/>
                  <a:ext cx="910525" cy="309700"/>
                </a:xfrm>
                <a:custGeom>
                  <a:avLst/>
                  <a:gdLst/>
                  <a:ahLst/>
                  <a:cxnLst/>
                  <a:rect l="l" t="t" r="r" b="b"/>
                  <a:pathLst>
                    <a:path w="36421" h="12388" extrusionOk="0">
                      <a:moveTo>
                        <a:pt x="0" y="0"/>
                      </a:moveTo>
                      <a:lnTo>
                        <a:pt x="0" y="521"/>
                      </a:lnTo>
                      <a:lnTo>
                        <a:pt x="21020" y="521"/>
                      </a:lnTo>
                      <a:lnTo>
                        <a:pt x="21020" y="12388"/>
                      </a:lnTo>
                      <a:lnTo>
                        <a:pt x="36421" y="12388"/>
                      </a:lnTo>
                      <a:lnTo>
                        <a:pt x="36421" y="11867"/>
                      </a:lnTo>
                      <a:lnTo>
                        <a:pt x="21540" y="11867"/>
                      </a:lnTo>
                      <a:lnTo>
                        <a:pt x="21540" y="0"/>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9"/>
                <p:cNvSpPr/>
                <p:nvPr/>
              </p:nvSpPr>
              <p:spPr>
                <a:xfrm>
                  <a:off x="-6138425" y="2512600"/>
                  <a:ext cx="681750" cy="569200"/>
                </a:xfrm>
                <a:custGeom>
                  <a:avLst/>
                  <a:gdLst/>
                  <a:ahLst/>
                  <a:cxnLst/>
                  <a:rect l="l" t="t" r="r" b="b"/>
                  <a:pathLst>
                    <a:path w="27270" h="22768" extrusionOk="0">
                      <a:moveTo>
                        <a:pt x="26750" y="1"/>
                      </a:moveTo>
                      <a:lnTo>
                        <a:pt x="26750" y="10379"/>
                      </a:lnTo>
                      <a:lnTo>
                        <a:pt x="19792" y="10379"/>
                      </a:lnTo>
                      <a:lnTo>
                        <a:pt x="19792" y="22247"/>
                      </a:lnTo>
                      <a:lnTo>
                        <a:pt x="1" y="22247"/>
                      </a:lnTo>
                      <a:lnTo>
                        <a:pt x="1" y="22768"/>
                      </a:lnTo>
                      <a:lnTo>
                        <a:pt x="20313" y="22768"/>
                      </a:lnTo>
                      <a:lnTo>
                        <a:pt x="20313" y="10900"/>
                      </a:lnTo>
                      <a:lnTo>
                        <a:pt x="27269" y="10900"/>
                      </a:lnTo>
                      <a:lnTo>
                        <a:pt x="27269" y="1"/>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9"/>
                <p:cNvSpPr/>
                <p:nvPr/>
              </p:nvSpPr>
              <p:spPr>
                <a:xfrm>
                  <a:off x="-3556625" y="2553500"/>
                  <a:ext cx="865900" cy="405525"/>
                </a:xfrm>
                <a:custGeom>
                  <a:avLst/>
                  <a:gdLst/>
                  <a:ahLst/>
                  <a:cxnLst/>
                  <a:rect l="l" t="t" r="r" b="b"/>
                  <a:pathLst>
                    <a:path w="34636" h="16221" extrusionOk="0">
                      <a:moveTo>
                        <a:pt x="1" y="0"/>
                      </a:moveTo>
                      <a:lnTo>
                        <a:pt x="1" y="11310"/>
                      </a:lnTo>
                      <a:lnTo>
                        <a:pt x="16481" y="11310"/>
                      </a:lnTo>
                      <a:lnTo>
                        <a:pt x="16481" y="6809"/>
                      </a:lnTo>
                      <a:lnTo>
                        <a:pt x="20462" y="6809"/>
                      </a:lnTo>
                      <a:lnTo>
                        <a:pt x="20462" y="16220"/>
                      </a:lnTo>
                      <a:lnTo>
                        <a:pt x="34636" y="16220"/>
                      </a:lnTo>
                      <a:lnTo>
                        <a:pt x="34636" y="15700"/>
                      </a:lnTo>
                      <a:lnTo>
                        <a:pt x="20983" y="15700"/>
                      </a:lnTo>
                      <a:lnTo>
                        <a:pt x="20983" y="6289"/>
                      </a:lnTo>
                      <a:lnTo>
                        <a:pt x="15960" y="6289"/>
                      </a:lnTo>
                      <a:lnTo>
                        <a:pt x="15960" y="10790"/>
                      </a:lnTo>
                      <a:lnTo>
                        <a:pt x="521" y="10790"/>
                      </a:lnTo>
                      <a:lnTo>
                        <a:pt x="521" y="0"/>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9"/>
                <p:cNvSpPr/>
                <p:nvPr/>
              </p:nvSpPr>
              <p:spPr>
                <a:xfrm>
                  <a:off x="-3919200" y="-442500"/>
                  <a:ext cx="60700" cy="58400"/>
                </a:xfrm>
                <a:custGeom>
                  <a:avLst/>
                  <a:gdLst/>
                  <a:ahLst/>
                  <a:cxnLst/>
                  <a:rect l="l" t="t" r="r" b="b"/>
                  <a:pathLst>
                    <a:path w="2428" h="2336" extrusionOk="0">
                      <a:moveTo>
                        <a:pt x="1260" y="0"/>
                      </a:moveTo>
                      <a:cubicBezTo>
                        <a:pt x="788" y="0"/>
                        <a:pt x="363" y="285"/>
                        <a:pt x="181" y="720"/>
                      </a:cubicBezTo>
                      <a:cubicBezTo>
                        <a:pt x="1" y="1156"/>
                        <a:pt x="101" y="1659"/>
                        <a:pt x="434" y="1993"/>
                      </a:cubicBezTo>
                      <a:cubicBezTo>
                        <a:pt x="658" y="2217"/>
                        <a:pt x="956" y="2335"/>
                        <a:pt x="1260" y="2335"/>
                      </a:cubicBezTo>
                      <a:cubicBezTo>
                        <a:pt x="1411" y="2335"/>
                        <a:pt x="1562" y="2306"/>
                        <a:pt x="1707" y="2246"/>
                      </a:cubicBezTo>
                      <a:cubicBezTo>
                        <a:pt x="2143" y="2066"/>
                        <a:pt x="2427" y="1640"/>
                        <a:pt x="2427" y="1167"/>
                      </a:cubicBezTo>
                      <a:cubicBezTo>
                        <a:pt x="2427" y="523"/>
                        <a:pt x="1905" y="0"/>
                        <a:pt x="126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9"/>
                <p:cNvSpPr/>
                <p:nvPr/>
              </p:nvSpPr>
              <p:spPr>
                <a:xfrm>
                  <a:off x="-3926225" y="-449025"/>
                  <a:ext cx="74225" cy="71400"/>
                </a:xfrm>
                <a:custGeom>
                  <a:avLst/>
                  <a:gdLst/>
                  <a:ahLst/>
                  <a:cxnLst/>
                  <a:rect l="l" t="t" r="r" b="b"/>
                  <a:pathLst>
                    <a:path w="2969" h="2856" extrusionOk="0">
                      <a:moveTo>
                        <a:pt x="1541" y="521"/>
                      </a:moveTo>
                      <a:lnTo>
                        <a:pt x="1541" y="523"/>
                      </a:lnTo>
                      <a:cubicBezTo>
                        <a:pt x="2042" y="523"/>
                        <a:pt x="2448" y="928"/>
                        <a:pt x="2448" y="1428"/>
                      </a:cubicBezTo>
                      <a:cubicBezTo>
                        <a:pt x="2448" y="1795"/>
                        <a:pt x="2228" y="2126"/>
                        <a:pt x="1888" y="2266"/>
                      </a:cubicBezTo>
                      <a:cubicBezTo>
                        <a:pt x="1776" y="2313"/>
                        <a:pt x="1658" y="2335"/>
                        <a:pt x="1541" y="2335"/>
                      </a:cubicBezTo>
                      <a:cubicBezTo>
                        <a:pt x="1305" y="2335"/>
                        <a:pt x="1072" y="2243"/>
                        <a:pt x="899" y="2070"/>
                      </a:cubicBezTo>
                      <a:cubicBezTo>
                        <a:pt x="640" y="1811"/>
                        <a:pt x="563" y="1420"/>
                        <a:pt x="703" y="1081"/>
                      </a:cubicBezTo>
                      <a:cubicBezTo>
                        <a:pt x="843" y="743"/>
                        <a:pt x="1174" y="521"/>
                        <a:pt x="1541" y="521"/>
                      </a:cubicBezTo>
                      <a:close/>
                      <a:moveTo>
                        <a:pt x="1541" y="1"/>
                      </a:moveTo>
                      <a:cubicBezTo>
                        <a:pt x="1169" y="1"/>
                        <a:pt x="804" y="146"/>
                        <a:pt x="531" y="418"/>
                      </a:cubicBezTo>
                      <a:cubicBezTo>
                        <a:pt x="123" y="828"/>
                        <a:pt x="1" y="1442"/>
                        <a:pt x="222" y="1974"/>
                      </a:cubicBezTo>
                      <a:cubicBezTo>
                        <a:pt x="443" y="2508"/>
                        <a:pt x="963" y="2856"/>
                        <a:pt x="1541" y="2856"/>
                      </a:cubicBezTo>
                      <a:cubicBezTo>
                        <a:pt x="2329" y="2855"/>
                        <a:pt x="2967" y="2217"/>
                        <a:pt x="2969" y="1428"/>
                      </a:cubicBezTo>
                      <a:cubicBezTo>
                        <a:pt x="2969" y="851"/>
                        <a:pt x="2621" y="330"/>
                        <a:pt x="2087" y="110"/>
                      </a:cubicBezTo>
                      <a:cubicBezTo>
                        <a:pt x="1910" y="36"/>
                        <a:pt x="1725" y="1"/>
                        <a:pt x="154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9"/>
                <p:cNvSpPr/>
                <p:nvPr/>
              </p:nvSpPr>
              <p:spPr>
                <a:xfrm>
                  <a:off x="-4194325" y="-442500"/>
                  <a:ext cx="60700" cy="58400"/>
                </a:xfrm>
                <a:custGeom>
                  <a:avLst/>
                  <a:gdLst/>
                  <a:ahLst/>
                  <a:cxnLst/>
                  <a:rect l="l" t="t" r="r" b="b"/>
                  <a:pathLst>
                    <a:path w="2428" h="2336" extrusionOk="0">
                      <a:moveTo>
                        <a:pt x="1260" y="0"/>
                      </a:moveTo>
                      <a:cubicBezTo>
                        <a:pt x="788" y="0"/>
                        <a:pt x="363" y="285"/>
                        <a:pt x="181" y="720"/>
                      </a:cubicBezTo>
                      <a:cubicBezTo>
                        <a:pt x="1" y="1156"/>
                        <a:pt x="101" y="1659"/>
                        <a:pt x="434" y="1993"/>
                      </a:cubicBezTo>
                      <a:cubicBezTo>
                        <a:pt x="658" y="2217"/>
                        <a:pt x="957" y="2335"/>
                        <a:pt x="1260" y="2335"/>
                      </a:cubicBezTo>
                      <a:cubicBezTo>
                        <a:pt x="1411" y="2335"/>
                        <a:pt x="1563" y="2306"/>
                        <a:pt x="1707" y="2246"/>
                      </a:cubicBezTo>
                      <a:cubicBezTo>
                        <a:pt x="2143" y="2066"/>
                        <a:pt x="2428" y="1640"/>
                        <a:pt x="2428" y="1167"/>
                      </a:cubicBezTo>
                      <a:cubicBezTo>
                        <a:pt x="2428" y="523"/>
                        <a:pt x="1906" y="0"/>
                        <a:pt x="126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9"/>
                <p:cNvSpPr/>
                <p:nvPr/>
              </p:nvSpPr>
              <p:spPr>
                <a:xfrm>
                  <a:off x="-4201325" y="-449025"/>
                  <a:ext cx="74200" cy="71400"/>
                </a:xfrm>
                <a:custGeom>
                  <a:avLst/>
                  <a:gdLst/>
                  <a:ahLst/>
                  <a:cxnLst/>
                  <a:rect l="l" t="t" r="r" b="b"/>
                  <a:pathLst>
                    <a:path w="2968" h="2856" extrusionOk="0">
                      <a:moveTo>
                        <a:pt x="1540" y="521"/>
                      </a:moveTo>
                      <a:lnTo>
                        <a:pt x="1540" y="523"/>
                      </a:lnTo>
                      <a:cubicBezTo>
                        <a:pt x="2042" y="523"/>
                        <a:pt x="2447" y="928"/>
                        <a:pt x="2447" y="1428"/>
                      </a:cubicBezTo>
                      <a:cubicBezTo>
                        <a:pt x="2447" y="1795"/>
                        <a:pt x="2227" y="2126"/>
                        <a:pt x="1888" y="2266"/>
                      </a:cubicBezTo>
                      <a:cubicBezTo>
                        <a:pt x="1775" y="2313"/>
                        <a:pt x="1658" y="2335"/>
                        <a:pt x="1541" y="2335"/>
                      </a:cubicBezTo>
                      <a:cubicBezTo>
                        <a:pt x="1305" y="2335"/>
                        <a:pt x="1073" y="2243"/>
                        <a:pt x="898" y="2070"/>
                      </a:cubicBezTo>
                      <a:cubicBezTo>
                        <a:pt x="639" y="1811"/>
                        <a:pt x="562" y="1420"/>
                        <a:pt x="702" y="1081"/>
                      </a:cubicBezTo>
                      <a:cubicBezTo>
                        <a:pt x="843" y="743"/>
                        <a:pt x="1173" y="521"/>
                        <a:pt x="1540" y="521"/>
                      </a:cubicBezTo>
                      <a:close/>
                      <a:moveTo>
                        <a:pt x="1541" y="1"/>
                      </a:moveTo>
                      <a:cubicBezTo>
                        <a:pt x="1169" y="1"/>
                        <a:pt x="804" y="146"/>
                        <a:pt x="530" y="418"/>
                      </a:cubicBezTo>
                      <a:cubicBezTo>
                        <a:pt x="122" y="828"/>
                        <a:pt x="0" y="1442"/>
                        <a:pt x="222" y="1974"/>
                      </a:cubicBezTo>
                      <a:cubicBezTo>
                        <a:pt x="442" y="2508"/>
                        <a:pt x="963" y="2856"/>
                        <a:pt x="1540" y="2856"/>
                      </a:cubicBezTo>
                      <a:cubicBezTo>
                        <a:pt x="2329" y="2855"/>
                        <a:pt x="2967" y="2217"/>
                        <a:pt x="2968" y="1428"/>
                      </a:cubicBezTo>
                      <a:cubicBezTo>
                        <a:pt x="2968" y="851"/>
                        <a:pt x="2620" y="330"/>
                        <a:pt x="2088" y="110"/>
                      </a:cubicBezTo>
                      <a:cubicBezTo>
                        <a:pt x="1911" y="36"/>
                        <a:pt x="1725" y="1"/>
                        <a:pt x="154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9"/>
                <p:cNvSpPr/>
                <p:nvPr/>
              </p:nvSpPr>
              <p:spPr>
                <a:xfrm>
                  <a:off x="-4778350" y="-768150"/>
                  <a:ext cx="60675" cy="58400"/>
                </a:xfrm>
                <a:custGeom>
                  <a:avLst/>
                  <a:gdLst/>
                  <a:ahLst/>
                  <a:cxnLst/>
                  <a:rect l="l" t="t" r="r" b="b"/>
                  <a:pathLst>
                    <a:path w="2427" h="2336" extrusionOk="0">
                      <a:moveTo>
                        <a:pt x="1259" y="0"/>
                      </a:moveTo>
                      <a:cubicBezTo>
                        <a:pt x="787" y="0"/>
                        <a:pt x="361" y="285"/>
                        <a:pt x="180" y="721"/>
                      </a:cubicBezTo>
                      <a:cubicBezTo>
                        <a:pt x="0" y="1157"/>
                        <a:pt x="99" y="1659"/>
                        <a:pt x="434" y="1993"/>
                      </a:cubicBezTo>
                      <a:cubicBezTo>
                        <a:pt x="657" y="2217"/>
                        <a:pt x="955" y="2335"/>
                        <a:pt x="1259" y="2335"/>
                      </a:cubicBezTo>
                      <a:cubicBezTo>
                        <a:pt x="1410" y="2335"/>
                        <a:pt x="1561" y="2306"/>
                        <a:pt x="1706" y="2247"/>
                      </a:cubicBezTo>
                      <a:cubicBezTo>
                        <a:pt x="2142" y="2066"/>
                        <a:pt x="2427" y="1640"/>
                        <a:pt x="2427" y="1168"/>
                      </a:cubicBezTo>
                      <a:cubicBezTo>
                        <a:pt x="2427" y="523"/>
                        <a:pt x="1904" y="0"/>
                        <a:pt x="125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9"/>
                <p:cNvSpPr/>
                <p:nvPr/>
              </p:nvSpPr>
              <p:spPr>
                <a:xfrm>
                  <a:off x="-4785375" y="-774675"/>
                  <a:ext cx="74225" cy="71425"/>
                </a:xfrm>
                <a:custGeom>
                  <a:avLst/>
                  <a:gdLst/>
                  <a:ahLst/>
                  <a:cxnLst/>
                  <a:rect l="l" t="t" r="r" b="b"/>
                  <a:pathLst>
                    <a:path w="2969" h="2857" extrusionOk="0">
                      <a:moveTo>
                        <a:pt x="1540" y="522"/>
                      </a:moveTo>
                      <a:cubicBezTo>
                        <a:pt x="2040" y="522"/>
                        <a:pt x="2447" y="927"/>
                        <a:pt x="2447" y="1429"/>
                      </a:cubicBezTo>
                      <a:cubicBezTo>
                        <a:pt x="2447" y="1796"/>
                        <a:pt x="2226" y="2126"/>
                        <a:pt x="1887" y="2267"/>
                      </a:cubicBezTo>
                      <a:cubicBezTo>
                        <a:pt x="1775" y="2313"/>
                        <a:pt x="1657" y="2336"/>
                        <a:pt x="1540" y="2336"/>
                      </a:cubicBezTo>
                      <a:cubicBezTo>
                        <a:pt x="1304" y="2336"/>
                        <a:pt x="1072" y="2244"/>
                        <a:pt x="899" y="2070"/>
                      </a:cubicBezTo>
                      <a:cubicBezTo>
                        <a:pt x="639" y="1811"/>
                        <a:pt x="562" y="1420"/>
                        <a:pt x="702" y="1081"/>
                      </a:cubicBezTo>
                      <a:cubicBezTo>
                        <a:pt x="843" y="742"/>
                        <a:pt x="1173" y="522"/>
                        <a:pt x="1540" y="522"/>
                      </a:cubicBezTo>
                      <a:close/>
                      <a:moveTo>
                        <a:pt x="1540" y="1"/>
                      </a:moveTo>
                      <a:cubicBezTo>
                        <a:pt x="1168" y="1"/>
                        <a:pt x="803" y="146"/>
                        <a:pt x="530" y="419"/>
                      </a:cubicBezTo>
                      <a:cubicBezTo>
                        <a:pt x="122" y="827"/>
                        <a:pt x="0" y="1442"/>
                        <a:pt x="220" y="1975"/>
                      </a:cubicBezTo>
                      <a:cubicBezTo>
                        <a:pt x="442" y="2509"/>
                        <a:pt x="963" y="2856"/>
                        <a:pt x="1540" y="2856"/>
                      </a:cubicBezTo>
                      <a:cubicBezTo>
                        <a:pt x="2329" y="2856"/>
                        <a:pt x="2967" y="2217"/>
                        <a:pt x="2968" y="1429"/>
                      </a:cubicBezTo>
                      <a:cubicBezTo>
                        <a:pt x="2968" y="851"/>
                        <a:pt x="2621" y="330"/>
                        <a:pt x="2086" y="110"/>
                      </a:cubicBezTo>
                      <a:cubicBezTo>
                        <a:pt x="1909" y="37"/>
                        <a:pt x="1724" y="1"/>
                        <a:pt x="154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9"/>
                <p:cNvSpPr/>
                <p:nvPr/>
              </p:nvSpPr>
              <p:spPr>
                <a:xfrm>
                  <a:off x="-5627475" y="-498225"/>
                  <a:ext cx="60700" cy="58425"/>
                </a:xfrm>
                <a:custGeom>
                  <a:avLst/>
                  <a:gdLst/>
                  <a:ahLst/>
                  <a:cxnLst/>
                  <a:rect l="l" t="t" r="r" b="b"/>
                  <a:pathLst>
                    <a:path w="2428" h="2337" extrusionOk="0">
                      <a:moveTo>
                        <a:pt x="1260" y="1"/>
                      </a:moveTo>
                      <a:cubicBezTo>
                        <a:pt x="788" y="1"/>
                        <a:pt x="361" y="286"/>
                        <a:pt x="181" y="721"/>
                      </a:cubicBezTo>
                      <a:cubicBezTo>
                        <a:pt x="1" y="1157"/>
                        <a:pt x="100" y="1660"/>
                        <a:pt x="434" y="1994"/>
                      </a:cubicBezTo>
                      <a:cubicBezTo>
                        <a:pt x="657" y="2218"/>
                        <a:pt x="956" y="2336"/>
                        <a:pt x="1260" y="2336"/>
                      </a:cubicBezTo>
                      <a:cubicBezTo>
                        <a:pt x="1411" y="2336"/>
                        <a:pt x="1562" y="2307"/>
                        <a:pt x="1707" y="2247"/>
                      </a:cubicBezTo>
                      <a:cubicBezTo>
                        <a:pt x="2143" y="2067"/>
                        <a:pt x="2427" y="1641"/>
                        <a:pt x="2427" y="1168"/>
                      </a:cubicBezTo>
                      <a:cubicBezTo>
                        <a:pt x="2427" y="524"/>
                        <a:pt x="1904" y="1"/>
                        <a:pt x="126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9"/>
                <p:cNvSpPr/>
                <p:nvPr/>
              </p:nvSpPr>
              <p:spPr>
                <a:xfrm>
                  <a:off x="-5634475" y="-504725"/>
                  <a:ext cx="74225" cy="71400"/>
                </a:xfrm>
                <a:custGeom>
                  <a:avLst/>
                  <a:gdLst/>
                  <a:ahLst/>
                  <a:cxnLst/>
                  <a:rect l="l" t="t" r="r" b="b"/>
                  <a:pathLst>
                    <a:path w="2969" h="2856" extrusionOk="0">
                      <a:moveTo>
                        <a:pt x="1540" y="521"/>
                      </a:moveTo>
                      <a:cubicBezTo>
                        <a:pt x="2041" y="523"/>
                        <a:pt x="2447" y="928"/>
                        <a:pt x="2448" y="1428"/>
                      </a:cubicBezTo>
                      <a:cubicBezTo>
                        <a:pt x="2448" y="1795"/>
                        <a:pt x="2226" y="2126"/>
                        <a:pt x="1887" y="2266"/>
                      </a:cubicBezTo>
                      <a:cubicBezTo>
                        <a:pt x="1775" y="2313"/>
                        <a:pt x="1657" y="2335"/>
                        <a:pt x="1540" y="2335"/>
                      </a:cubicBezTo>
                      <a:cubicBezTo>
                        <a:pt x="1304" y="2335"/>
                        <a:pt x="1073" y="2243"/>
                        <a:pt x="899" y="2070"/>
                      </a:cubicBezTo>
                      <a:cubicBezTo>
                        <a:pt x="640" y="1810"/>
                        <a:pt x="561" y="1420"/>
                        <a:pt x="702" y="1081"/>
                      </a:cubicBezTo>
                      <a:cubicBezTo>
                        <a:pt x="842" y="742"/>
                        <a:pt x="1173" y="521"/>
                        <a:pt x="1540" y="521"/>
                      </a:cubicBezTo>
                      <a:close/>
                      <a:moveTo>
                        <a:pt x="1540" y="0"/>
                      </a:moveTo>
                      <a:cubicBezTo>
                        <a:pt x="1169" y="0"/>
                        <a:pt x="804" y="146"/>
                        <a:pt x="531" y="418"/>
                      </a:cubicBezTo>
                      <a:cubicBezTo>
                        <a:pt x="122" y="826"/>
                        <a:pt x="1" y="1440"/>
                        <a:pt x="221" y="1974"/>
                      </a:cubicBezTo>
                      <a:cubicBezTo>
                        <a:pt x="442" y="2508"/>
                        <a:pt x="962" y="2856"/>
                        <a:pt x="1540" y="2856"/>
                      </a:cubicBezTo>
                      <a:cubicBezTo>
                        <a:pt x="2328" y="2855"/>
                        <a:pt x="2967" y="2217"/>
                        <a:pt x="2969" y="1428"/>
                      </a:cubicBezTo>
                      <a:cubicBezTo>
                        <a:pt x="2969" y="851"/>
                        <a:pt x="2620" y="330"/>
                        <a:pt x="2087" y="110"/>
                      </a:cubicBezTo>
                      <a:cubicBezTo>
                        <a:pt x="1910" y="36"/>
                        <a:pt x="1724" y="0"/>
                        <a:pt x="154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9"/>
                <p:cNvSpPr/>
                <p:nvPr/>
              </p:nvSpPr>
              <p:spPr>
                <a:xfrm>
                  <a:off x="-6753025" y="580550"/>
                  <a:ext cx="60675" cy="58375"/>
                </a:xfrm>
                <a:custGeom>
                  <a:avLst/>
                  <a:gdLst/>
                  <a:ahLst/>
                  <a:cxnLst/>
                  <a:rect l="l" t="t" r="r" b="b"/>
                  <a:pathLst>
                    <a:path w="2427" h="2335" extrusionOk="0">
                      <a:moveTo>
                        <a:pt x="1259" y="0"/>
                      </a:moveTo>
                      <a:cubicBezTo>
                        <a:pt x="787" y="0"/>
                        <a:pt x="362" y="285"/>
                        <a:pt x="182" y="721"/>
                      </a:cubicBezTo>
                      <a:cubicBezTo>
                        <a:pt x="0" y="1157"/>
                        <a:pt x="101" y="1659"/>
                        <a:pt x="435" y="1992"/>
                      </a:cubicBezTo>
                      <a:cubicBezTo>
                        <a:pt x="657" y="2216"/>
                        <a:pt x="956" y="2335"/>
                        <a:pt x="1260" y="2335"/>
                      </a:cubicBezTo>
                      <a:cubicBezTo>
                        <a:pt x="1410" y="2335"/>
                        <a:pt x="1562" y="2306"/>
                        <a:pt x="1706" y="2245"/>
                      </a:cubicBezTo>
                      <a:cubicBezTo>
                        <a:pt x="2142" y="2065"/>
                        <a:pt x="2427" y="1640"/>
                        <a:pt x="2427" y="1168"/>
                      </a:cubicBezTo>
                      <a:cubicBezTo>
                        <a:pt x="2427" y="522"/>
                        <a:pt x="1905" y="0"/>
                        <a:pt x="125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9"/>
                <p:cNvSpPr/>
                <p:nvPr/>
              </p:nvSpPr>
              <p:spPr>
                <a:xfrm>
                  <a:off x="-6760050" y="574025"/>
                  <a:ext cx="74225" cy="71425"/>
                </a:xfrm>
                <a:custGeom>
                  <a:avLst/>
                  <a:gdLst/>
                  <a:ahLst/>
                  <a:cxnLst/>
                  <a:rect l="l" t="t" r="r" b="b"/>
                  <a:pathLst>
                    <a:path w="2969" h="2857" extrusionOk="0">
                      <a:moveTo>
                        <a:pt x="1540" y="522"/>
                      </a:moveTo>
                      <a:cubicBezTo>
                        <a:pt x="2042" y="522"/>
                        <a:pt x="2447" y="927"/>
                        <a:pt x="2447" y="1429"/>
                      </a:cubicBezTo>
                      <a:cubicBezTo>
                        <a:pt x="2447" y="1796"/>
                        <a:pt x="2227" y="2126"/>
                        <a:pt x="1888" y="2267"/>
                      </a:cubicBezTo>
                      <a:cubicBezTo>
                        <a:pt x="1776" y="2313"/>
                        <a:pt x="1658" y="2336"/>
                        <a:pt x="1541" y="2336"/>
                      </a:cubicBezTo>
                      <a:cubicBezTo>
                        <a:pt x="1305" y="2336"/>
                        <a:pt x="1073" y="2243"/>
                        <a:pt x="899" y="2069"/>
                      </a:cubicBezTo>
                      <a:cubicBezTo>
                        <a:pt x="639" y="1810"/>
                        <a:pt x="562" y="1420"/>
                        <a:pt x="702" y="1081"/>
                      </a:cubicBezTo>
                      <a:cubicBezTo>
                        <a:pt x="843" y="742"/>
                        <a:pt x="1173" y="522"/>
                        <a:pt x="1540" y="522"/>
                      </a:cubicBezTo>
                      <a:close/>
                      <a:moveTo>
                        <a:pt x="1542" y="1"/>
                      </a:moveTo>
                      <a:cubicBezTo>
                        <a:pt x="1170" y="1"/>
                        <a:pt x="804" y="146"/>
                        <a:pt x="530" y="419"/>
                      </a:cubicBezTo>
                      <a:cubicBezTo>
                        <a:pt x="122" y="827"/>
                        <a:pt x="0" y="1441"/>
                        <a:pt x="222" y="1975"/>
                      </a:cubicBezTo>
                      <a:cubicBezTo>
                        <a:pt x="442" y="2509"/>
                        <a:pt x="963" y="2856"/>
                        <a:pt x="1540" y="2856"/>
                      </a:cubicBezTo>
                      <a:cubicBezTo>
                        <a:pt x="2329" y="2855"/>
                        <a:pt x="2967" y="2217"/>
                        <a:pt x="2968" y="1429"/>
                      </a:cubicBezTo>
                      <a:cubicBezTo>
                        <a:pt x="2968" y="851"/>
                        <a:pt x="2621" y="330"/>
                        <a:pt x="2086" y="109"/>
                      </a:cubicBezTo>
                      <a:cubicBezTo>
                        <a:pt x="1910" y="36"/>
                        <a:pt x="1725" y="1"/>
                        <a:pt x="154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9"/>
                <p:cNvSpPr/>
                <p:nvPr/>
              </p:nvSpPr>
              <p:spPr>
                <a:xfrm>
                  <a:off x="-6854475" y="1111650"/>
                  <a:ext cx="60675" cy="58400"/>
                </a:xfrm>
                <a:custGeom>
                  <a:avLst/>
                  <a:gdLst/>
                  <a:ahLst/>
                  <a:cxnLst/>
                  <a:rect l="l" t="t" r="r" b="b"/>
                  <a:pathLst>
                    <a:path w="2427" h="2336" extrusionOk="0">
                      <a:moveTo>
                        <a:pt x="1260" y="0"/>
                      </a:moveTo>
                      <a:cubicBezTo>
                        <a:pt x="787" y="0"/>
                        <a:pt x="362" y="285"/>
                        <a:pt x="181" y="721"/>
                      </a:cubicBezTo>
                      <a:cubicBezTo>
                        <a:pt x="0" y="1157"/>
                        <a:pt x="101" y="1659"/>
                        <a:pt x="434" y="1994"/>
                      </a:cubicBezTo>
                      <a:cubicBezTo>
                        <a:pt x="658" y="2217"/>
                        <a:pt x="957" y="2335"/>
                        <a:pt x="1261" y="2335"/>
                      </a:cubicBezTo>
                      <a:cubicBezTo>
                        <a:pt x="1411" y="2335"/>
                        <a:pt x="1562" y="2306"/>
                        <a:pt x="1706" y="2247"/>
                      </a:cubicBezTo>
                      <a:cubicBezTo>
                        <a:pt x="2142" y="2066"/>
                        <a:pt x="2427" y="1640"/>
                        <a:pt x="2427" y="1168"/>
                      </a:cubicBezTo>
                      <a:cubicBezTo>
                        <a:pt x="2427" y="522"/>
                        <a:pt x="1905" y="0"/>
                        <a:pt x="126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9"/>
                <p:cNvSpPr/>
                <p:nvPr/>
              </p:nvSpPr>
              <p:spPr>
                <a:xfrm>
                  <a:off x="-6861500" y="1105125"/>
                  <a:ext cx="74250" cy="71425"/>
                </a:xfrm>
                <a:custGeom>
                  <a:avLst/>
                  <a:gdLst/>
                  <a:ahLst/>
                  <a:cxnLst/>
                  <a:rect l="l" t="t" r="r" b="b"/>
                  <a:pathLst>
                    <a:path w="2970" h="2857" extrusionOk="0">
                      <a:moveTo>
                        <a:pt x="1541" y="521"/>
                      </a:moveTo>
                      <a:cubicBezTo>
                        <a:pt x="2042" y="521"/>
                        <a:pt x="2448" y="927"/>
                        <a:pt x="2448" y="1429"/>
                      </a:cubicBezTo>
                      <a:cubicBezTo>
                        <a:pt x="2448" y="1796"/>
                        <a:pt x="2227" y="2126"/>
                        <a:pt x="1888" y="2267"/>
                      </a:cubicBezTo>
                      <a:cubicBezTo>
                        <a:pt x="1776" y="2313"/>
                        <a:pt x="1659" y="2336"/>
                        <a:pt x="1542" y="2336"/>
                      </a:cubicBezTo>
                      <a:cubicBezTo>
                        <a:pt x="1306" y="2336"/>
                        <a:pt x="1073" y="2243"/>
                        <a:pt x="899" y="2069"/>
                      </a:cubicBezTo>
                      <a:cubicBezTo>
                        <a:pt x="640" y="1810"/>
                        <a:pt x="562" y="1420"/>
                        <a:pt x="703" y="1081"/>
                      </a:cubicBezTo>
                      <a:cubicBezTo>
                        <a:pt x="843" y="742"/>
                        <a:pt x="1174" y="521"/>
                        <a:pt x="1541" y="521"/>
                      </a:cubicBezTo>
                      <a:close/>
                      <a:moveTo>
                        <a:pt x="1541" y="0"/>
                      </a:moveTo>
                      <a:cubicBezTo>
                        <a:pt x="1170" y="0"/>
                        <a:pt x="805" y="145"/>
                        <a:pt x="532" y="419"/>
                      </a:cubicBezTo>
                      <a:cubicBezTo>
                        <a:pt x="123" y="827"/>
                        <a:pt x="0" y="1441"/>
                        <a:pt x="222" y="1975"/>
                      </a:cubicBezTo>
                      <a:cubicBezTo>
                        <a:pt x="442" y="2508"/>
                        <a:pt x="963" y="2856"/>
                        <a:pt x="1541" y="2856"/>
                      </a:cubicBezTo>
                      <a:cubicBezTo>
                        <a:pt x="2329" y="2855"/>
                        <a:pt x="2967" y="2217"/>
                        <a:pt x="2968" y="1429"/>
                      </a:cubicBezTo>
                      <a:cubicBezTo>
                        <a:pt x="2970" y="851"/>
                        <a:pt x="2621" y="330"/>
                        <a:pt x="2088" y="109"/>
                      </a:cubicBezTo>
                      <a:cubicBezTo>
                        <a:pt x="1911" y="36"/>
                        <a:pt x="1725" y="0"/>
                        <a:pt x="154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9"/>
                <p:cNvSpPr/>
                <p:nvPr/>
              </p:nvSpPr>
              <p:spPr>
                <a:xfrm>
                  <a:off x="-6167350" y="3040500"/>
                  <a:ext cx="60675" cy="58400"/>
                </a:xfrm>
                <a:custGeom>
                  <a:avLst/>
                  <a:gdLst/>
                  <a:ahLst/>
                  <a:cxnLst/>
                  <a:rect l="l" t="t" r="r" b="b"/>
                  <a:pathLst>
                    <a:path w="2427" h="2336" extrusionOk="0">
                      <a:moveTo>
                        <a:pt x="1260" y="0"/>
                      </a:moveTo>
                      <a:cubicBezTo>
                        <a:pt x="787" y="0"/>
                        <a:pt x="362" y="285"/>
                        <a:pt x="182" y="721"/>
                      </a:cubicBezTo>
                      <a:cubicBezTo>
                        <a:pt x="0" y="1158"/>
                        <a:pt x="101" y="1659"/>
                        <a:pt x="435" y="1993"/>
                      </a:cubicBezTo>
                      <a:cubicBezTo>
                        <a:pt x="658" y="2217"/>
                        <a:pt x="956" y="2335"/>
                        <a:pt x="1260" y="2335"/>
                      </a:cubicBezTo>
                      <a:cubicBezTo>
                        <a:pt x="1410" y="2335"/>
                        <a:pt x="1562" y="2306"/>
                        <a:pt x="1706" y="2246"/>
                      </a:cubicBezTo>
                      <a:cubicBezTo>
                        <a:pt x="2142" y="2066"/>
                        <a:pt x="2427" y="1640"/>
                        <a:pt x="2427" y="1167"/>
                      </a:cubicBezTo>
                      <a:cubicBezTo>
                        <a:pt x="2427" y="523"/>
                        <a:pt x="1905" y="0"/>
                        <a:pt x="126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9"/>
                <p:cNvSpPr/>
                <p:nvPr/>
              </p:nvSpPr>
              <p:spPr>
                <a:xfrm>
                  <a:off x="-6174375" y="3034000"/>
                  <a:ext cx="74225" cy="71425"/>
                </a:xfrm>
                <a:custGeom>
                  <a:avLst/>
                  <a:gdLst/>
                  <a:ahLst/>
                  <a:cxnLst/>
                  <a:rect l="l" t="t" r="r" b="b"/>
                  <a:pathLst>
                    <a:path w="2969" h="2857" extrusionOk="0">
                      <a:moveTo>
                        <a:pt x="1541" y="521"/>
                      </a:moveTo>
                      <a:cubicBezTo>
                        <a:pt x="2042" y="522"/>
                        <a:pt x="2448" y="927"/>
                        <a:pt x="2448" y="1427"/>
                      </a:cubicBezTo>
                      <a:cubicBezTo>
                        <a:pt x="2448" y="1794"/>
                        <a:pt x="2227" y="2125"/>
                        <a:pt x="1888" y="2267"/>
                      </a:cubicBezTo>
                      <a:cubicBezTo>
                        <a:pt x="1776" y="2313"/>
                        <a:pt x="1659" y="2336"/>
                        <a:pt x="1542" y="2336"/>
                      </a:cubicBezTo>
                      <a:cubicBezTo>
                        <a:pt x="1306" y="2336"/>
                        <a:pt x="1073" y="2243"/>
                        <a:pt x="899" y="2069"/>
                      </a:cubicBezTo>
                      <a:cubicBezTo>
                        <a:pt x="640" y="1810"/>
                        <a:pt x="562" y="1420"/>
                        <a:pt x="703" y="1081"/>
                      </a:cubicBezTo>
                      <a:cubicBezTo>
                        <a:pt x="843" y="742"/>
                        <a:pt x="1174" y="521"/>
                        <a:pt x="1541" y="521"/>
                      </a:cubicBezTo>
                      <a:close/>
                      <a:moveTo>
                        <a:pt x="1542" y="1"/>
                      </a:moveTo>
                      <a:cubicBezTo>
                        <a:pt x="1170" y="1"/>
                        <a:pt x="804" y="146"/>
                        <a:pt x="531" y="419"/>
                      </a:cubicBezTo>
                      <a:cubicBezTo>
                        <a:pt x="123" y="827"/>
                        <a:pt x="0" y="1441"/>
                        <a:pt x="222" y="1975"/>
                      </a:cubicBezTo>
                      <a:cubicBezTo>
                        <a:pt x="442" y="2508"/>
                        <a:pt x="963" y="2856"/>
                        <a:pt x="1541" y="2856"/>
                      </a:cubicBezTo>
                      <a:cubicBezTo>
                        <a:pt x="2329" y="2855"/>
                        <a:pt x="2968" y="2216"/>
                        <a:pt x="2968" y="1427"/>
                      </a:cubicBezTo>
                      <a:cubicBezTo>
                        <a:pt x="2968" y="850"/>
                        <a:pt x="2621" y="329"/>
                        <a:pt x="2087" y="109"/>
                      </a:cubicBezTo>
                      <a:cubicBezTo>
                        <a:pt x="1911" y="36"/>
                        <a:pt x="1725" y="1"/>
                        <a:pt x="154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9"/>
                <p:cNvSpPr/>
                <p:nvPr/>
              </p:nvSpPr>
              <p:spPr>
                <a:xfrm>
                  <a:off x="-2707425" y="2917525"/>
                  <a:ext cx="60700" cy="58400"/>
                </a:xfrm>
                <a:custGeom>
                  <a:avLst/>
                  <a:gdLst/>
                  <a:ahLst/>
                  <a:cxnLst/>
                  <a:rect l="l" t="t" r="r" b="b"/>
                  <a:pathLst>
                    <a:path w="2428" h="2336" extrusionOk="0">
                      <a:moveTo>
                        <a:pt x="1260" y="1"/>
                      </a:moveTo>
                      <a:cubicBezTo>
                        <a:pt x="788" y="1"/>
                        <a:pt x="362" y="285"/>
                        <a:pt x="181" y="722"/>
                      </a:cubicBezTo>
                      <a:cubicBezTo>
                        <a:pt x="1" y="1158"/>
                        <a:pt x="100" y="1659"/>
                        <a:pt x="434" y="1994"/>
                      </a:cubicBezTo>
                      <a:cubicBezTo>
                        <a:pt x="658" y="2217"/>
                        <a:pt x="956" y="2336"/>
                        <a:pt x="1260" y="2336"/>
                      </a:cubicBezTo>
                      <a:cubicBezTo>
                        <a:pt x="1410" y="2336"/>
                        <a:pt x="1562" y="2307"/>
                        <a:pt x="1707" y="2247"/>
                      </a:cubicBezTo>
                      <a:cubicBezTo>
                        <a:pt x="2143" y="2066"/>
                        <a:pt x="2427" y="1640"/>
                        <a:pt x="2427" y="1169"/>
                      </a:cubicBezTo>
                      <a:cubicBezTo>
                        <a:pt x="2427" y="524"/>
                        <a:pt x="1904" y="1"/>
                        <a:pt x="126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9"/>
                <p:cNvSpPr/>
                <p:nvPr/>
              </p:nvSpPr>
              <p:spPr>
                <a:xfrm>
                  <a:off x="-2714450" y="2911025"/>
                  <a:ext cx="74225" cy="71400"/>
                </a:xfrm>
                <a:custGeom>
                  <a:avLst/>
                  <a:gdLst/>
                  <a:ahLst/>
                  <a:cxnLst/>
                  <a:rect l="l" t="t" r="r" b="b"/>
                  <a:pathLst>
                    <a:path w="2969" h="2856" extrusionOk="0">
                      <a:moveTo>
                        <a:pt x="1543" y="522"/>
                      </a:moveTo>
                      <a:cubicBezTo>
                        <a:pt x="2042" y="522"/>
                        <a:pt x="2448" y="928"/>
                        <a:pt x="2449" y="1429"/>
                      </a:cubicBezTo>
                      <a:cubicBezTo>
                        <a:pt x="2448" y="1795"/>
                        <a:pt x="2228" y="2125"/>
                        <a:pt x="1889" y="2266"/>
                      </a:cubicBezTo>
                      <a:cubicBezTo>
                        <a:pt x="1777" y="2312"/>
                        <a:pt x="1659" y="2335"/>
                        <a:pt x="1542" y="2335"/>
                      </a:cubicBezTo>
                      <a:cubicBezTo>
                        <a:pt x="1307" y="2335"/>
                        <a:pt x="1075" y="2243"/>
                        <a:pt x="900" y="2070"/>
                      </a:cubicBezTo>
                      <a:cubicBezTo>
                        <a:pt x="641" y="1810"/>
                        <a:pt x="564" y="1421"/>
                        <a:pt x="703" y="1083"/>
                      </a:cubicBezTo>
                      <a:cubicBezTo>
                        <a:pt x="844" y="744"/>
                        <a:pt x="1174" y="522"/>
                        <a:pt x="1541" y="522"/>
                      </a:cubicBezTo>
                      <a:cubicBezTo>
                        <a:pt x="1542" y="522"/>
                        <a:pt x="1543" y="522"/>
                        <a:pt x="1543" y="522"/>
                      </a:cubicBezTo>
                      <a:close/>
                      <a:moveTo>
                        <a:pt x="1541" y="1"/>
                      </a:moveTo>
                      <a:cubicBezTo>
                        <a:pt x="1170" y="1"/>
                        <a:pt x="805" y="145"/>
                        <a:pt x="531" y="419"/>
                      </a:cubicBezTo>
                      <a:cubicBezTo>
                        <a:pt x="123" y="827"/>
                        <a:pt x="1" y="1441"/>
                        <a:pt x="222" y="1974"/>
                      </a:cubicBezTo>
                      <a:cubicBezTo>
                        <a:pt x="443" y="2508"/>
                        <a:pt x="963" y="2855"/>
                        <a:pt x="1541" y="2855"/>
                      </a:cubicBezTo>
                      <a:cubicBezTo>
                        <a:pt x="2328" y="2855"/>
                        <a:pt x="2967" y="2216"/>
                        <a:pt x="2969" y="1429"/>
                      </a:cubicBezTo>
                      <a:cubicBezTo>
                        <a:pt x="2969" y="851"/>
                        <a:pt x="2621" y="331"/>
                        <a:pt x="2087" y="109"/>
                      </a:cubicBezTo>
                      <a:cubicBezTo>
                        <a:pt x="1911" y="36"/>
                        <a:pt x="1725" y="1"/>
                        <a:pt x="154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9"/>
                <p:cNvSpPr/>
                <p:nvPr/>
              </p:nvSpPr>
              <p:spPr>
                <a:xfrm>
                  <a:off x="-3040900" y="-351250"/>
                  <a:ext cx="60700" cy="58400"/>
                </a:xfrm>
                <a:custGeom>
                  <a:avLst/>
                  <a:gdLst/>
                  <a:ahLst/>
                  <a:cxnLst/>
                  <a:rect l="l" t="t" r="r" b="b"/>
                  <a:pathLst>
                    <a:path w="2428" h="2336" extrusionOk="0">
                      <a:moveTo>
                        <a:pt x="1260" y="1"/>
                      </a:moveTo>
                      <a:cubicBezTo>
                        <a:pt x="788" y="1"/>
                        <a:pt x="361" y="285"/>
                        <a:pt x="181" y="723"/>
                      </a:cubicBezTo>
                      <a:cubicBezTo>
                        <a:pt x="0" y="1158"/>
                        <a:pt x="100" y="1661"/>
                        <a:pt x="434" y="1994"/>
                      </a:cubicBezTo>
                      <a:cubicBezTo>
                        <a:pt x="657" y="2217"/>
                        <a:pt x="956" y="2336"/>
                        <a:pt x="1259" y="2336"/>
                      </a:cubicBezTo>
                      <a:cubicBezTo>
                        <a:pt x="1410" y="2336"/>
                        <a:pt x="1562" y="2307"/>
                        <a:pt x="1707" y="2247"/>
                      </a:cubicBezTo>
                      <a:cubicBezTo>
                        <a:pt x="2143" y="2067"/>
                        <a:pt x="2427" y="1640"/>
                        <a:pt x="2427" y="1168"/>
                      </a:cubicBezTo>
                      <a:cubicBezTo>
                        <a:pt x="2427" y="524"/>
                        <a:pt x="1904" y="1"/>
                        <a:pt x="126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9"/>
                <p:cNvSpPr/>
                <p:nvPr/>
              </p:nvSpPr>
              <p:spPr>
                <a:xfrm>
                  <a:off x="-3047925" y="-357750"/>
                  <a:ext cx="74225" cy="71450"/>
                </a:xfrm>
                <a:custGeom>
                  <a:avLst/>
                  <a:gdLst/>
                  <a:ahLst/>
                  <a:cxnLst/>
                  <a:rect l="l" t="t" r="r" b="b"/>
                  <a:pathLst>
                    <a:path w="2969" h="2858" extrusionOk="0">
                      <a:moveTo>
                        <a:pt x="1541" y="521"/>
                      </a:moveTo>
                      <a:cubicBezTo>
                        <a:pt x="2041" y="522"/>
                        <a:pt x="2447" y="928"/>
                        <a:pt x="2448" y="1428"/>
                      </a:cubicBezTo>
                      <a:cubicBezTo>
                        <a:pt x="2448" y="1795"/>
                        <a:pt x="2226" y="2127"/>
                        <a:pt x="1887" y="2267"/>
                      </a:cubicBezTo>
                      <a:cubicBezTo>
                        <a:pt x="1775" y="2314"/>
                        <a:pt x="1658" y="2336"/>
                        <a:pt x="1541" y="2336"/>
                      </a:cubicBezTo>
                      <a:cubicBezTo>
                        <a:pt x="1305" y="2336"/>
                        <a:pt x="1073" y="2244"/>
                        <a:pt x="899" y="2070"/>
                      </a:cubicBezTo>
                      <a:cubicBezTo>
                        <a:pt x="640" y="1811"/>
                        <a:pt x="562" y="1421"/>
                        <a:pt x="703" y="1082"/>
                      </a:cubicBezTo>
                      <a:cubicBezTo>
                        <a:pt x="842" y="743"/>
                        <a:pt x="1174" y="521"/>
                        <a:pt x="1541" y="521"/>
                      </a:cubicBezTo>
                      <a:close/>
                      <a:moveTo>
                        <a:pt x="1540" y="1"/>
                      </a:moveTo>
                      <a:cubicBezTo>
                        <a:pt x="1169" y="1"/>
                        <a:pt x="804" y="146"/>
                        <a:pt x="531" y="419"/>
                      </a:cubicBezTo>
                      <a:cubicBezTo>
                        <a:pt x="123" y="828"/>
                        <a:pt x="1" y="1441"/>
                        <a:pt x="221" y="1976"/>
                      </a:cubicBezTo>
                      <a:cubicBezTo>
                        <a:pt x="442" y="2508"/>
                        <a:pt x="963" y="2857"/>
                        <a:pt x="1541" y="2857"/>
                      </a:cubicBezTo>
                      <a:cubicBezTo>
                        <a:pt x="2328" y="2856"/>
                        <a:pt x="2967" y="2216"/>
                        <a:pt x="2968" y="1428"/>
                      </a:cubicBezTo>
                      <a:cubicBezTo>
                        <a:pt x="2968" y="851"/>
                        <a:pt x="2620" y="330"/>
                        <a:pt x="2087" y="110"/>
                      </a:cubicBezTo>
                      <a:cubicBezTo>
                        <a:pt x="1910" y="37"/>
                        <a:pt x="1724" y="1"/>
                        <a:pt x="154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9"/>
                <p:cNvSpPr/>
                <p:nvPr/>
              </p:nvSpPr>
              <p:spPr>
                <a:xfrm>
                  <a:off x="-4837450" y="2516525"/>
                  <a:ext cx="992800" cy="523425"/>
                </a:xfrm>
                <a:custGeom>
                  <a:avLst/>
                  <a:gdLst/>
                  <a:ahLst/>
                  <a:cxnLst/>
                  <a:rect l="l" t="t" r="r" b="b"/>
                  <a:pathLst>
                    <a:path w="39712" h="20937" extrusionOk="0">
                      <a:moveTo>
                        <a:pt x="4582" y="1"/>
                      </a:moveTo>
                      <a:lnTo>
                        <a:pt x="4582" y="10156"/>
                      </a:lnTo>
                      <a:cubicBezTo>
                        <a:pt x="4582" y="13469"/>
                        <a:pt x="3439" y="16685"/>
                        <a:pt x="1338" y="19282"/>
                      </a:cubicBezTo>
                      <a:lnTo>
                        <a:pt x="0" y="20936"/>
                      </a:lnTo>
                      <a:lnTo>
                        <a:pt x="39712" y="20936"/>
                      </a:lnTo>
                      <a:lnTo>
                        <a:pt x="38374" y="19282"/>
                      </a:lnTo>
                      <a:cubicBezTo>
                        <a:pt x="36273" y="16685"/>
                        <a:pt x="35130" y="13469"/>
                        <a:pt x="35130" y="10156"/>
                      </a:cubicBezTo>
                      <a:lnTo>
                        <a:pt x="3513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9"/>
                <p:cNvSpPr/>
                <p:nvPr/>
              </p:nvSpPr>
              <p:spPr>
                <a:xfrm>
                  <a:off x="-4845950" y="2510025"/>
                  <a:ext cx="1009825" cy="536425"/>
                </a:xfrm>
                <a:custGeom>
                  <a:avLst/>
                  <a:gdLst/>
                  <a:ahLst/>
                  <a:cxnLst/>
                  <a:rect l="l" t="t" r="r" b="b"/>
                  <a:pathLst>
                    <a:path w="40393" h="21457" extrusionOk="0">
                      <a:moveTo>
                        <a:pt x="35209" y="521"/>
                      </a:moveTo>
                      <a:lnTo>
                        <a:pt x="35209" y="10414"/>
                      </a:lnTo>
                      <a:cubicBezTo>
                        <a:pt x="35209" y="13773"/>
                        <a:pt x="36383" y="17073"/>
                        <a:pt x="38512" y="19707"/>
                      </a:cubicBezTo>
                      <a:lnTo>
                        <a:pt x="39507" y="20936"/>
                      </a:lnTo>
                      <a:lnTo>
                        <a:pt x="885" y="20936"/>
                      </a:lnTo>
                      <a:lnTo>
                        <a:pt x="1881" y="19707"/>
                      </a:lnTo>
                      <a:cubicBezTo>
                        <a:pt x="4009" y="17073"/>
                        <a:pt x="5183" y="13773"/>
                        <a:pt x="5183" y="10414"/>
                      </a:cubicBezTo>
                      <a:lnTo>
                        <a:pt x="5183" y="521"/>
                      </a:lnTo>
                      <a:close/>
                      <a:moveTo>
                        <a:pt x="4922" y="1"/>
                      </a:moveTo>
                      <a:cubicBezTo>
                        <a:pt x="4780" y="1"/>
                        <a:pt x="4662" y="117"/>
                        <a:pt x="4663" y="261"/>
                      </a:cubicBezTo>
                      <a:lnTo>
                        <a:pt x="4663" y="10414"/>
                      </a:lnTo>
                      <a:cubicBezTo>
                        <a:pt x="4663" y="13655"/>
                        <a:pt x="3531" y="16838"/>
                        <a:pt x="1476" y="19379"/>
                      </a:cubicBezTo>
                      <a:lnTo>
                        <a:pt x="138" y="21033"/>
                      </a:lnTo>
                      <a:cubicBezTo>
                        <a:pt x="0" y="21203"/>
                        <a:pt x="121" y="21457"/>
                        <a:pt x="340" y="21457"/>
                      </a:cubicBezTo>
                      <a:lnTo>
                        <a:pt x="40052" y="21457"/>
                      </a:lnTo>
                      <a:cubicBezTo>
                        <a:pt x="40270" y="21457"/>
                        <a:pt x="40392" y="21203"/>
                        <a:pt x="40254" y="21033"/>
                      </a:cubicBezTo>
                      <a:lnTo>
                        <a:pt x="38916" y="19379"/>
                      </a:lnTo>
                      <a:cubicBezTo>
                        <a:pt x="36861" y="16838"/>
                        <a:pt x="35730" y="13655"/>
                        <a:pt x="35730" y="10414"/>
                      </a:cubicBezTo>
                      <a:lnTo>
                        <a:pt x="35730" y="261"/>
                      </a:lnTo>
                      <a:cubicBezTo>
                        <a:pt x="35730" y="117"/>
                        <a:pt x="35613" y="1"/>
                        <a:pt x="3547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9"/>
                <p:cNvSpPr/>
                <p:nvPr/>
              </p:nvSpPr>
              <p:spPr>
                <a:xfrm>
                  <a:off x="-4769800" y="2248925"/>
                  <a:ext cx="857475" cy="431675"/>
                </a:xfrm>
                <a:custGeom>
                  <a:avLst/>
                  <a:gdLst/>
                  <a:ahLst/>
                  <a:cxnLst/>
                  <a:rect l="l" t="t" r="r" b="b"/>
                  <a:pathLst>
                    <a:path w="34299" h="17267" extrusionOk="0">
                      <a:moveTo>
                        <a:pt x="1876" y="1"/>
                      </a:moveTo>
                      <a:lnTo>
                        <a:pt x="1876" y="10155"/>
                      </a:lnTo>
                      <a:cubicBezTo>
                        <a:pt x="1875" y="12647"/>
                        <a:pt x="1229" y="15097"/>
                        <a:pt x="1" y="17267"/>
                      </a:cubicBezTo>
                      <a:lnTo>
                        <a:pt x="34298" y="17267"/>
                      </a:lnTo>
                      <a:cubicBezTo>
                        <a:pt x="33072" y="15097"/>
                        <a:pt x="32425" y="12647"/>
                        <a:pt x="32424" y="10155"/>
                      </a:cubicBezTo>
                      <a:lnTo>
                        <a:pt x="32424" y="1"/>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9"/>
                <p:cNvSpPr/>
                <p:nvPr/>
              </p:nvSpPr>
              <p:spPr>
                <a:xfrm>
                  <a:off x="-5875675" y="342950"/>
                  <a:ext cx="3069250" cy="2253650"/>
                </a:xfrm>
                <a:custGeom>
                  <a:avLst/>
                  <a:gdLst/>
                  <a:ahLst/>
                  <a:cxnLst/>
                  <a:rect l="l" t="t" r="r" b="b"/>
                  <a:pathLst>
                    <a:path w="122770" h="90146" extrusionOk="0">
                      <a:moveTo>
                        <a:pt x="4815" y="0"/>
                      </a:moveTo>
                      <a:cubicBezTo>
                        <a:pt x="2156" y="0"/>
                        <a:pt x="0" y="2155"/>
                        <a:pt x="0" y="4815"/>
                      </a:cubicBezTo>
                      <a:lnTo>
                        <a:pt x="0" y="86110"/>
                      </a:lnTo>
                      <a:cubicBezTo>
                        <a:pt x="0" y="88339"/>
                        <a:pt x="1808" y="90146"/>
                        <a:pt x="4037" y="90146"/>
                      </a:cubicBezTo>
                      <a:lnTo>
                        <a:pt x="118369" y="90146"/>
                      </a:lnTo>
                      <a:cubicBezTo>
                        <a:pt x="120800" y="90146"/>
                        <a:pt x="122770" y="88177"/>
                        <a:pt x="122770" y="85746"/>
                      </a:cubicBezTo>
                      <a:lnTo>
                        <a:pt x="122770" y="5831"/>
                      </a:lnTo>
                      <a:cubicBezTo>
                        <a:pt x="122770" y="4284"/>
                        <a:pt x="122155" y="2801"/>
                        <a:pt x="121061" y="1707"/>
                      </a:cubicBezTo>
                      <a:cubicBezTo>
                        <a:pt x="119968" y="614"/>
                        <a:pt x="118486" y="0"/>
                        <a:pt x="11693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9"/>
                <p:cNvSpPr/>
                <p:nvPr/>
              </p:nvSpPr>
              <p:spPr>
                <a:xfrm>
                  <a:off x="-5882175" y="336425"/>
                  <a:ext cx="3082275" cy="2266675"/>
                </a:xfrm>
                <a:custGeom>
                  <a:avLst/>
                  <a:gdLst/>
                  <a:ahLst/>
                  <a:cxnLst/>
                  <a:rect l="l" t="t" r="r" b="b"/>
                  <a:pathLst>
                    <a:path w="123291" h="90667" extrusionOk="0">
                      <a:moveTo>
                        <a:pt x="118612" y="521"/>
                      </a:moveTo>
                      <a:cubicBezTo>
                        <a:pt x="120905" y="521"/>
                        <a:pt x="122770" y="2386"/>
                        <a:pt x="122770" y="4678"/>
                      </a:cubicBezTo>
                      <a:lnTo>
                        <a:pt x="122770" y="85990"/>
                      </a:lnTo>
                      <a:cubicBezTo>
                        <a:pt x="122770" y="88283"/>
                        <a:pt x="120905" y="90147"/>
                        <a:pt x="118612" y="90147"/>
                      </a:cubicBezTo>
                      <a:lnTo>
                        <a:pt x="4678" y="90147"/>
                      </a:lnTo>
                      <a:cubicBezTo>
                        <a:pt x="2385" y="90147"/>
                        <a:pt x="521" y="88283"/>
                        <a:pt x="521" y="85990"/>
                      </a:cubicBezTo>
                      <a:lnTo>
                        <a:pt x="521" y="4678"/>
                      </a:lnTo>
                      <a:cubicBezTo>
                        <a:pt x="521" y="2386"/>
                        <a:pt x="2385" y="521"/>
                        <a:pt x="4678" y="521"/>
                      </a:cubicBezTo>
                      <a:close/>
                      <a:moveTo>
                        <a:pt x="4678" y="1"/>
                      </a:moveTo>
                      <a:cubicBezTo>
                        <a:pt x="2098" y="1"/>
                        <a:pt x="0" y="2099"/>
                        <a:pt x="0" y="4678"/>
                      </a:cubicBezTo>
                      <a:lnTo>
                        <a:pt x="0" y="85990"/>
                      </a:lnTo>
                      <a:cubicBezTo>
                        <a:pt x="0" y="88570"/>
                        <a:pt x="2098" y="90667"/>
                        <a:pt x="4678" y="90667"/>
                      </a:cubicBezTo>
                      <a:lnTo>
                        <a:pt x="118612" y="90667"/>
                      </a:lnTo>
                      <a:cubicBezTo>
                        <a:pt x="121192" y="90667"/>
                        <a:pt x="123290" y="88570"/>
                        <a:pt x="123290" y="85990"/>
                      </a:cubicBezTo>
                      <a:lnTo>
                        <a:pt x="123290" y="4678"/>
                      </a:lnTo>
                      <a:cubicBezTo>
                        <a:pt x="123290" y="2099"/>
                        <a:pt x="121192" y="1"/>
                        <a:pt x="11861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9"/>
                <p:cNvSpPr/>
                <p:nvPr/>
              </p:nvSpPr>
              <p:spPr>
                <a:xfrm>
                  <a:off x="-5875675" y="2246300"/>
                  <a:ext cx="3069250" cy="350300"/>
                </a:xfrm>
                <a:custGeom>
                  <a:avLst/>
                  <a:gdLst/>
                  <a:ahLst/>
                  <a:cxnLst/>
                  <a:rect l="l" t="t" r="r" b="b"/>
                  <a:pathLst>
                    <a:path w="122770" h="14012" extrusionOk="0">
                      <a:moveTo>
                        <a:pt x="0" y="0"/>
                      </a:moveTo>
                      <a:lnTo>
                        <a:pt x="0" y="9540"/>
                      </a:lnTo>
                      <a:cubicBezTo>
                        <a:pt x="0" y="12009"/>
                        <a:pt x="2003" y="14012"/>
                        <a:pt x="4473" y="14012"/>
                      </a:cubicBezTo>
                      <a:lnTo>
                        <a:pt x="118438" y="14012"/>
                      </a:lnTo>
                      <a:cubicBezTo>
                        <a:pt x="120830" y="14012"/>
                        <a:pt x="122770" y="12073"/>
                        <a:pt x="122770" y="9680"/>
                      </a:cubicBezTo>
                      <a:lnTo>
                        <a:pt x="12277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9"/>
                <p:cNvSpPr/>
                <p:nvPr/>
              </p:nvSpPr>
              <p:spPr>
                <a:xfrm>
                  <a:off x="-5882175" y="2239775"/>
                  <a:ext cx="3082275" cy="363325"/>
                </a:xfrm>
                <a:custGeom>
                  <a:avLst/>
                  <a:gdLst/>
                  <a:ahLst/>
                  <a:cxnLst/>
                  <a:rect l="l" t="t" r="r" b="b"/>
                  <a:pathLst>
                    <a:path w="123291" h="14533" extrusionOk="0">
                      <a:moveTo>
                        <a:pt x="122770" y="522"/>
                      </a:moveTo>
                      <a:lnTo>
                        <a:pt x="122770" y="9856"/>
                      </a:lnTo>
                      <a:cubicBezTo>
                        <a:pt x="122770" y="12151"/>
                        <a:pt x="120908" y="14012"/>
                        <a:pt x="118614" y="14012"/>
                      </a:cubicBezTo>
                      <a:lnTo>
                        <a:pt x="4678" y="14012"/>
                      </a:lnTo>
                      <a:cubicBezTo>
                        <a:pt x="2385" y="14012"/>
                        <a:pt x="522" y="12147"/>
                        <a:pt x="522" y="9856"/>
                      </a:cubicBezTo>
                      <a:lnTo>
                        <a:pt x="522" y="522"/>
                      </a:lnTo>
                      <a:close/>
                      <a:moveTo>
                        <a:pt x="260" y="1"/>
                      </a:moveTo>
                      <a:cubicBezTo>
                        <a:pt x="117" y="1"/>
                        <a:pt x="0" y="117"/>
                        <a:pt x="0" y="261"/>
                      </a:cubicBezTo>
                      <a:lnTo>
                        <a:pt x="0" y="9856"/>
                      </a:lnTo>
                      <a:cubicBezTo>
                        <a:pt x="0" y="12439"/>
                        <a:pt x="2094" y="14533"/>
                        <a:pt x="4678" y="14533"/>
                      </a:cubicBezTo>
                      <a:lnTo>
                        <a:pt x="118612" y="14533"/>
                      </a:lnTo>
                      <a:cubicBezTo>
                        <a:pt x="121195" y="14533"/>
                        <a:pt x="123290" y="12439"/>
                        <a:pt x="123290" y="9856"/>
                      </a:cubicBezTo>
                      <a:lnTo>
                        <a:pt x="123290" y="261"/>
                      </a:lnTo>
                      <a:cubicBezTo>
                        <a:pt x="123290" y="117"/>
                        <a:pt x="123173" y="1"/>
                        <a:pt x="12303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9"/>
                <p:cNvSpPr/>
                <p:nvPr/>
              </p:nvSpPr>
              <p:spPr>
                <a:xfrm>
                  <a:off x="-5721300" y="483125"/>
                  <a:ext cx="2760500" cy="1592250"/>
                </a:xfrm>
                <a:custGeom>
                  <a:avLst/>
                  <a:gdLst/>
                  <a:ahLst/>
                  <a:cxnLst/>
                  <a:rect l="l" t="t" r="r" b="b"/>
                  <a:pathLst>
                    <a:path w="110420" h="63690" extrusionOk="0">
                      <a:moveTo>
                        <a:pt x="1" y="1"/>
                      </a:moveTo>
                      <a:lnTo>
                        <a:pt x="1" y="63689"/>
                      </a:lnTo>
                      <a:lnTo>
                        <a:pt x="110419" y="63689"/>
                      </a:lnTo>
                      <a:lnTo>
                        <a:pt x="11041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9"/>
                <p:cNvSpPr/>
                <p:nvPr/>
              </p:nvSpPr>
              <p:spPr>
                <a:xfrm>
                  <a:off x="-4397650" y="2421425"/>
                  <a:ext cx="113200" cy="110875"/>
                </a:xfrm>
                <a:custGeom>
                  <a:avLst/>
                  <a:gdLst/>
                  <a:ahLst/>
                  <a:cxnLst/>
                  <a:rect l="l" t="t" r="r" b="b"/>
                  <a:pathLst>
                    <a:path w="4528" h="4435" extrusionOk="0">
                      <a:moveTo>
                        <a:pt x="2263" y="0"/>
                      </a:moveTo>
                      <a:cubicBezTo>
                        <a:pt x="1014" y="0"/>
                        <a:pt x="0" y="993"/>
                        <a:pt x="0" y="2217"/>
                      </a:cubicBezTo>
                      <a:cubicBezTo>
                        <a:pt x="0" y="3442"/>
                        <a:pt x="1014" y="4435"/>
                        <a:pt x="2263" y="4435"/>
                      </a:cubicBezTo>
                      <a:cubicBezTo>
                        <a:pt x="3514" y="4435"/>
                        <a:pt x="4528" y="3442"/>
                        <a:pt x="4528" y="2217"/>
                      </a:cubicBezTo>
                      <a:cubicBezTo>
                        <a:pt x="4528" y="993"/>
                        <a:pt x="3514" y="0"/>
                        <a:pt x="2263"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9"/>
                <p:cNvSpPr/>
                <p:nvPr/>
              </p:nvSpPr>
              <p:spPr>
                <a:xfrm>
                  <a:off x="-4404175" y="2414950"/>
                  <a:ext cx="126250" cy="123850"/>
                </a:xfrm>
                <a:custGeom>
                  <a:avLst/>
                  <a:gdLst/>
                  <a:ahLst/>
                  <a:cxnLst/>
                  <a:rect l="l" t="t" r="r" b="b"/>
                  <a:pathLst>
                    <a:path w="5050" h="4954" extrusionOk="0">
                      <a:moveTo>
                        <a:pt x="2524" y="520"/>
                      </a:moveTo>
                      <a:cubicBezTo>
                        <a:pt x="3630" y="520"/>
                        <a:pt x="4529" y="1398"/>
                        <a:pt x="4529" y="2476"/>
                      </a:cubicBezTo>
                      <a:cubicBezTo>
                        <a:pt x="4529" y="3555"/>
                        <a:pt x="3630" y="4433"/>
                        <a:pt x="2524" y="4433"/>
                      </a:cubicBezTo>
                      <a:cubicBezTo>
                        <a:pt x="1420" y="4433"/>
                        <a:pt x="520" y="3554"/>
                        <a:pt x="520" y="2476"/>
                      </a:cubicBezTo>
                      <a:cubicBezTo>
                        <a:pt x="520" y="1398"/>
                        <a:pt x="1420" y="520"/>
                        <a:pt x="2524" y="520"/>
                      </a:cubicBezTo>
                      <a:close/>
                      <a:moveTo>
                        <a:pt x="2524" y="0"/>
                      </a:moveTo>
                      <a:cubicBezTo>
                        <a:pt x="1133" y="0"/>
                        <a:pt x="1" y="1111"/>
                        <a:pt x="1" y="2476"/>
                      </a:cubicBezTo>
                      <a:cubicBezTo>
                        <a:pt x="1" y="3842"/>
                        <a:pt x="1132" y="4954"/>
                        <a:pt x="2524" y="4954"/>
                      </a:cubicBezTo>
                      <a:cubicBezTo>
                        <a:pt x="3917" y="4954"/>
                        <a:pt x="5049" y="3842"/>
                        <a:pt x="5049" y="2476"/>
                      </a:cubicBezTo>
                      <a:cubicBezTo>
                        <a:pt x="5049" y="1111"/>
                        <a:pt x="3917" y="0"/>
                        <a:pt x="2524"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9"/>
                <p:cNvSpPr/>
                <p:nvPr/>
              </p:nvSpPr>
              <p:spPr>
                <a:xfrm>
                  <a:off x="-4837450" y="3039925"/>
                  <a:ext cx="993025" cy="45375"/>
                </a:xfrm>
                <a:custGeom>
                  <a:avLst/>
                  <a:gdLst/>
                  <a:ahLst/>
                  <a:cxnLst/>
                  <a:rect l="l" t="t" r="r" b="b"/>
                  <a:pathLst>
                    <a:path w="39721" h="1815" extrusionOk="0">
                      <a:moveTo>
                        <a:pt x="0" y="0"/>
                      </a:moveTo>
                      <a:lnTo>
                        <a:pt x="0" y="1814"/>
                      </a:lnTo>
                      <a:lnTo>
                        <a:pt x="39720" y="1814"/>
                      </a:lnTo>
                      <a:lnTo>
                        <a:pt x="3972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9"/>
                <p:cNvSpPr/>
                <p:nvPr/>
              </p:nvSpPr>
              <p:spPr>
                <a:xfrm>
                  <a:off x="-4843950" y="3033400"/>
                  <a:ext cx="1006025" cy="58400"/>
                </a:xfrm>
                <a:custGeom>
                  <a:avLst/>
                  <a:gdLst/>
                  <a:ahLst/>
                  <a:cxnLst/>
                  <a:rect l="l" t="t" r="r" b="b"/>
                  <a:pathLst>
                    <a:path w="40241" h="2336" extrusionOk="0">
                      <a:moveTo>
                        <a:pt x="39720" y="522"/>
                      </a:moveTo>
                      <a:lnTo>
                        <a:pt x="39720" y="1815"/>
                      </a:lnTo>
                      <a:lnTo>
                        <a:pt x="521" y="1815"/>
                      </a:lnTo>
                      <a:lnTo>
                        <a:pt x="521" y="522"/>
                      </a:lnTo>
                      <a:close/>
                      <a:moveTo>
                        <a:pt x="260" y="1"/>
                      </a:moveTo>
                      <a:cubicBezTo>
                        <a:pt x="116" y="1"/>
                        <a:pt x="0" y="118"/>
                        <a:pt x="0" y="261"/>
                      </a:cubicBezTo>
                      <a:lnTo>
                        <a:pt x="0" y="2074"/>
                      </a:lnTo>
                      <a:cubicBezTo>
                        <a:pt x="0" y="2218"/>
                        <a:pt x="116" y="2335"/>
                        <a:pt x="260" y="2335"/>
                      </a:cubicBezTo>
                      <a:lnTo>
                        <a:pt x="39980" y="2335"/>
                      </a:lnTo>
                      <a:cubicBezTo>
                        <a:pt x="40123" y="2335"/>
                        <a:pt x="40241" y="2218"/>
                        <a:pt x="40239" y="2074"/>
                      </a:cubicBezTo>
                      <a:lnTo>
                        <a:pt x="40239" y="261"/>
                      </a:lnTo>
                      <a:cubicBezTo>
                        <a:pt x="40239" y="118"/>
                        <a:pt x="40123" y="1"/>
                        <a:pt x="3998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9"/>
                <p:cNvSpPr/>
                <p:nvPr/>
              </p:nvSpPr>
              <p:spPr>
                <a:xfrm>
                  <a:off x="-5245425" y="400600"/>
                  <a:ext cx="908650" cy="1986150"/>
                </a:xfrm>
                <a:custGeom>
                  <a:avLst/>
                  <a:gdLst/>
                  <a:ahLst/>
                  <a:cxnLst/>
                  <a:rect l="l" t="t" r="r" b="b"/>
                  <a:pathLst>
                    <a:path w="36346" h="79446" extrusionOk="0">
                      <a:moveTo>
                        <a:pt x="36345" y="1"/>
                      </a:moveTo>
                      <a:cubicBezTo>
                        <a:pt x="30792" y="5179"/>
                        <a:pt x="16575" y="10405"/>
                        <a:pt x="0" y="21493"/>
                      </a:cubicBezTo>
                      <a:cubicBezTo>
                        <a:pt x="0" y="21493"/>
                        <a:pt x="1035" y="58964"/>
                        <a:pt x="36345" y="79446"/>
                      </a:cubicBezTo>
                      <a:lnTo>
                        <a:pt x="36345" y="1"/>
                      </a:ln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9"/>
                <p:cNvSpPr/>
                <p:nvPr/>
              </p:nvSpPr>
              <p:spPr>
                <a:xfrm>
                  <a:off x="-5252000" y="394100"/>
                  <a:ext cx="921750" cy="1999150"/>
                </a:xfrm>
                <a:custGeom>
                  <a:avLst/>
                  <a:gdLst/>
                  <a:ahLst/>
                  <a:cxnLst/>
                  <a:rect l="l" t="t" r="r" b="b"/>
                  <a:pathLst>
                    <a:path w="36870" h="79966" extrusionOk="0">
                      <a:moveTo>
                        <a:pt x="36348" y="844"/>
                      </a:moveTo>
                      <a:lnTo>
                        <a:pt x="36348" y="79251"/>
                      </a:lnTo>
                      <a:cubicBezTo>
                        <a:pt x="18445" y="68725"/>
                        <a:pt x="9663" y="53734"/>
                        <a:pt x="5445" y="42973"/>
                      </a:cubicBezTo>
                      <a:cubicBezTo>
                        <a:pt x="1147" y="32011"/>
                        <a:pt x="588" y="23112"/>
                        <a:pt x="529" y="21889"/>
                      </a:cubicBezTo>
                      <a:cubicBezTo>
                        <a:pt x="8839" y="16340"/>
                        <a:pt x="16615" y="12231"/>
                        <a:pt x="22871" y="8926"/>
                      </a:cubicBezTo>
                      <a:cubicBezTo>
                        <a:pt x="28780" y="5803"/>
                        <a:pt x="33510" y="3304"/>
                        <a:pt x="36348" y="844"/>
                      </a:cubicBezTo>
                      <a:close/>
                      <a:moveTo>
                        <a:pt x="36607" y="0"/>
                      </a:moveTo>
                      <a:cubicBezTo>
                        <a:pt x="36546" y="0"/>
                        <a:pt x="36483" y="22"/>
                        <a:pt x="36431" y="71"/>
                      </a:cubicBezTo>
                      <a:cubicBezTo>
                        <a:pt x="33706" y="2612"/>
                        <a:pt x="28816" y="5195"/>
                        <a:pt x="22627" y="8466"/>
                      </a:cubicBezTo>
                      <a:cubicBezTo>
                        <a:pt x="16332" y="11792"/>
                        <a:pt x="8496" y="15933"/>
                        <a:pt x="119" y="21538"/>
                      </a:cubicBezTo>
                      <a:cubicBezTo>
                        <a:pt x="44" y="21587"/>
                        <a:pt x="0" y="21672"/>
                        <a:pt x="3" y="21762"/>
                      </a:cubicBezTo>
                      <a:cubicBezTo>
                        <a:pt x="6" y="21855"/>
                        <a:pt x="318" y="31311"/>
                        <a:pt x="4953" y="43145"/>
                      </a:cubicBezTo>
                      <a:cubicBezTo>
                        <a:pt x="9231" y="54065"/>
                        <a:pt x="18173" y="69312"/>
                        <a:pt x="36477" y="79931"/>
                      </a:cubicBezTo>
                      <a:cubicBezTo>
                        <a:pt x="36517" y="79954"/>
                        <a:pt x="36562" y="79966"/>
                        <a:pt x="36608" y="79966"/>
                      </a:cubicBezTo>
                      <a:cubicBezTo>
                        <a:pt x="36752" y="79966"/>
                        <a:pt x="36870" y="79848"/>
                        <a:pt x="36869" y="79706"/>
                      </a:cubicBezTo>
                      <a:lnTo>
                        <a:pt x="36869" y="261"/>
                      </a:lnTo>
                      <a:cubicBezTo>
                        <a:pt x="36869" y="105"/>
                        <a:pt x="36741" y="0"/>
                        <a:pt x="36607"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9"/>
                <p:cNvSpPr/>
                <p:nvPr/>
              </p:nvSpPr>
              <p:spPr>
                <a:xfrm>
                  <a:off x="-4336800" y="400600"/>
                  <a:ext cx="908650" cy="1986150"/>
                </a:xfrm>
                <a:custGeom>
                  <a:avLst/>
                  <a:gdLst/>
                  <a:ahLst/>
                  <a:cxnLst/>
                  <a:rect l="l" t="t" r="r" b="b"/>
                  <a:pathLst>
                    <a:path w="36346" h="79446" extrusionOk="0">
                      <a:moveTo>
                        <a:pt x="0" y="1"/>
                      </a:moveTo>
                      <a:lnTo>
                        <a:pt x="0" y="79446"/>
                      </a:lnTo>
                      <a:cubicBezTo>
                        <a:pt x="35310" y="58964"/>
                        <a:pt x="36345" y="21493"/>
                        <a:pt x="36345" y="21493"/>
                      </a:cubicBezTo>
                      <a:cubicBezTo>
                        <a:pt x="19771" y="10405"/>
                        <a:pt x="5555" y="5179"/>
                        <a:pt x="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29"/>
                <p:cNvSpPr/>
                <p:nvPr/>
              </p:nvSpPr>
              <p:spPr>
                <a:xfrm>
                  <a:off x="-4343325" y="394100"/>
                  <a:ext cx="921750" cy="1999150"/>
                </a:xfrm>
                <a:custGeom>
                  <a:avLst/>
                  <a:gdLst/>
                  <a:ahLst/>
                  <a:cxnLst/>
                  <a:rect l="l" t="t" r="r" b="b"/>
                  <a:pathLst>
                    <a:path w="36870" h="79966" extrusionOk="0">
                      <a:moveTo>
                        <a:pt x="522" y="844"/>
                      </a:moveTo>
                      <a:cubicBezTo>
                        <a:pt x="3360" y="3304"/>
                        <a:pt x="8090" y="5803"/>
                        <a:pt x="13999" y="8925"/>
                      </a:cubicBezTo>
                      <a:cubicBezTo>
                        <a:pt x="20254" y="12231"/>
                        <a:pt x="28031" y="16340"/>
                        <a:pt x="36341" y="21889"/>
                      </a:cubicBezTo>
                      <a:cubicBezTo>
                        <a:pt x="36283" y="23110"/>
                        <a:pt x="35726" y="31995"/>
                        <a:pt x="31432" y="42954"/>
                      </a:cubicBezTo>
                      <a:cubicBezTo>
                        <a:pt x="27215" y="53720"/>
                        <a:pt x="18433" y="68720"/>
                        <a:pt x="522" y="79251"/>
                      </a:cubicBezTo>
                      <a:lnTo>
                        <a:pt x="522" y="844"/>
                      </a:lnTo>
                      <a:close/>
                      <a:moveTo>
                        <a:pt x="263" y="0"/>
                      </a:moveTo>
                      <a:cubicBezTo>
                        <a:pt x="129" y="0"/>
                        <a:pt x="1" y="105"/>
                        <a:pt x="1" y="261"/>
                      </a:cubicBezTo>
                      <a:lnTo>
                        <a:pt x="1" y="79704"/>
                      </a:lnTo>
                      <a:cubicBezTo>
                        <a:pt x="1" y="79848"/>
                        <a:pt x="117" y="79966"/>
                        <a:pt x="261" y="79966"/>
                      </a:cubicBezTo>
                      <a:cubicBezTo>
                        <a:pt x="307" y="79965"/>
                        <a:pt x="352" y="79953"/>
                        <a:pt x="392" y="79931"/>
                      </a:cubicBezTo>
                      <a:cubicBezTo>
                        <a:pt x="18697" y="69312"/>
                        <a:pt x="27638" y="54065"/>
                        <a:pt x="31918" y="43144"/>
                      </a:cubicBezTo>
                      <a:cubicBezTo>
                        <a:pt x="36553" y="31311"/>
                        <a:pt x="36864" y="21855"/>
                        <a:pt x="36867" y="21760"/>
                      </a:cubicBezTo>
                      <a:cubicBezTo>
                        <a:pt x="36869" y="21671"/>
                        <a:pt x="36826" y="21587"/>
                        <a:pt x="36752" y="21538"/>
                      </a:cubicBezTo>
                      <a:cubicBezTo>
                        <a:pt x="28373" y="15932"/>
                        <a:pt x="20538" y="11792"/>
                        <a:pt x="14242" y="8465"/>
                      </a:cubicBezTo>
                      <a:cubicBezTo>
                        <a:pt x="8052" y="5195"/>
                        <a:pt x="3164" y="2611"/>
                        <a:pt x="439" y="71"/>
                      </a:cubicBezTo>
                      <a:cubicBezTo>
                        <a:pt x="387" y="22"/>
                        <a:pt x="324" y="0"/>
                        <a:pt x="263"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29"/>
                <p:cNvSpPr/>
                <p:nvPr/>
              </p:nvSpPr>
              <p:spPr>
                <a:xfrm>
                  <a:off x="-5178775" y="480375"/>
                  <a:ext cx="1684000" cy="1826600"/>
                </a:xfrm>
                <a:custGeom>
                  <a:avLst/>
                  <a:gdLst/>
                  <a:ahLst/>
                  <a:cxnLst/>
                  <a:rect l="l" t="t" r="r" b="b"/>
                  <a:pathLst>
                    <a:path w="67360" h="73064" extrusionOk="0">
                      <a:moveTo>
                        <a:pt x="33679" y="1"/>
                      </a:moveTo>
                      <a:cubicBezTo>
                        <a:pt x="26976" y="4654"/>
                        <a:pt x="15360" y="9088"/>
                        <a:pt x="0" y="19363"/>
                      </a:cubicBezTo>
                      <a:cubicBezTo>
                        <a:pt x="0" y="19363"/>
                        <a:pt x="960" y="54085"/>
                        <a:pt x="33679" y="73064"/>
                      </a:cubicBezTo>
                      <a:cubicBezTo>
                        <a:pt x="66399" y="54085"/>
                        <a:pt x="67359" y="19363"/>
                        <a:pt x="67359" y="19363"/>
                      </a:cubicBezTo>
                      <a:cubicBezTo>
                        <a:pt x="52000" y="9088"/>
                        <a:pt x="40435" y="4654"/>
                        <a:pt x="3367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29"/>
                <p:cNvSpPr/>
                <p:nvPr/>
              </p:nvSpPr>
              <p:spPr>
                <a:xfrm>
                  <a:off x="-5185350" y="473850"/>
                  <a:ext cx="1697125" cy="1839650"/>
                </a:xfrm>
                <a:custGeom>
                  <a:avLst/>
                  <a:gdLst/>
                  <a:ahLst/>
                  <a:cxnLst/>
                  <a:rect l="l" t="t" r="r" b="b"/>
                  <a:pathLst>
                    <a:path w="67885" h="73586" extrusionOk="0">
                      <a:moveTo>
                        <a:pt x="33943" y="576"/>
                      </a:moveTo>
                      <a:cubicBezTo>
                        <a:pt x="36735" y="2479"/>
                        <a:pt x="40391" y="4387"/>
                        <a:pt x="44614" y="6590"/>
                      </a:cubicBezTo>
                      <a:cubicBezTo>
                        <a:pt x="50768" y="9800"/>
                        <a:pt x="58419" y="13791"/>
                        <a:pt x="67356" y="19759"/>
                      </a:cubicBezTo>
                      <a:cubicBezTo>
                        <a:pt x="67300" y="20930"/>
                        <a:pt x="66772" y="29156"/>
                        <a:pt x="62803" y="39282"/>
                      </a:cubicBezTo>
                      <a:cubicBezTo>
                        <a:pt x="58876" y="49296"/>
                        <a:pt x="50684" y="63266"/>
                        <a:pt x="33942" y="73025"/>
                      </a:cubicBezTo>
                      <a:cubicBezTo>
                        <a:pt x="17200" y="63266"/>
                        <a:pt x="9009" y="49296"/>
                        <a:pt x="5083" y="39282"/>
                      </a:cubicBezTo>
                      <a:cubicBezTo>
                        <a:pt x="1114" y="29156"/>
                        <a:pt x="586" y="20930"/>
                        <a:pt x="530" y="19759"/>
                      </a:cubicBezTo>
                      <a:cubicBezTo>
                        <a:pt x="9423" y="13820"/>
                        <a:pt x="17060" y="9839"/>
                        <a:pt x="23204" y="6636"/>
                      </a:cubicBezTo>
                      <a:cubicBezTo>
                        <a:pt x="27463" y="4416"/>
                        <a:pt x="31152" y="2492"/>
                        <a:pt x="33943" y="576"/>
                      </a:cubicBezTo>
                      <a:close/>
                      <a:moveTo>
                        <a:pt x="33942" y="1"/>
                      </a:moveTo>
                      <a:cubicBezTo>
                        <a:pt x="33890" y="1"/>
                        <a:pt x="33839" y="16"/>
                        <a:pt x="33795" y="47"/>
                      </a:cubicBezTo>
                      <a:cubicBezTo>
                        <a:pt x="31014" y="1977"/>
                        <a:pt x="27460" y="3830"/>
                        <a:pt x="22962" y="6174"/>
                      </a:cubicBezTo>
                      <a:cubicBezTo>
                        <a:pt x="16780" y="9397"/>
                        <a:pt x="9086" y="13407"/>
                        <a:pt x="118" y="19407"/>
                      </a:cubicBezTo>
                      <a:cubicBezTo>
                        <a:pt x="44" y="19457"/>
                        <a:pt x="1" y="19541"/>
                        <a:pt x="3" y="19631"/>
                      </a:cubicBezTo>
                      <a:cubicBezTo>
                        <a:pt x="6" y="19718"/>
                        <a:pt x="294" y="28484"/>
                        <a:pt x="4590" y="39452"/>
                      </a:cubicBezTo>
                      <a:cubicBezTo>
                        <a:pt x="8556" y="49575"/>
                        <a:pt x="16846" y="63709"/>
                        <a:pt x="33811" y="73550"/>
                      </a:cubicBezTo>
                      <a:cubicBezTo>
                        <a:pt x="33851" y="73573"/>
                        <a:pt x="33896" y="73585"/>
                        <a:pt x="33942" y="73585"/>
                      </a:cubicBezTo>
                      <a:cubicBezTo>
                        <a:pt x="33988" y="73585"/>
                        <a:pt x="34033" y="73574"/>
                        <a:pt x="34073" y="73551"/>
                      </a:cubicBezTo>
                      <a:cubicBezTo>
                        <a:pt x="51040" y="63709"/>
                        <a:pt x="59329" y="49577"/>
                        <a:pt x="63294" y="39452"/>
                      </a:cubicBezTo>
                      <a:cubicBezTo>
                        <a:pt x="67592" y="28484"/>
                        <a:pt x="67880" y="19719"/>
                        <a:pt x="67883" y="19632"/>
                      </a:cubicBezTo>
                      <a:cubicBezTo>
                        <a:pt x="67885" y="19543"/>
                        <a:pt x="67841" y="19458"/>
                        <a:pt x="67766" y="19408"/>
                      </a:cubicBezTo>
                      <a:cubicBezTo>
                        <a:pt x="58755" y="13379"/>
                        <a:pt x="51047" y="9359"/>
                        <a:pt x="44855" y="6128"/>
                      </a:cubicBezTo>
                      <a:cubicBezTo>
                        <a:pt x="40573" y="3894"/>
                        <a:pt x="36874" y="1965"/>
                        <a:pt x="34090" y="47"/>
                      </a:cubicBezTo>
                      <a:cubicBezTo>
                        <a:pt x="34046" y="16"/>
                        <a:pt x="33994" y="1"/>
                        <a:pt x="3394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29"/>
                <p:cNvSpPr/>
                <p:nvPr/>
              </p:nvSpPr>
              <p:spPr>
                <a:xfrm>
                  <a:off x="-4336800" y="480375"/>
                  <a:ext cx="842025" cy="1826600"/>
                </a:xfrm>
                <a:custGeom>
                  <a:avLst/>
                  <a:gdLst/>
                  <a:ahLst/>
                  <a:cxnLst/>
                  <a:rect l="l" t="t" r="r" b="b"/>
                  <a:pathLst>
                    <a:path w="33681" h="73064" extrusionOk="0">
                      <a:moveTo>
                        <a:pt x="0" y="1"/>
                      </a:moveTo>
                      <a:lnTo>
                        <a:pt x="0" y="73064"/>
                      </a:lnTo>
                      <a:cubicBezTo>
                        <a:pt x="32720" y="54085"/>
                        <a:pt x="33680" y="19363"/>
                        <a:pt x="33680" y="19363"/>
                      </a:cubicBezTo>
                      <a:cubicBezTo>
                        <a:pt x="18321" y="9088"/>
                        <a:pt x="6756" y="4654"/>
                        <a:pt x="0"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29"/>
                <p:cNvSpPr/>
                <p:nvPr/>
              </p:nvSpPr>
              <p:spPr>
                <a:xfrm>
                  <a:off x="-4343325" y="473825"/>
                  <a:ext cx="855100" cy="1839675"/>
                </a:xfrm>
                <a:custGeom>
                  <a:avLst/>
                  <a:gdLst/>
                  <a:ahLst/>
                  <a:cxnLst/>
                  <a:rect l="l" t="t" r="r" b="b"/>
                  <a:pathLst>
                    <a:path w="34204" h="73587" extrusionOk="0">
                      <a:moveTo>
                        <a:pt x="522" y="753"/>
                      </a:moveTo>
                      <a:cubicBezTo>
                        <a:pt x="3279" y="2597"/>
                        <a:pt x="6840" y="4455"/>
                        <a:pt x="10933" y="6591"/>
                      </a:cubicBezTo>
                      <a:cubicBezTo>
                        <a:pt x="17087" y="9801"/>
                        <a:pt x="24738" y="13792"/>
                        <a:pt x="33675" y="19760"/>
                      </a:cubicBezTo>
                      <a:cubicBezTo>
                        <a:pt x="33619" y="20931"/>
                        <a:pt x="33091" y="29157"/>
                        <a:pt x="29122" y="39283"/>
                      </a:cubicBezTo>
                      <a:cubicBezTo>
                        <a:pt x="25215" y="49245"/>
                        <a:pt x="17088" y="63122"/>
                        <a:pt x="522" y="72873"/>
                      </a:cubicBezTo>
                      <a:lnTo>
                        <a:pt x="522" y="753"/>
                      </a:lnTo>
                      <a:close/>
                      <a:moveTo>
                        <a:pt x="262" y="1"/>
                      </a:moveTo>
                      <a:cubicBezTo>
                        <a:pt x="127" y="1"/>
                        <a:pt x="1" y="108"/>
                        <a:pt x="1" y="261"/>
                      </a:cubicBezTo>
                      <a:lnTo>
                        <a:pt x="1" y="73326"/>
                      </a:lnTo>
                      <a:cubicBezTo>
                        <a:pt x="1" y="73419"/>
                        <a:pt x="51" y="73505"/>
                        <a:pt x="132" y="73552"/>
                      </a:cubicBezTo>
                      <a:cubicBezTo>
                        <a:pt x="170" y="73574"/>
                        <a:pt x="215" y="73586"/>
                        <a:pt x="261" y="73586"/>
                      </a:cubicBezTo>
                      <a:cubicBezTo>
                        <a:pt x="307" y="73586"/>
                        <a:pt x="352" y="73574"/>
                        <a:pt x="392" y="73551"/>
                      </a:cubicBezTo>
                      <a:cubicBezTo>
                        <a:pt x="17359" y="63710"/>
                        <a:pt x="25648" y="49576"/>
                        <a:pt x="29613" y="39453"/>
                      </a:cubicBezTo>
                      <a:cubicBezTo>
                        <a:pt x="33911" y="28485"/>
                        <a:pt x="34199" y="19719"/>
                        <a:pt x="34202" y="19632"/>
                      </a:cubicBezTo>
                      <a:cubicBezTo>
                        <a:pt x="34204" y="19542"/>
                        <a:pt x="34160" y="19459"/>
                        <a:pt x="34085" y="19408"/>
                      </a:cubicBezTo>
                      <a:cubicBezTo>
                        <a:pt x="25074" y="13379"/>
                        <a:pt x="17366" y="9359"/>
                        <a:pt x="11174" y="6129"/>
                      </a:cubicBezTo>
                      <a:cubicBezTo>
                        <a:pt x="6892" y="3895"/>
                        <a:pt x="3193" y="1965"/>
                        <a:pt x="409" y="47"/>
                      </a:cubicBezTo>
                      <a:cubicBezTo>
                        <a:pt x="363" y="15"/>
                        <a:pt x="312" y="1"/>
                        <a:pt x="26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9"/>
                <p:cNvSpPr/>
                <p:nvPr/>
              </p:nvSpPr>
              <p:spPr>
                <a:xfrm>
                  <a:off x="-5885150" y="1423975"/>
                  <a:ext cx="3088200" cy="199900"/>
                </a:xfrm>
                <a:custGeom>
                  <a:avLst/>
                  <a:gdLst/>
                  <a:ahLst/>
                  <a:cxnLst/>
                  <a:rect l="l" t="t" r="r" b="b"/>
                  <a:pathLst>
                    <a:path w="123528" h="7996" extrusionOk="0">
                      <a:moveTo>
                        <a:pt x="0" y="0"/>
                      </a:moveTo>
                      <a:lnTo>
                        <a:pt x="0" y="7996"/>
                      </a:lnTo>
                      <a:lnTo>
                        <a:pt x="123528" y="7996"/>
                      </a:lnTo>
                      <a:lnTo>
                        <a:pt x="123528" y="0"/>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29"/>
                <p:cNvSpPr/>
                <p:nvPr/>
              </p:nvSpPr>
              <p:spPr>
                <a:xfrm>
                  <a:off x="-5891675" y="1417425"/>
                  <a:ext cx="3101250" cy="212975"/>
                </a:xfrm>
                <a:custGeom>
                  <a:avLst/>
                  <a:gdLst/>
                  <a:ahLst/>
                  <a:cxnLst/>
                  <a:rect l="l" t="t" r="r" b="b"/>
                  <a:pathLst>
                    <a:path w="124050" h="8519" extrusionOk="0">
                      <a:moveTo>
                        <a:pt x="123529" y="521"/>
                      </a:moveTo>
                      <a:lnTo>
                        <a:pt x="123529" y="7998"/>
                      </a:lnTo>
                      <a:lnTo>
                        <a:pt x="522" y="7998"/>
                      </a:lnTo>
                      <a:lnTo>
                        <a:pt x="522" y="521"/>
                      </a:lnTo>
                      <a:close/>
                      <a:moveTo>
                        <a:pt x="261" y="1"/>
                      </a:moveTo>
                      <a:cubicBezTo>
                        <a:pt x="117" y="1"/>
                        <a:pt x="1" y="118"/>
                        <a:pt x="1" y="261"/>
                      </a:cubicBezTo>
                      <a:lnTo>
                        <a:pt x="1" y="8258"/>
                      </a:lnTo>
                      <a:cubicBezTo>
                        <a:pt x="1" y="8401"/>
                        <a:pt x="117" y="8518"/>
                        <a:pt x="261" y="8518"/>
                      </a:cubicBezTo>
                      <a:lnTo>
                        <a:pt x="123789" y="8518"/>
                      </a:lnTo>
                      <a:cubicBezTo>
                        <a:pt x="123933" y="8518"/>
                        <a:pt x="124049" y="8401"/>
                        <a:pt x="124049" y="8258"/>
                      </a:cubicBezTo>
                      <a:lnTo>
                        <a:pt x="124049" y="261"/>
                      </a:lnTo>
                      <a:cubicBezTo>
                        <a:pt x="124049" y="118"/>
                        <a:pt x="123933" y="1"/>
                        <a:pt x="12378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29"/>
                <p:cNvSpPr/>
                <p:nvPr/>
              </p:nvSpPr>
              <p:spPr>
                <a:xfrm>
                  <a:off x="-5865750" y="1435375"/>
                  <a:ext cx="41450" cy="40600"/>
                </a:xfrm>
                <a:custGeom>
                  <a:avLst/>
                  <a:gdLst/>
                  <a:ahLst/>
                  <a:cxnLst/>
                  <a:rect l="l" t="t" r="r" b="b"/>
                  <a:pathLst>
                    <a:path w="1658" h="1624" extrusionOk="0">
                      <a:moveTo>
                        <a:pt x="829" y="1"/>
                      </a:moveTo>
                      <a:cubicBezTo>
                        <a:pt x="371" y="1"/>
                        <a:pt x="1" y="364"/>
                        <a:pt x="1" y="812"/>
                      </a:cubicBezTo>
                      <a:cubicBezTo>
                        <a:pt x="1" y="1260"/>
                        <a:pt x="371" y="1623"/>
                        <a:pt x="829" y="1623"/>
                      </a:cubicBezTo>
                      <a:cubicBezTo>
                        <a:pt x="1286" y="1623"/>
                        <a:pt x="1657" y="1260"/>
                        <a:pt x="1657" y="812"/>
                      </a:cubicBezTo>
                      <a:cubicBezTo>
                        <a:pt x="1657" y="364"/>
                        <a:pt x="1286"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29"/>
                <p:cNvSpPr/>
                <p:nvPr/>
              </p:nvSpPr>
              <p:spPr>
                <a:xfrm>
                  <a:off x="-5784650" y="1435375"/>
                  <a:ext cx="41475" cy="40600"/>
                </a:xfrm>
                <a:custGeom>
                  <a:avLst/>
                  <a:gdLst/>
                  <a:ahLst/>
                  <a:cxnLst/>
                  <a:rect l="l" t="t" r="r" b="b"/>
                  <a:pathLst>
                    <a:path w="1659" h="1624" extrusionOk="0">
                      <a:moveTo>
                        <a:pt x="830" y="1"/>
                      </a:moveTo>
                      <a:cubicBezTo>
                        <a:pt x="372" y="1"/>
                        <a:pt x="1" y="364"/>
                        <a:pt x="1" y="812"/>
                      </a:cubicBezTo>
                      <a:cubicBezTo>
                        <a:pt x="1" y="1260"/>
                        <a:pt x="372" y="1623"/>
                        <a:pt x="830" y="1623"/>
                      </a:cubicBezTo>
                      <a:cubicBezTo>
                        <a:pt x="1286" y="1623"/>
                        <a:pt x="1658" y="1260"/>
                        <a:pt x="1658" y="812"/>
                      </a:cubicBezTo>
                      <a:cubicBezTo>
                        <a:pt x="1658" y="364"/>
                        <a:pt x="1288" y="1"/>
                        <a:pt x="830"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29"/>
                <p:cNvSpPr/>
                <p:nvPr/>
              </p:nvSpPr>
              <p:spPr>
                <a:xfrm>
                  <a:off x="-5703525" y="1435375"/>
                  <a:ext cx="41450" cy="40600"/>
                </a:xfrm>
                <a:custGeom>
                  <a:avLst/>
                  <a:gdLst/>
                  <a:ahLst/>
                  <a:cxnLst/>
                  <a:rect l="l" t="t" r="r" b="b"/>
                  <a:pathLst>
                    <a:path w="1658" h="1624" extrusionOk="0">
                      <a:moveTo>
                        <a:pt x="829" y="1"/>
                      </a:moveTo>
                      <a:cubicBezTo>
                        <a:pt x="371" y="1"/>
                        <a:pt x="1" y="364"/>
                        <a:pt x="1" y="812"/>
                      </a:cubicBezTo>
                      <a:cubicBezTo>
                        <a:pt x="1" y="1260"/>
                        <a:pt x="371" y="1623"/>
                        <a:pt x="829" y="1623"/>
                      </a:cubicBezTo>
                      <a:cubicBezTo>
                        <a:pt x="1287" y="1623"/>
                        <a:pt x="1657" y="1260"/>
                        <a:pt x="1657" y="812"/>
                      </a:cubicBezTo>
                      <a:cubicBezTo>
                        <a:pt x="1657"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29"/>
                <p:cNvSpPr/>
                <p:nvPr/>
              </p:nvSpPr>
              <p:spPr>
                <a:xfrm>
                  <a:off x="-5622425" y="1435375"/>
                  <a:ext cx="41475" cy="40600"/>
                </a:xfrm>
                <a:custGeom>
                  <a:avLst/>
                  <a:gdLst/>
                  <a:ahLst/>
                  <a:cxnLst/>
                  <a:rect l="l" t="t" r="r" b="b"/>
                  <a:pathLst>
                    <a:path w="1659" h="1624" extrusionOk="0">
                      <a:moveTo>
                        <a:pt x="829" y="1"/>
                      </a:moveTo>
                      <a:cubicBezTo>
                        <a:pt x="371" y="1"/>
                        <a:pt x="1" y="364"/>
                        <a:pt x="1" y="812"/>
                      </a:cubicBezTo>
                      <a:cubicBezTo>
                        <a:pt x="1" y="1260"/>
                        <a:pt x="371" y="1623"/>
                        <a:pt x="829" y="1623"/>
                      </a:cubicBezTo>
                      <a:cubicBezTo>
                        <a:pt x="1287" y="1623"/>
                        <a:pt x="1658" y="1260"/>
                        <a:pt x="1658" y="812"/>
                      </a:cubicBezTo>
                      <a:cubicBezTo>
                        <a:pt x="1658"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29"/>
                <p:cNvSpPr/>
                <p:nvPr/>
              </p:nvSpPr>
              <p:spPr>
                <a:xfrm>
                  <a:off x="-5541325" y="1435375"/>
                  <a:ext cx="41475" cy="40600"/>
                </a:xfrm>
                <a:custGeom>
                  <a:avLst/>
                  <a:gdLst/>
                  <a:ahLst/>
                  <a:cxnLst/>
                  <a:rect l="l" t="t" r="r" b="b"/>
                  <a:pathLst>
                    <a:path w="1659" h="1624" extrusionOk="0">
                      <a:moveTo>
                        <a:pt x="830" y="1"/>
                      </a:moveTo>
                      <a:cubicBezTo>
                        <a:pt x="372" y="1"/>
                        <a:pt x="1" y="364"/>
                        <a:pt x="1" y="812"/>
                      </a:cubicBezTo>
                      <a:cubicBezTo>
                        <a:pt x="1" y="1260"/>
                        <a:pt x="372" y="1623"/>
                        <a:pt x="830" y="1623"/>
                      </a:cubicBezTo>
                      <a:cubicBezTo>
                        <a:pt x="1287" y="1623"/>
                        <a:pt x="1658" y="1260"/>
                        <a:pt x="1658" y="812"/>
                      </a:cubicBezTo>
                      <a:cubicBezTo>
                        <a:pt x="1658" y="364"/>
                        <a:pt x="1288" y="1"/>
                        <a:pt x="830"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29"/>
                <p:cNvSpPr/>
                <p:nvPr/>
              </p:nvSpPr>
              <p:spPr>
                <a:xfrm>
                  <a:off x="-5460200" y="1435375"/>
                  <a:ext cx="41450" cy="40600"/>
                </a:xfrm>
                <a:custGeom>
                  <a:avLst/>
                  <a:gdLst/>
                  <a:ahLst/>
                  <a:cxnLst/>
                  <a:rect l="l" t="t" r="r" b="b"/>
                  <a:pathLst>
                    <a:path w="1658" h="1624" extrusionOk="0">
                      <a:moveTo>
                        <a:pt x="829" y="1"/>
                      </a:moveTo>
                      <a:cubicBezTo>
                        <a:pt x="371" y="1"/>
                        <a:pt x="1" y="364"/>
                        <a:pt x="1" y="812"/>
                      </a:cubicBezTo>
                      <a:cubicBezTo>
                        <a:pt x="1" y="1260"/>
                        <a:pt x="371" y="1623"/>
                        <a:pt x="829" y="1623"/>
                      </a:cubicBezTo>
                      <a:cubicBezTo>
                        <a:pt x="1287" y="1623"/>
                        <a:pt x="1657" y="1260"/>
                        <a:pt x="1657" y="812"/>
                      </a:cubicBezTo>
                      <a:cubicBezTo>
                        <a:pt x="1657"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29"/>
                <p:cNvSpPr/>
                <p:nvPr/>
              </p:nvSpPr>
              <p:spPr>
                <a:xfrm>
                  <a:off x="-5379100" y="1435375"/>
                  <a:ext cx="41475" cy="40600"/>
                </a:xfrm>
                <a:custGeom>
                  <a:avLst/>
                  <a:gdLst/>
                  <a:ahLst/>
                  <a:cxnLst/>
                  <a:rect l="l" t="t" r="r" b="b"/>
                  <a:pathLst>
                    <a:path w="1659" h="1624" extrusionOk="0">
                      <a:moveTo>
                        <a:pt x="830" y="1"/>
                      </a:moveTo>
                      <a:cubicBezTo>
                        <a:pt x="373" y="1"/>
                        <a:pt x="1" y="364"/>
                        <a:pt x="1" y="812"/>
                      </a:cubicBezTo>
                      <a:cubicBezTo>
                        <a:pt x="1" y="1260"/>
                        <a:pt x="373" y="1623"/>
                        <a:pt x="830" y="1623"/>
                      </a:cubicBezTo>
                      <a:cubicBezTo>
                        <a:pt x="1287" y="1623"/>
                        <a:pt x="1659" y="1260"/>
                        <a:pt x="1659" y="812"/>
                      </a:cubicBezTo>
                      <a:cubicBezTo>
                        <a:pt x="1659" y="364"/>
                        <a:pt x="1288" y="1"/>
                        <a:pt x="830"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29"/>
                <p:cNvSpPr/>
                <p:nvPr/>
              </p:nvSpPr>
              <p:spPr>
                <a:xfrm>
                  <a:off x="-5297950" y="1435375"/>
                  <a:ext cx="41425" cy="40600"/>
                </a:xfrm>
                <a:custGeom>
                  <a:avLst/>
                  <a:gdLst/>
                  <a:ahLst/>
                  <a:cxnLst/>
                  <a:rect l="l" t="t" r="r" b="b"/>
                  <a:pathLst>
                    <a:path w="1657" h="1624" extrusionOk="0">
                      <a:moveTo>
                        <a:pt x="828" y="1"/>
                      </a:moveTo>
                      <a:cubicBezTo>
                        <a:pt x="371" y="1"/>
                        <a:pt x="0" y="364"/>
                        <a:pt x="0" y="812"/>
                      </a:cubicBezTo>
                      <a:cubicBezTo>
                        <a:pt x="0" y="1260"/>
                        <a:pt x="371" y="1623"/>
                        <a:pt x="828" y="1623"/>
                      </a:cubicBezTo>
                      <a:cubicBezTo>
                        <a:pt x="1286" y="1623"/>
                        <a:pt x="1657" y="1260"/>
                        <a:pt x="1657" y="812"/>
                      </a:cubicBezTo>
                      <a:cubicBezTo>
                        <a:pt x="1657" y="364"/>
                        <a:pt x="1286" y="1"/>
                        <a:pt x="828"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29"/>
                <p:cNvSpPr/>
                <p:nvPr/>
              </p:nvSpPr>
              <p:spPr>
                <a:xfrm>
                  <a:off x="-5216850" y="1435375"/>
                  <a:ext cx="41450" cy="40600"/>
                </a:xfrm>
                <a:custGeom>
                  <a:avLst/>
                  <a:gdLst/>
                  <a:ahLst/>
                  <a:cxnLst/>
                  <a:rect l="l" t="t" r="r" b="b"/>
                  <a:pathLst>
                    <a:path w="1658" h="1624" extrusionOk="0">
                      <a:moveTo>
                        <a:pt x="828" y="1"/>
                      </a:moveTo>
                      <a:cubicBezTo>
                        <a:pt x="371" y="1"/>
                        <a:pt x="0" y="364"/>
                        <a:pt x="0" y="812"/>
                      </a:cubicBezTo>
                      <a:cubicBezTo>
                        <a:pt x="0" y="1260"/>
                        <a:pt x="371" y="1623"/>
                        <a:pt x="828" y="1623"/>
                      </a:cubicBezTo>
                      <a:cubicBezTo>
                        <a:pt x="1286" y="1623"/>
                        <a:pt x="1658" y="1260"/>
                        <a:pt x="1658" y="812"/>
                      </a:cubicBezTo>
                      <a:cubicBezTo>
                        <a:pt x="1658" y="364"/>
                        <a:pt x="1286" y="1"/>
                        <a:pt x="828"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29"/>
                <p:cNvSpPr/>
                <p:nvPr/>
              </p:nvSpPr>
              <p:spPr>
                <a:xfrm>
                  <a:off x="-5135750" y="1435375"/>
                  <a:ext cx="41450" cy="40600"/>
                </a:xfrm>
                <a:custGeom>
                  <a:avLst/>
                  <a:gdLst/>
                  <a:ahLst/>
                  <a:cxnLst/>
                  <a:rect l="l" t="t" r="r" b="b"/>
                  <a:pathLst>
                    <a:path w="1658" h="1624" extrusionOk="0">
                      <a:moveTo>
                        <a:pt x="830" y="1"/>
                      </a:moveTo>
                      <a:cubicBezTo>
                        <a:pt x="372" y="1"/>
                        <a:pt x="0" y="364"/>
                        <a:pt x="0" y="812"/>
                      </a:cubicBezTo>
                      <a:cubicBezTo>
                        <a:pt x="0" y="1260"/>
                        <a:pt x="372" y="1623"/>
                        <a:pt x="830" y="1623"/>
                      </a:cubicBezTo>
                      <a:cubicBezTo>
                        <a:pt x="1287" y="1623"/>
                        <a:pt x="1658" y="1260"/>
                        <a:pt x="1658" y="812"/>
                      </a:cubicBezTo>
                      <a:cubicBezTo>
                        <a:pt x="1658" y="364"/>
                        <a:pt x="1287" y="1"/>
                        <a:pt x="830"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29"/>
                <p:cNvSpPr/>
                <p:nvPr/>
              </p:nvSpPr>
              <p:spPr>
                <a:xfrm>
                  <a:off x="-5054625" y="1435375"/>
                  <a:ext cx="41475" cy="40600"/>
                </a:xfrm>
                <a:custGeom>
                  <a:avLst/>
                  <a:gdLst/>
                  <a:ahLst/>
                  <a:cxnLst/>
                  <a:rect l="l" t="t" r="r" b="b"/>
                  <a:pathLst>
                    <a:path w="1659" h="1624" extrusionOk="0">
                      <a:moveTo>
                        <a:pt x="829" y="1"/>
                      </a:moveTo>
                      <a:cubicBezTo>
                        <a:pt x="371" y="1"/>
                        <a:pt x="0" y="364"/>
                        <a:pt x="0" y="812"/>
                      </a:cubicBezTo>
                      <a:cubicBezTo>
                        <a:pt x="0" y="1260"/>
                        <a:pt x="371" y="1623"/>
                        <a:pt x="829" y="1623"/>
                      </a:cubicBezTo>
                      <a:cubicBezTo>
                        <a:pt x="1286" y="1623"/>
                        <a:pt x="1658" y="1260"/>
                        <a:pt x="1658" y="812"/>
                      </a:cubicBezTo>
                      <a:cubicBezTo>
                        <a:pt x="1658" y="364"/>
                        <a:pt x="1286"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29"/>
                <p:cNvSpPr/>
                <p:nvPr/>
              </p:nvSpPr>
              <p:spPr>
                <a:xfrm>
                  <a:off x="-4973525" y="1435375"/>
                  <a:ext cx="41475" cy="40600"/>
                </a:xfrm>
                <a:custGeom>
                  <a:avLst/>
                  <a:gdLst/>
                  <a:ahLst/>
                  <a:cxnLst/>
                  <a:rect l="l" t="t" r="r" b="b"/>
                  <a:pathLst>
                    <a:path w="1659" h="1624" extrusionOk="0">
                      <a:moveTo>
                        <a:pt x="830" y="1"/>
                      </a:moveTo>
                      <a:cubicBezTo>
                        <a:pt x="372" y="1"/>
                        <a:pt x="0" y="364"/>
                        <a:pt x="0" y="812"/>
                      </a:cubicBezTo>
                      <a:cubicBezTo>
                        <a:pt x="0" y="1260"/>
                        <a:pt x="372" y="1623"/>
                        <a:pt x="830" y="1623"/>
                      </a:cubicBezTo>
                      <a:cubicBezTo>
                        <a:pt x="1286" y="1623"/>
                        <a:pt x="1658" y="1260"/>
                        <a:pt x="1658" y="812"/>
                      </a:cubicBezTo>
                      <a:cubicBezTo>
                        <a:pt x="1658" y="364"/>
                        <a:pt x="1286" y="1"/>
                        <a:pt x="830"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29"/>
                <p:cNvSpPr/>
                <p:nvPr/>
              </p:nvSpPr>
              <p:spPr>
                <a:xfrm>
                  <a:off x="-4892400" y="1435375"/>
                  <a:ext cx="41450" cy="40600"/>
                </a:xfrm>
                <a:custGeom>
                  <a:avLst/>
                  <a:gdLst/>
                  <a:ahLst/>
                  <a:cxnLst/>
                  <a:rect l="l" t="t" r="r" b="b"/>
                  <a:pathLst>
                    <a:path w="1658" h="1624" extrusionOk="0">
                      <a:moveTo>
                        <a:pt x="829" y="1"/>
                      </a:moveTo>
                      <a:cubicBezTo>
                        <a:pt x="371" y="1"/>
                        <a:pt x="1" y="364"/>
                        <a:pt x="1" y="812"/>
                      </a:cubicBezTo>
                      <a:cubicBezTo>
                        <a:pt x="1" y="1260"/>
                        <a:pt x="371" y="1623"/>
                        <a:pt x="829" y="1623"/>
                      </a:cubicBezTo>
                      <a:cubicBezTo>
                        <a:pt x="1287" y="1623"/>
                        <a:pt x="1657" y="1260"/>
                        <a:pt x="1657" y="812"/>
                      </a:cubicBezTo>
                      <a:cubicBezTo>
                        <a:pt x="1657"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29"/>
                <p:cNvSpPr/>
                <p:nvPr/>
              </p:nvSpPr>
              <p:spPr>
                <a:xfrm>
                  <a:off x="-4811300" y="1435375"/>
                  <a:ext cx="41450" cy="40600"/>
                </a:xfrm>
                <a:custGeom>
                  <a:avLst/>
                  <a:gdLst/>
                  <a:ahLst/>
                  <a:cxnLst/>
                  <a:rect l="l" t="t" r="r" b="b"/>
                  <a:pathLst>
                    <a:path w="1658" h="1624" extrusionOk="0">
                      <a:moveTo>
                        <a:pt x="829" y="1"/>
                      </a:moveTo>
                      <a:cubicBezTo>
                        <a:pt x="371" y="1"/>
                        <a:pt x="1" y="364"/>
                        <a:pt x="1" y="812"/>
                      </a:cubicBezTo>
                      <a:cubicBezTo>
                        <a:pt x="1" y="1260"/>
                        <a:pt x="371" y="1623"/>
                        <a:pt x="829" y="1623"/>
                      </a:cubicBezTo>
                      <a:cubicBezTo>
                        <a:pt x="1287" y="1623"/>
                        <a:pt x="1657" y="1260"/>
                        <a:pt x="1657" y="812"/>
                      </a:cubicBezTo>
                      <a:cubicBezTo>
                        <a:pt x="1657"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29"/>
                <p:cNvSpPr/>
                <p:nvPr/>
              </p:nvSpPr>
              <p:spPr>
                <a:xfrm>
                  <a:off x="-5865750" y="1564475"/>
                  <a:ext cx="41450" cy="40575"/>
                </a:xfrm>
                <a:custGeom>
                  <a:avLst/>
                  <a:gdLst/>
                  <a:ahLst/>
                  <a:cxnLst/>
                  <a:rect l="l" t="t" r="r" b="b"/>
                  <a:pathLst>
                    <a:path w="1658" h="1623" extrusionOk="0">
                      <a:moveTo>
                        <a:pt x="829" y="0"/>
                      </a:moveTo>
                      <a:cubicBezTo>
                        <a:pt x="371" y="0"/>
                        <a:pt x="1" y="363"/>
                        <a:pt x="1" y="811"/>
                      </a:cubicBezTo>
                      <a:cubicBezTo>
                        <a:pt x="1" y="1259"/>
                        <a:pt x="371" y="1623"/>
                        <a:pt x="829" y="1623"/>
                      </a:cubicBezTo>
                      <a:cubicBezTo>
                        <a:pt x="1286" y="1623"/>
                        <a:pt x="1657" y="1259"/>
                        <a:pt x="1657" y="811"/>
                      </a:cubicBezTo>
                      <a:cubicBezTo>
                        <a:pt x="1657" y="363"/>
                        <a:pt x="1286"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29"/>
                <p:cNvSpPr/>
                <p:nvPr/>
              </p:nvSpPr>
              <p:spPr>
                <a:xfrm>
                  <a:off x="-5784650" y="1564475"/>
                  <a:ext cx="41475" cy="40575"/>
                </a:xfrm>
                <a:custGeom>
                  <a:avLst/>
                  <a:gdLst/>
                  <a:ahLst/>
                  <a:cxnLst/>
                  <a:rect l="l" t="t" r="r" b="b"/>
                  <a:pathLst>
                    <a:path w="1659" h="1623" extrusionOk="0">
                      <a:moveTo>
                        <a:pt x="830" y="0"/>
                      </a:moveTo>
                      <a:cubicBezTo>
                        <a:pt x="372" y="0"/>
                        <a:pt x="1" y="363"/>
                        <a:pt x="1" y="811"/>
                      </a:cubicBezTo>
                      <a:cubicBezTo>
                        <a:pt x="1" y="1259"/>
                        <a:pt x="372" y="1623"/>
                        <a:pt x="830" y="1623"/>
                      </a:cubicBezTo>
                      <a:cubicBezTo>
                        <a:pt x="1286" y="1623"/>
                        <a:pt x="1658" y="1259"/>
                        <a:pt x="1658" y="811"/>
                      </a:cubicBezTo>
                      <a:cubicBezTo>
                        <a:pt x="1658" y="363"/>
                        <a:pt x="1288" y="0"/>
                        <a:pt x="830"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29"/>
                <p:cNvSpPr/>
                <p:nvPr/>
              </p:nvSpPr>
              <p:spPr>
                <a:xfrm>
                  <a:off x="-5703525" y="1564475"/>
                  <a:ext cx="41450" cy="40575"/>
                </a:xfrm>
                <a:custGeom>
                  <a:avLst/>
                  <a:gdLst/>
                  <a:ahLst/>
                  <a:cxnLst/>
                  <a:rect l="l" t="t" r="r" b="b"/>
                  <a:pathLst>
                    <a:path w="1658" h="1623" extrusionOk="0">
                      <a:moveTo>
                        <a:pt x="829" y="0"/>
                      </a:moveTo>
                      <a:cubicBezTo>
                        <a:pt x="371" y="0"/>
                        <a:pt x="1" y="363"/>
                        <a:pt x="1" y="811"/>
                      </a:cubicBezTo>
                      <a:cubicBezTo>
                        <a:pt x="1" y="1259"/>
                        <a:pt x="371" y="1623"/>
                        <a:pt x="829" y="1623"/>
                      </a:cubicBezTo>
                      <a:cubicBezTo>
                        <a:pt x="1287" y="1623"/>
                        <a:pt x="1657" y="1259"/>
                        <a:pt x="1657" y="811"/>
                      </a:cubicBezTo>
                      <a:cubicBezTo>
                        <a:pt x="1657"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29"/>
                <p:cNvSpPr/>
                <p:nvPr/>
              </p:nvSpPr>
              <p:spPr>
                <a:xfrm>
                  <a:off x="-5622425" y="1564475"/>
                  <a:ext cx="41475" cy="40575"/>
                </a:xfrm>
                <a:custGeom>
                  <a:avLst/>
                  <a:gdLst/>
                  <a:ahLst/>
                  <a:cxnLst/>
                  <a:rect l="l" t="t" r="r" b="b"/>
                  <a:pathLst>
                    <a:path w="1659" h="1623" extrusionOk="0">
                      <a:moveTo>
                        <a:pt x="829" y="0"/>
                      </a:moveTo>
                      <a:cubicBezTo>
                        <a:pt x="371" y="0"/>
                        <a:pt x="1" y="363"/>
                        <a:pt x="1" y="811"/>
                      </a:cubicBezTo>
                      <a:cubicBezTo>
                        <a:pt x="1" y="1259"/>
                        <a:pt x="371" y="1623"/>
                        <a:pt x="829" y="1623"/>
                      </a:cubicBezTo>
                      <a:cubicBezTo>
                        <a:pt x="1287" y="1623"/>
                        <a:pt x="1658" y="1259"/>
                        <a:pt x="1658" y="811"/>
                      </a:cubicBezTo>
                      <a:cubicBezTo>
                        <a:pt x="1658"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9"/>
                <p:cNvSpPr/>
                <p:nvPr/>
              </p:nvSpPr>
              <p:spPr>
                <a:xfrm>
                  <a:off x="-5541325" y="1564475"/>
                  <a:ext cx="41475" cy="40575"/>
                </a:xfrm>
                <a:custGeom>
                  <a:avLst/>
                  <a:gdLst/>
                  <a:ahLst/>
                  <a:cxnLst/>
                  <a:rect l="l" t="t" r="r" b="b"/>
                  <a:pathLst>
                    <a:path w="1659" h="1623" extrusionOk="0">
                      <a:moveTo>
                        <a:pt x="830" y="0"/>
                      </a:moveTo>
                      <a:cubicBezTo>
                        <a:pt x="372" y="0"/>
                        <a:pt x="1" y="363"/>
                        <a:pt x="1" y="811"/>
                      </a:cubicBezTo>
                      <a:cubicBezTo>
                        <a:pt x="1" y="1259"/>
                        <a:pt x="372" y="1623"/>
                        <a:pt x="830" y="1623"/>
                      </a:cubicBezTo>
                      <a:cubicBezTo>
                        <a:pt x="1287" y="1623"/>
                        <a:pt x="1658" y="1259"/>
                        <a:pt x="1658" y="811"/>
                      </a:cubicBezTo>
                      <a:cubicBezTo>
                        <a:pt x="1658" y="363"/>
                        <a:pt x="1288" y="0"/>
                        <a:pt x="830"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9"/>
                <p:cNvSpPr/>
                <p:nvPr/>
              </p:nvSpPr>
              <p:spPr>
                <a:xfrm>
                  <a:off x="-5460200" y="1564475"/>
                  <a:ext cx="41450" cy="40575"/>
                </a:xfrm>
                <a:custGeom>
                  <a:avLst/>
                  <a:gdLst/>
                  <a:ahLst/>
                  <a:cxnLst/>
                  <a:rect l="l" t="t" r="r" b="b"/>
                  <a:pathLst>
                    <a:path w="1658" h="1623" extrusionOk="0">
                      <a:moveTo>
                        <a:pt x="829" y="0"/>
                      </a:moveTo>
                      <a:cubicBezTo>
                        <a:pt x="371" y="0"/>
                        <a:pt x="1" y="363"/>
                        <a:pt x="1" y="811"/>
                      </a:cubicBezTo>
                      <a:cubicBezTo>
                        <a:pt x="1" y="1259"/>
                        <a:pt x="371" y="1623"/>
                        <a:pt x="829" y="1623"/>
                      </a:cubicBezTo>
                      <a:cubicBezTo>
                        <a:pt x="1287" y="1623"/>
                        <a:pt x="1657" y="1259"/>
                        <a:pt x="1657" y="811"/>
                      </a:cubicBezTo>
                      <a:cubicBezTo>
                        <a:pt x="1657"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29"/>
                <p:cNvSpPr/>
                <p:nvPr/>
              </p:nvSpPr>
              <p:spPr>
                <a:xfrm>
                  <a:off x="-5379100" y="1564475"/>
                  <a:ext cx="41475" cy="40575"/>
                </a:xfrm>
                <a:custGeom>
                  <a:avLst/>
                  <a:gdLst/>
                  <a:ahLst/>
                  <a:cxnLst/>
                  <a:rect l="l" t="t" r="r" b="b"/>
                  <a:pathLst>
                    <a:path w="1659" h="1623" extrusionOk="0">
                      <a:moveTo>
                        <a:pt x="830" y="0"/>
                      </a:moveTo>
                      <a:cubicBezTo>
                        <a:pt x="373" y="0"/>
                        <a:pt x="1" y="363"/>
                        <a:pt x="1" y="811"/>
                      </a:cubicBezTo>
                      <a:cubicBezTo>
                        <a:pt x="1" y="1259"/>
                        <a:pt x="373" y="1623"/>
                        <a:pt x="830" y="1623"/>
                      </a:cubicBezTo>
                      <a:cubicBezTo>
                        <a:pt x="1287" y="1623"/>
                        <a:pt x="1659" y="1259"/>
                        <a:pt x="1659" y="811"/>
                      </a:cubicBezTo>
                      <a:cubicBezTo>
                        <a:pt x="1659" y="363"/>
                        <a:pt x="1288" y="0"/>
                        <a:pt x="830"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29"/>
                <p:cNvSpPr/>
                <p:nvPr/>
              </p:nvSpPr>
              <p:spPr>
                <a:xfrm>
                  <a:off x="-5297950" y="1564475"/>
                  <a:ext cx="41425" cy="40575"/>
                </a:xfrm>
                <a:custGeom>
                  <a:avLst/>
                  <a:gdLst/>
                  <a:ahLst/>
                  <a:cxnLst/>
                  <a:rect l="l" t="t" r="r" b="b"/>
                  <a:pathLst>
                    <a:path w="1657" h="1623" extrusionOk="0">
                      <a:moveTo>
                        <a:pt x="828" y="0"/>
                      </a:moveTo>
                      <a:cubicBezTo>
                        <a:pt x="371" y="0"/>
                        <a:pt x="0" y="363"/>
                        <a:pt x="0" y="811"/>
                      </a:cubicBezTo>
                      <a:cubicBezTo>
                        <a:pt x="0" y="1259"/>
                        <a:pt x="371" y="1623"/>
                        <a:pt x="828" y="1623"/>
                      </a:cubicBezTo>
                      <a:cubicBezTo>
                        <a:pt x="1286" y="1623"/>
                        <a:pt x="1657" y="1259"/>
                        <a:pt x="1657" y="811"/>
                      </a:cubicBezTo>
                      <a:cubicBezTo>
                        <a:pt x="1657" y="363"/>
                        <a:pt x="1286" y="0"/>
                        <a:pt x="828"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29"/>
                <p:cNvSpPr/>
                <p:nvPr/>
              </p:nvSpPr>
              <p:spPr>
                <a:xfrm>
                  <a:off x="-5216850" y="1564475"/>
                  <a:ext cx="41450" cy="40575"/>
                </a:xfrm>
                <a:custGeom>
                  <a:avLst/>
                  <a:gdLst/>
                  <a:ahLst/>
                  <a:cxnLst/>
                  <a:rect l="l" t="t" r="r" b="b"/>
                  <a:pathLst>
                    <a:path w="1658" h="1623" extrusionOk="0">
                      <a:moveTo>
                        <a:pt x="828" y="0"/>
                      </a:moveTo>
                      <a:cubicBezTo>
                        <a:pt x="371" y="0"/>
                        <a:pt x="0" y="363"/>
                        <a:pt x="0" y="811"/>
                      </a:cubicBezTo>
                      <a:cubicBezTo>
                        <a:pt x="0" y="1259"/>
                        <a:pt x="371" y="1623"/>
                        <a:pt x="828" y="1623"/>
                      </a:cubicBezTo>
                      <a:cubicBezTo>
                        <a:pt x="1286" y="1623"/>
                        <a:pt x="1658" y="1259"/>
                        <a:pt x="1658" y="811"/>
                      </a:cubicBezTo>
                      <a:cubicBezTo>
                        <a:pt x="1658" y="363"/>
                        <a:pt x="1286" y="0"/>
                        <a:pt x="828"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29"/>
                <p:cNvSpPr/>
                <p:nvPr/>
              </p:nvSpPr>
              <p:spPr>
                <a:xfrm>
                  <a:off x="-5135750" y="1564475"/>
                  <a:ext cx="41450" cy="40575"/>
                </a:xfrm>
                <a:custGeom>
                  <a:avLst/>
                  <a:gdLst/>
                  <a:ahLst/>
                  <a:cxnLst/>
                  <a:rect l="l" t="t" r="r" b="b"/>
                  <a:pathLst>
                    <a:path w="1658" h="1623" extrusionOk="0">
                      <a:moveTo>
                        <a:pt x="830" y="0"/>
                      </a:moveTo>
                      <a:cubicBezTo>
                        <a:pt x="372" y="0"/>
                        <a:pt x="0" y="363"/>
                        <a:pt x="0" y="811"/>
                      </a:cubicBezTo>
                      <a:cubicBezTo>
                        <a:pt x="0" y="1259"/>
                        <a:pt x="372" y="1623"/>
                        <a:pt x="830" y="1623"/>
                      </a:cubicBezTo>
                      <a:cubicBezTo>
                        <a:pt x="1287" y="1623"/>
                        <a:pt x="1658" y="1259"/>
                        <a:pt x="1658" y="811"/>
                      </a:cubicBezTo>
                      <a:cubicBezTo>
                        <a:pt x="1658" y="363"/>
                        <a:pt x="1287" y="0"/>
                        <a:pt x="830"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29"/>
                <p:cNvSpPr/>
                <p:nvPr/>
              </p:nvSpPr>
              <p:spPr>
                <a:xfrm>
                  <a:off x="-5054625" y="1564475"/>
                  <a:ext cx="41475" cy="40575"/>
                </a:xfrm>
                <a:custGeom>
                  <a:avLst/>
                  <a:gdLst/>
                  <a:ahLst/>
                  <a:cxnLst/>
                  <a:rect l="l" t="t" r="r" b="b"/>
                  <a:pathLst>
                    <a:path w="1659" h="1623" extrusionOk="0">
                      <a:moveTo>
                        <a:pt x="829" y="0"/>
                      </a:moveTo>
                      <a:cubicBezTo>
                        <a:pt x="371" y="0"/>
                        <a:pt x="0" y="363"/>
                        <a:pt x="0" y="811"/>
                      </a:cubicBezTo>
                      <a:cubicBezTo>
                        <a:pt x="0" y="1259"/>
                        <a:pt x="371" y="1623"/>
                        <a:pt x="829" y="1623"/>
                      </a:cubicBezTo>
                      <a:cubicBezTo>
                        <a:pt x="1286" y="1623"/>
                        <a:pt x="1658" y="1259"/>
                        <a:pt x="1658" y="811"/>
                      </a:cubicBezTo>
                      <a:cubicBezTo>
                        <a:pt x="1658" y="363"/>
                        <a:pt x="1286"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29"/>
                <p:cNvSpPr/>
                <p:nvPr/>
              </p:nvSpPr>
              <p:spPr>
                <a:xfrm>
                  <a:off x="-4973525" y="1564475"/>
                  <a:ext cx="41475" cy="40575"/>
                </a:xfrm>
                <a:custGeom>
                  <a:avLst/>
                  <a:gdLst/>
                  <a:ahLst/>
                  <a:cxnLst/>
                  <a:rect l="l" t="t" r="r" b="b"/>
                  <a:pathLst>
                    <a:path w="1659" h="1623" extrusionOk="0">
                      <a:moveTo>
                        <a:pt x="830" y="0"/>
                      </a:moveTo>
                      <a:cubicBezTo>
                        <a:pt x="372" y="0"/>
                        <a:pt x="0" y="363"/>
                        <a:pt x="0" y="811"/>
                      </a:cubicBezTo>
                      <a:cubicBezTo>
                        <a:pt x="0" y="1259"/>
                        <a:pt x="372" y="1623"/>
                        <a:pt x="830" y="1623"/>
                      </a:cubicBezTo>
                      <a:cubicBezTo>
                        <a:pt x="1286" y="1623"/>
                        <a:pt x="1658" y="1259"/>
                        <a:pt x="1658" y="811"/>
                      </a:cubicBezTo>
                      <a:cubicBezTo>
                        <a:pt x="1658" y="363"/>
                        <a:pt x="1286" y="0"/>
                        <a:pt x="830"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29"/>
                <p:cNvSpPr/>
                <p:nvPr/>
              </p:nvSpPr>
              <p:spPr>
                <a:xfrm>
                  <a:off x="-4892400" y="1564475"/>
                  <a:ext cx="41450" cy="40575"/>
                </a:xfrm>
                <a:custGeom>
                  <a:avLst/>
                  <a:gdLst/>
                  <a:ahLst/>
                  <a:cxnLst/>
                  <a:rect l="l" t="t" r="r" b="b"/>
                  <a:pathLst>
                    <a:path w="1658" h="1623" extrusionOk="0">
                      <a:moveTo>
                        <a:pt x="829" y="0"/>
                      </a:moveTo>
                      <a:cubicBezTo>
                        <a:pt x="371" y="0"/>
                        <a:pt x="1" y="363"/>
                        <a:pt x="1" y="811"/>
                      </a:cubicBezTo>
                      <a:cubicBezTo>
                        <a:pt x="1" y="1259"/>
                        <a:pt x="371" y="1623"/>
                        <a:pt x="829" y="1623"/>
                      </a:cubicBezTo>
                      <a:cubicBezTo>
                        <a:pt x="1287" y="1623"/>
                        <a:pt x="1657" y="1259"/>
                        <a:pt x="1657" y="811"/>
                      </a:cubicBezTo>
                      <a:cubicBezTo>
                        <a:pt x="1657"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29"/>
                <p:cNvSpPr/>
                <p:nvPr/>
              </p:nvSpPr>
              <p:spPr>
                <a:xfrm>
                  <a:off x="-4811300" y="1564475"/>
                  <a:ext cx="41450" cy="40575"/>
                </a:xfrm>
                <a:custGeom>
                  <a:avLst/>
                  <a:gdLst/>
                  <a:ahLst/>
                  <a:cxnLst/>
                  <a:rect l="l" t="t" r="r" b="b"/>
                  <a:pathLst>
                    <a:path w="1658" h="1623" extrusionOk="0">
                      <a:moveTo>
                        <a:pt x="829" y="0"/>
                      </a:moveTo>
                      <a:cubicBezTo>
                        <a:pt x="371" y="0"/>
                        <a:pt x="1" y="363"/>
                        <a:pt x="1" y="811"/>
                      </a:cubicBezTo>
                      <a:cubicBezTo>
                        <a:pt x="1" y="1259"/>
                        <a:pt x="371" y="1623"/>
                        <a:pt x="829" y="1623"/>
                      </a:cubicBezTo>
                      <a:cubicBezTo>
                        <a:pt x="1287" y="1623"/>
                        <a:pt x="1657" y="1259"/>
                        <a:pt x="1657" y="811"/>
                      </a:cubicBezTo>
                      <a:cubicBezTo>
                        <a:pt x="1657"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9"/>
                <p:cNvSpPr/>
                <p:nvPr/>
              </p:nvSpPr>
              <p:spPr>
                <a:xfrm>
                  <a:off x="-3912550" y="1435375"/>
                  <a:ext cx="41450" cy="40600"/>
                </a:xfrm>
                <a:custGeom>
                  <a:avLst/>
                  <a:gdLst/>
                  <a:ahLst/>
                  <a:cxnLst/>
                  <a:rect l="l" t="t" r="r" b="b"/>
                  <a:pathLst>
                    <a:path w="1658" h="1624" extrusionOk="0">
                      <a:moveTo>
                        <a:pt x="829" y="1"/>
                      </a:moveTo>
                      <a:cubicBezTo>
                        <a:pt x="372" y="1"/>
                        <a:pt x="1" y="364"/>
                        <a:pt x="1" y="812"/>
                      </a:cubicBezTo>
                      <a:cubicBezTo>
                        <a:pt x="1" y="1260"/>
                        <a:pt x="372" y="1623"/>
                        <a:pt x="829" y="1623"/>
                      </a:cubicBezTo>
                      <a:cubicBezTo>
                        <a:pt x="1287" y="1623"/>
                        <a:pt x="1658" y="1260"/>
                        <a:pt x="1658" y="812"/>
                      </a:cubicBezTo>
                      <a:cubicBezTo>
                        <a:pt x="1658"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29"/>
                <p:cNvSpPr/>
                <p:nvPr/>
              </p:nvSpPr>
              <p:spPr>
                <a:xfrm>
                  <a:off x="-3831450" y="1435375"/>
                  <a:ext cx="41475" cy="40600"/>
                </a:xfrm>
                <a:custGeom>
                  <a:avLst/>
                  <a:gdLst/>
                  <a:ahLst/>
                  <a:cxnLst/>
                  <a:rect l="l" t="t" r="r" b="b"/>
                  <a:pathLst>
                    <a:path w="1659" h="1624" extrusionOk="0">
                      <a:moveTo>
                        <a:pt x="829" y="1"/>
                      </a:moveTo>
                      <a:cubicBezTo>
                        <a:pt x="372" y="1"/>
                        <a:pt x="1" y="364"/>
                        <a:pt x="1" y="812"/>
                      </a:cubicBezTo>
                      <a:cubicBezTo>
                        <a:pt x="1" y="1260"/>
                        <a:pt x="372" y="1623"/>
                        <a:pt x="829" y="1623"/>
                      </a:cubicBezTo>
                      <a:cubicBezTo>
                        <a:pt x="1287" y="1623"/>
                        <a:pt x="1659" y="1260"/>
                        <a:pt x="1659" y="812"/>
                      </a:cubicBezTo>
                      <a:cubicBezTo>
                        <a:pt x="1659"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29"/>
                <p:cNvSpPr/>
                <p:nvPr/>
              </p:nvSpPr>
              <p:spPr>
                <a:xfrm>
                  <a:off x="-3750350" y="1435375"/>
                  <a:ext cx="41475" cy="40600"/>
                </a:xfrm>
                <a:custGeom>
                  <a:avLst/>
                  <a:gdLst/>
                  <a:ahLst/>
                  <a:cxnLst/>
                  <a:rect l="l" t="t" r="r" b="b"/>
                  <a:pathLst>
                    <a:path w="1659" h="1624" extrusionOk="0">
                      <a:moveTo>
                        <a:pt x="830" y="1"/>
                      </a:moveTo>
                      <a:cubicBezTo>
                        <a:pt x="373" y="1"/>
                        <a:pt x="1" y="364"/>
                        <a:pt x="1" y="812"/>
                      </a:cubicBezTo>
                      <a:cubicBezTo>
                        <a:pt x="1" y="1260"/>
                        <a:pt x="373" y="1623"/>
                        <a:pt x="830" y="1623"/>
                      </a:cubicBezTo>
                      <a:cubicBezTo>
                        <a:pt x="1288" y="1623"/>
                        <a:pt x="1659" y="1260"/>
                        <a:pt x="1659" y="812"/>
                      </a:cubicBezTo>
                      <a:cubicBezTo>
                        <a:pt x="1659" y="364"/>
                        <a:pt x="1288" y="1"/>
                        <a:pt x="830"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29"/>
                <p:cNvSpPr/>
                <p:nvPr/>
              </p:nvSpPr>
              <p:spPr>
                <a:xfrm>
                  <a:off x="-3669200" y="1435375"/>
                  <a:ext cx="41425" cy="40600"/>
                </a:xfrm>
                <a:custGeom>
                  <a:avLst/>
                  <a:gdLst/>
                  <a:ahLst/>
                  <a:cxnLst/>
                  <a:rect l="l" t="t" r="r" b="b"/>
                  <a:pathLst>
                    <a:path w="1657" h="1624" extrusionOk="0">
                      <a:moveTo>
                        <a:pt x="828" y="1"/>
                      </a:moveTo>
                      <a:cubicBezTo>
                        <a:pt x="371" y="1"/>
                        <a:pt x="0" y="364"/>
                        <a:pt x="0" y="812"/>
                      </a:cubicBezTo>
                      <a:cubicBezTo>
                        <a:pt x="0" y="1260"/>
                        <a:pt x="371" y="1623"/>
                        <a:pt x="828" y="1623"/>
                      </a:cubicBezTo>
                      <a:cubicBezTo>
                        <a:pt x="1286" y="1623"/>
                        <a:pt x="1657" y="1260"/>
                        <a:pt x="1657" y="812"/>
                      </a:cubicBezTo>
                      <a:cubicBezTo>
                        <a:pt x="1657" y="364"/>
                        <a:pt x="1286" y="1"/>
                        <a:pt x="828"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29"/>
                <p:cNvSpPr/>
                <p:nvPr/>
              </p:nvSpPr>
              <p:spPr>
                <a:xfrm>
                  <a:off x="-3588100" y="1435375"/>
                  <a:ext cx="41450" cy="40600"/>
                </a:xfrm>
                <a:custGeom>
                  <a:avLst/>
                  <a:gdLst/>
                  <a:ahLst/>
                  <a:cxnLst/>
                  <a:rect l="l" t="t" r="r" b="b"/>
                  <a:pathLst>
                    <a:path w="1658" h="1624" extrusionOk="0">
                      <a:moveTo>
                        <a:pt x="828" y="1"/>
                      </a:moveTo>
                      <a:cubicBezTo>
                        <a:pt x="372" y="1"/>
                        <a:pt x="0" y="364"/>
                        <a:pt x="0" y="812"/>
                      </a:cubicBezTo>
                      <a:cubicBezTo>
                        <a:pt x="0" y="1260"/>
                        <a:pt x="372" y="1623"/>
                        <a:pt x="828" y="1623"/>
                      </a:cubicBezTo>
                      <a:cubicBezTo>
                        <a:pt x="1286" y="1623"/>
                        <a:pt x="1658" y="1260"/>
                        <a:pt x="1658" y="812"/>
                      </a:cubicBezTo>
                      <a:cubicBezTo>
                        <a:pt x="1658" y="364"/>
                        <a:pt x="1286" y="1"/>
                        <a:pt x="828"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29"/>
                <p:cNvSpPr/>
                <p:nvPr/>
              </p:nvSpPr>
              <p:spPr>
                <a:xfrm>
                  <a:off x="-3506975" y="1435375"/>
                  <a:ext cx="41425" cy="40600"/>
                </a:xfrm>
                <a:custGeom>
                  <a:avLst/>
                  <a:gdLst/>
                  <a:ahLst/>
                  <a:cxnLst/>
                  <a:rect l="l" t="t" r="r" b="b"/>
                  <a:pathLst>
                    <a:path w="1657" h="1624" extrusionOk="0">
                      <a:moveTo>
                        <a:pt x="829" y="1"/>
                      </a:moveTo>
                      <a:cubicBezTo>
                        <a:pt x="371" y="1"/>
                        <a:pt x="0" y="364"/>
                        <a:pt x="0" y="812"/>
                      </a:cubicBezTo>
                      <a:cubicBezTo>
                        <a:pt x="0" y="1260"/>
                        <a:pt x="371" y="1623"/>
                        <a:pt x="829" y="1623"/>
                      </a:cubicBezTo>
                      <a:cubicBezTo>
                        <a:pt x="1286" y="1623"/>
                        <a:pt x="1657" y="1260"/>
                        <a:pt x="1657" y="812"/>
                      </a:cubicBezTo>
                      <a:cubicBezTo>
                        <a:pt x="1657" y="364"/>
                        <a:pt x="1286"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29"/>
                <p:cNvSpPr/>
                <p:nvPr/>
              </p:nvSpPr>
              <p:spPr>
                <a:xfrm>
                  <a:off x="-3425875" y="1435375"/>
                  <a:ext cx="41475" cy="40600"/>
                </a:xfrm>
                <a:custGeom>
                  <a:avLst/>
                  <a:gdLst/>
                  <a:ahLst/>
                  <a:cxnLst/>
                  <a:rect l="l" t="t" r="r" b="b"/>
                  <a:pathLst>
                    <a:path w="1659" h="1624" extrusionOk="0">
                      <a:moveTo>
                        <a:pt x="829" y="1"/>
                      </a:moveTo>
                      <a:cubicBezTo>
                        <a:pt x="371" y="1"/>
                        <a:pt x="0" y="364"/>
                        <a:pt x="0" y="812"/>
                      </a:cubicBezTo>
                      <a:cubicBezTo>
                        <a:pt x="0" y="1260"/>
                        <a:pt x="371" y="1623"/>
                        <a:pt x="829" y="1623"/>
                      </a:cubicBezTo>
                      <a:cubicBezTo>
                        <a:pt x="1286" y="1623"/>
                        <a:pt x="1658" y="1260"/>
                        <a:pt x="1658" y="812"/>
                      </a:cubicBezTo>
                      <a:cubicBezTo>
                        <a:pt x="1658" y="364"/>
                        <a:pt x="1286"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29"/>
                <p:cNvSpPr/>
                <p:nvPr/>
              </p:nvSpPr>
              <p:spPr>
                <a:xfrm>
                  <a:off x="-3344775" y="1435375"/>
                  <a:ext cx="41475" cy="40600"/>
                </a:xfrm>
                <a:custGeom>
                  <a:avLst/>
                  <a:gdLst/>
                  <a:ahLst/>
                  <a:cxnLst/>
                  <a:rect l="l" t="t" r="r" b="b"/>
                  <a:pathLst>
                    <a:path w="1659" h="1624" extrusionOk="0">
                      <a:moveTo>
                        <a:pt x="830" y="1"/>
                      </a:moveTo>
                      <a:cubicBezTo>
                        <a:pt x="372" y="1"/>
                        <a:pt x="0" y="364"/>
                        <a:pt x="0" y="812"/>
                      </a:cubicBezTo>
                      <a:cubicBezTo>
                        <a:pt x="0" y="1260"/>
                        <a:pt x="372" y="1623"/>
                        <a:pt x="830" y="1623"/>
                      </a:cubicBezTo>
                      <a:cubicBezTo>
                        <a:pt x="1288" y="1623"/>
                        <a:pt x="1658" y="1260"/>
                        <a:pt x="1658" y="812"/>
                      </a:cubicBezTo>
                      <a:cubicBezTo>
                        <a:pt x="1658" y="364"/>
                        <a:pt x="1288" y="1"/>
                        <a:pt x="830"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29"/>
                <p:cNvSpPr/>
                <p:nvPr/>
              </p:nvSpPr>
              <p:spPr>
                <a:xfrm>
                  <a:off x="-3263650" y="1435375"/>
                  <a:ext cx="41450" cy="40600"/>
                </a:xfrm>
                <a:custGeom>
                  <a:avLst/>
                  <a:gdLst/>
                  <a:ahLst/>
                  <a:cxnLst/>
                  <a:rect l="l" t="t" r="r" b="b"/>
                  <a:pathLst>
                    <a:path w="1658" h="1624" extrusionOk="0">
                      <a:moveTo>
                        <a:pt x="829" y="1"/>
                      </a:moveTo>
                      <a:cubicBezTo>
                        <a:pt x="371" y="1"/>
                        <a:pt x="1" y="364"/>
                        <a:pt x="1" y="812"/>
                      </a:cubicBezTo>
                      <a:cubicBezTo>
                        <a:pt x="1" y="1260"/>
                        <a:pt x="371" y="1623"/>
                        <a:pt x="829" y="1623"/>
                      </a:cubicBezTo>
                      <a:cubicBezTo>
                        <a:pt x="1287" y="1623"/>
                        <a:pt x="1657" y="1260"/>
                        <a:pt x="1657" y="812"/>
                      </a:cubicBezTo>
                      <a:cubicBezTo>
                        <a:pt x="1657"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29"/>
                <p:cNvSpPr/>
                <p:nvPr/>
              </p:nvSpPr>
              <p:spPr>
                <a:xfrm>
                  <a:off x="-3182550" y="1435375"/>
                  <a:ext cx="41475" cy="40600"/>
                </a:xfrm>
                <a:custGeom>
                  <a:avLst/>
                  <a:gdLst/>
                  <a:ahLst/>
                  <a:cxnLst/>
                  <a:rect l="l" t="t" r="r" b="b"/>
                  <a:pathLst>
                    <a:path w="1659" h="1624" extrusionOk="0">
                      <a:moveTo>
                        <a:pt x="829" y="1"/>
                      </a:moveTo>
                      <a:cubicBezTo>
                        <a:pt x="372" y="1"/>
                        <a:pt x="1" y="364"/>
                        <a:pt x="1" y="812"/>
                      </a:cubicBezTo>
                      <a:cubicBezTo>
                        <a:pt x="1" y="1260"/>
                        <a:pt x="371" y="1623"/>
                        <a:pt x="829" y="1623"/>
                      </a:cubicBezTo>
                      <a:cubicBezTo>
                        <a:pt x="1287" y="1623"/>
                        <a:pt x="1658" y="1260"/>
                        <a:pt x="1658" y="812"/>
                      </a:cubicBezTo>
                      <a:cubicBezTo>
                        <a:pt x="1658"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29"/>
                <p:cNvSpPr/>
                <p:nvPr/>
              </p:nvSpPr>
              <p:spPr>
                <a:xfrm>
                  <a:off x="-3101425" y="1435375"/>
                  <a:ext cx="41450" cy="40600"/>
                </a:xfrm>
                <a:custGeom>
                  <a:avLst/>
                  <a:gdLst/>
                  <a:ahLst/>
                  <a:cxnLst/>
                  <a:rect l="l" t="t" r="r" b="b"/>
                  <a:pathLst>
                    <a:path w="1658" h="1624" extrusionOk="0">
                      <a:moveTo>
                        <a:pt x="829" y="1"/>
                      </a:moveTo>
                      <a:cubicBezTo>
                        <a:pt x="371" y="1"/>
                        <a:pt x="1" y="364"/>
                        <a:pt x="1" y="812"/>
                      </a:cubicBezTo>
                      <a:cubicBezTo>
                        <a:pt x="1" y="1260"/>
                        <a:pt x="371" y="1623"/>
                        <a:pt x="829" y="1623"/>
                      </a:cubicBezTo>
                      <a:cubicBezTo>
                        <a:pt x="1287" y="1623"/>
                        <a:pt x="1657" y="1260"/>
                        <a:pt x="1657" y="812"/>
                      </a:cubicBezTo>
                      <a:cubicBezTo>
                        <a:pt x="1657"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29"/>
                <p:cNvSpPr/>
                <p:nvPr/>
              </p:nvSpPr>
              <p:spPr>
                <a:xfrm>
                  <a:off x="-3020325" y="1435375"/>
                  <a:ext cx="41475" cy="40600"/>
                </a:xfrm>
                <a:custGeom>
                  <a:avLst/>
                  <a:gdLst/>
                  <a:ahLst/>
                  <a:cxnLst/>
                  <a:rect l="l" t="t" r="r" b="b"/>
                  <a:pathLst>
                    <a:path w="1659" h="1624" extrusionOk="0">
                      <a:moveTo>
                        <a:pt x="829" y="1"/>
                      </a:moveTo>
                      <a:cubicBezTo>
                        <a:pt x="371" y="1"/>
                        <a:pt x="1" y="364"/>
                        <a:pt x="1" y="812"/>
                      </a:cubicBezTo>
                      <a:cubicBezTo>
                        <a:pt x="1" y="1260"/>
                        <a:pt x="371" y="1623"/>
                        <a:pt x="829" y="1623"/>
                      </a:cubicBezTo>
                      <a:cubicBezTo>
                        <a:pt x="1287" y="1623"/>
                        <a:pt x="1659" y="1260"/>
                        <a:pt x="1659" y="812"/>
                      </a:cubicBezTo>
                      <a:cubicBezTo>
                        <a:pt x="1659"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29"/>
                <p:cNvSpPr/>
                <p:nvPr/>
              </p:nvSpPr>
              <p:spPr>
                <a:xfrm>
                  <a:off x="-2939225" y="1435375"/>
                  <a:ext cx="41475" cy="40600"/>
                </a:xfrm>
                <a:custGeom>
                  <a:avLst/>
                  <a:gdLst/>
                  <a:ahLst/>
                  <a:cxnLst/>
                  <a:rect l="l" t="t" r="r" b="b"/>
                  <a:pathLst>
                    <a:path w="1659" h="1624" extrusionOk="0">
                      <a:moveTo>
                        <a:pt x="830" y="1"/>
                      </a:moveTo>
                      <a:cubicBezTo>
                        <a:pt x="373" y="1"/>
                        <a:pt x="1" y="364"/>
                        <a:pt x="1" y="812"/>
                      </a:cubicBezTo>
                      <a:cubicBezTo>
                        <a:pt x="1" y="1260"/>
                        <a:pt x="373" y="1623"/>
                        <a:pt x="830" y="1623"/>
                      </a:cubicBezTo>
                      <a:cubicBezTo>
                        <a:pt x="1288" y="1623"/>
                        <a:pt x="1659" y="1260"/>
                        <a:pt x="1659" y="812"/>
                      </a:cubicBezTo>
                      <a:cubicBezTo>
                        <a:pt x="1659" y="364"/>
                        <a:pt x="1288" y="1"/>
                        <a:pt x="830"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29"/>
                <p:cNvSpPr/>
                <p:nvPr/>
              </p:nvSpPr>
              <p:spPr>
                <a:xfrm>
                  <a:off x="-2858075" y="1435375"/>
                  <a:ext cx="41425" cy="40600"/>
                </a:xfrm>
                <a:custGeom>
                  <a:avLst/>
                  <a:gdLst/>
                  <a:ahLst/>
                  <a:cxnLst/>
                  <a:rect l="l" t="t" r="r" b="b"/>
                  <a:pathLst>
                    <a:path w="1657" h="1624" extrusionOk="0">
                      <a:moveTo>
                        <a:pt x="828" y="1"/>
                      </a:moveTo>
                      <a:cubicBezTo>
                        <a:pt x="371" y="1"/>
                        <a:pt x="0" y="364"/>
                        <a:pt x="0" y="812"/>
                      </a:cubicBezTo>
                      <a:cubicBezTo>
                        <a:pt x="0" y="1260"/>
                        <a:pt x="371" y="1623"/>
                        <a:pt x="828" y="1623"/>
                      </a:cubicBezTo>
                      <a:cubicBezTo>
                        <a:pt x="1286" y="1623"/>
                        <a:pt x="1657" y="1260"/>
                        <a:pt x="1657" y="812"/>
                      </a:cubicBezTo>
                      <a:cubicBezTo>
                        <a:pt x="1657" y="364"/>
                        <a:pt x="1286" y="1"/>
                        <a:pt x="828"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29"/>
                <p:cNvSpPr/>
                <p:nvPr/>
              </p:nvSpPr>
              <p:spPr>
                <a:xfrm>
                  <a:off x="-3912550" y="1564475"/>
                  <a:ext cx="41450" cy="40575"/>
                </a:xfrm>
                <a:custGeom>
                  <a:avLst/>
                  <a:gdLst/>
                  <a:ahLst/>
                  <a:cxnLst/>
                  <a:rect l="l" t="t" r="r" b="b"/>
                  <a:pathLst>
                    <a:path w="1658" h="1623" extrusionOk="0">
                      <a:moveTo>
                        <a:pt x="829" y="0"/>
                      </a:moveTo>
                      <a:cubicBezTo>
                        <a:pt x="372" y="0"/>
                        <a:pt x="1" y="363"/>
                        <a:pt x="1" y="811"/>
                      </a:cubicBezTo>
                      <a:cubicBezTo>
                        <a:pt x="1" y="1259"/>
                        <a:pt x="372" y="1623"/>
                        <a:pt x="829" y="1623"/>
                      </a:cubicBezTo>
                      <a:cubicBezTo>
                        <a:pt x="1287" y="1623"/>
                        <a:pt x="1658" y="1259"/>
                        <a:pt x="1658" y="811"/>
                      </a:cubicBezTo>
                      <a:cubicBezTo>
                        <a:pt x="1658"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29"/>
                <p:cNvSpPr/>
                <p:nvPr/>
              </p:nvSpPr>
              <p:spPr>
                <a:xfrm>
                  <a:off x="-3831450" y="1564475"/>
                  <a:ext cx="41475" cy="40575"/>
                </a:xfrm>
                <a:custGeom>
                  <a:avLst/>
                  <a:gdLst/>
                  <a:ahLst/>
                  <a:cxnLst/>
                  <a:rect l="l" t="t" r="r" b="b"/>
                  <a:pathLst>
                    <a:path w="1659" h="1623" extrusionOk="0">
                      <a:moveTo>
                        <a:pt x="829" y="0"/>
                      </a:moveTo>
                      <a:cubicBezTo>
                        <a:pt x="372" y="0"/>
                        <a:pt x="1" y="363"/>
                        <a:pt x="1" y="811"/>
                      </a:cubicBezTo>
                      <a:cubicBezTo>
                        <a:pt x="1" y="1259"/>
                        <a:pt x="372" y="1623"/>
                        <a:pt x="829" y="1623"/>
                      </a:cubicBezTo>
                      <a:cubicBezTo>
                        <a:pt x="1287" y="1623"/>
                        <a:pt x="1659" y="1259"/>
                        <a:pt x="1659" y="811"/>
                      </a:cubicBezTo>
                      <a:cubicBezTo>
                        <a:pt x="1659"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29"/>
                <p:cNvSpPr/>
                <p:nvPr/>
              </p:nvSpPr>
              <p:spPr>
                <a:xfrm>
                  <a:off x="-3750350" y="1564475"/>
                  <a:ext cx="41475" cy="40575"/>
                </a:xfrm>
                <a:custGeom>
                  <a:avLst/>
                  <a:gdLst/>
                  <a:ahLst/>
                  <a:cxnLst/>
                  <a:rect l="l" t="t" r="r" b="b"/>
                  <a:pathLst>
                    <a:path w="1659" h="1623" extrusionOk="0">
                      <a:moveTo>
                        <a:pt x="830" y="0"/>
                      </a:moveTo>
                      <a:cubicBezTo>
                        <a:pt x="373" y="0"/>
                        <a:pt x="1" y="363"/>
                        <a:pt x="1" y="811"/>
                      </a:cubicBezTo>
                      <a:cubicBezTo>
                        <a:pt x="1" y="1259"/>
                        <a:pt x="373" y="1623"/>
                        <a:pt x="830" y="1623"/>
                      </a:cubicBezTo>
                      <a:cubicBezTo>
                        <a:pt x="1288" y="1623"/>
                        <a:pt x="1659" y="1259"/>
                        <a:pt x="1659" y="811"/>
                      </a:cubicBezTo>
                      <a:cubicBezTo>
                        <a:pt x="1659" y="363"/>
                        <a:pt x="1288" y="0"/>
                        <a:pt x="830"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9"/>
                <p:cNvSpPr/>
                <p:nvPr/>
              </p:nvSpPr>
              <p:spPr>
                <a:xfrm>
                  <a:off x="-3669200" y="1564475"/>
                  <a:ext cx="41425" cy="40575"/>
                </a:xfrm>
                <a:custGeom>
                  <a:avLst/>
                  <a:gdLst/>
                  <a:ahLst/>
                  <a:cxnLst/>
                  <a:rect l="l" t="t" r="r" b="b"/>
                  <a:pathLst>
                    <a:path w="1657" h="1623" extrusionOk="0">
                      <a:moveTo>
                        <a:pt x="828" y="0"/>
                      </a:moveTo>
                      <a:cubicBezTo>
                        <a:pt x="371" y="0"/>
                        <a:pt x="0" y="363"/>
                        <a:pt x="0" y="811"/>
                      </a:cubicBezTo>
                      <a:cubicBezTo>
                        <a:pt x="0" y="1259"/>
                        <a:pt x="371" y="1623"/>
                        <a:pt x="828" y="1623"/>
                      </a:cubicBezTo>
                      <a:cubicBezTo>
                        <a:pt x="1286" y="1623"/>
                        <a:pt x="1657" y="1259"/>
                        <a:pt x="1657" y="811"/>
                      </a:cubicBezTo>
                      <a:cubicBezTo>
                        <a:pt x="1657" y="363"/>
                        <a:pt x="1286" y="0"/>
                        <a:pt x="828"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29"/>
                <p:cNvSpPr/>
                <p:nvPr/>
              </p:nvSpPr>
              <p:spPr>
                <a:xfrm>
                  <a:off x="-3588100" y="1564475"/>
                  <a:ext cx="41450" cy="40575"/>
                </a:xfrm>
                <a:custGeom>
                  <a:avLst/>
                  <a:gdLst/>
                  <a:ahLst/>
                  <a:cxnLst/>
                  <a:rect l="l" t="t" r="r" b="b"/>
                  <a:pathLst>
                    <a:path w="1658" h="1623" extrusionOk="0">
                      <a:moveTo>
                        <a:pt x="828" y="0"/>
                      </a:moveTo>
                      <a:cubicBezTo>
                        <a:pt x="372" y="0"/>
                        <a:pt x="0" y="363"/>
                        <a:pt x="0" y="811"/>
                      </a:cubicBezTo>
                      <a:cubicBezTo>
                        <a:pt x="0" y="1259"/>
                        <a:pt x="372" y="1623"/>
                        <a:pt x="828" y="1623"/>
                      </a:cubicBezTo>
                      <a:cubicBezTo>
                        <a:pt x="1286" y="1623"/>
                        <a:pt x="1658" y="1259"/>
                        <a:pt x="1658" y="811"/>
                      </a:cubicBezTo>
                      <a:cubicBezTo>
                        <a:pt x="1658" y="363"/>
                        <a:pt x="1286" y="0"/>
                        <a:pt x="828"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29"/>
                <p:cNvSpPr/>
                <p:nvPr/>
              </p:nvSpPr>
              <p:spPr>
                <a:xfrm>
                  <a:off x="-3506975" y="1564475"/>
                  <a:ext cx="41425" cy="40575"/>
                </a:xfrm>
                <a:custGeom>
                  <a:avLst/>
                  <a:gdLst/>
                  <a:ahLst/>
                  <a:cxnLst/>
                  <a:rect l="l" t="t" r="r" b="b"/>
                  <a:pathLst>
                    <a:path w="1657" h="1623" extrusionOk="0">
                      <a:moveTo>
                        <a:pt x="829" y="0"/>
                      </a:moveTo>
                      <a:cubicBezTo>
                        <a:pt x="371" y="0"/>
                        <a:pt x="0" y="363"/>
                        <a:pt x="0" y="811"/>
                      </a:cubicBezTo>
                      <a:cubicBezTo>
                        <a:pt x="0" y="1259"/>
                        <a:pt x="371" y="1623"/>
                        <a:pt x="829" y="1623"/>
                      </a:cubicBezTo>
                      <a:cubicBezTo>
                        <a:pt x="1286" y="1623"/>
                        <a:pt x="1657" y="1259"/>
                        <a:pt x="1657" y="811"/>
                      </a:cubicBezTo>
                      <a:cubicBezTo>
                        <a:pt x="1657" y="363"/>
                        <a:pt x="1286"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29"/>
                <p:cNvSpPr/>
                <p:nvPr/>
              </p:nvSpPr>
              <p:spPr>
                <a:xfrm>
                  <a:off x="-3425875" y="1564475"/>
                  <a:ext cx="41475" cy="40575"/>
                </a:xfrm>
                <a:custGeom>
                  <a:avLst/>
                  <a:gdLst/>
                  <a:ahLst/>
                  <a:cxnLst/>
                  <a:rect l="l" t="t" r="r" b="b"/>
                  <a:pathLst>
                    <a:path w="1659" h="1623" extrusionOk="0">
                      <a:moveTo>
                        <a:pt x="829" y="0"/>
                      </a:moveTo>
                      <a:cubicBezTo>
                        <a:pt x="371" y="0"/>
                        <a:pt x="0" y="363"/>
                        <a:pt x="0" y="811"/>
                      </a:cubicBezTo>
                      <a:cubicBezTo>
                        <a:pt x="0" y="1259"/>
                        <a:pt x="371" y="1623"/>
                        <a:pt x="829" y="1623"/>
                      </a:cubicBezTo>
                      <a:cubicBezTo>
                        <a:pt x="1286" y="1623"/>
                        <a:pt x="1658" y="1259"/>
                        <a:pt x="1658" y="811"/>
                      </a:cubicBezTo>
                      <a:cubicBezTo>
                        <a:pt x="1658" y="363"/>
                        <a:pt x="1286"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29"/>
                <p:cNvSpPr/>
                <p:nvPr/>
              </p:nvSpPr>
              <p:spPr>
                <a:xfrm>
                  <a:off x="-3344775" y="1564475"/>
                  <a:ext cx="41475" cy="40575"/>
                </a:xfrm>
                <a:custGeom>
                  <a:avLst/>
                  <a:gdLst/>
                  <a:ahLst/>
                  <a:cxnLst/>
                  <a:rect l="l" t="t" r="r" b="b"/>
                  <a:pathLst>
                    <a:path w="1659" h="1623" extrusionOk="0">
                      <a:moveTo>
                        <a:pt x="830" y="0"/>
                      </a:moveTo>
                      <a:cubicBezTo>
                        <a:pt x="372" y="0"/>
                        <a:pt x="0" y="363"/>
                        <a:pt x="0" y="811"/>
                      </a:cubicBezTo>
                      <a:cubicBezTo>
                        <a:pt x="0" y="1259"/>
                        <a:pt x="372" y="1623"/>
                        <a:pt x="830" y="1623"/>
                      </a:cubicBezTo>
                      <a:cubicBezTo>
                        <a:pt x="1288" y="1623"/>
                        <a:pt x="1658" y="1259"/>
                        <a:pt x="1658" y="811"/>
                      </a:cubicBezTo>
                      <a:cubicBezTo>
                        <a:pt x="1658" y="363"/>
                        <a:pt x="1288" y="0"/>
                        <a:pt x="830"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29"/>
                <p:cNvSpPr/>
                <p:nvPr/>
              </p:nvSpPr>
              <p:spPr>
                <a:xfrm>
                  <a:off x="-3263650" y="1564475"/>
                  <a:ext cx="41450" cy="40575"/>
                </a:xfrm>
                <a:custGeom>
                  <a:avLst/>
                  <a:gdLst/>
                  <a:ahLst/>
                  <a:cxnLst/>
                  <a:rect l="l" t="t" r="r" b="b"/>
                  <a:pathLst>
                    <a:path w="1658" h="1623" extrusionOk="0">
                      <a:moveTo>
                        <a:pt x="829" y="0"/>
                      </a:moveTo>
                      <a:cubicBezTo>
                        <a:pt x="371" y="0"/>
                        <a:pt x="1" y="363"/>
                        <a:pt x="1" y="811"/>
                      </a:cubicBezTo>
                      <a:cubicBezTo>
                        <a:pt x="1" y="1259"/>
                        <a:pt x="371" y="1623"/>
                        <a:pt x="829" y="1623"/>
                      </a:cubicBezTo>
                      <a:cubicBezTo>
                        <a:pt x="1287" y="1623"/>
                        <a:pt x="1657" y="1259"/>
                        <a:pt x="1657" y="811"/>
                      </a:cubicBezTo>
                      <a:cubicBezTo>
                        <a:pt x="1657"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9"/>
                <p:cNvSpPr/>
                <p:nvPr/>
              </p:nvSpPr>
              <p:spPr>
                <a:xfrm>
                  <a:off x="-3182550" y="1564475"/>
                  <a:ext cx="41475" cy="40575"/>
                </a:xfrm>
                <a:custGeom>
                  <a:avLst/>
                  <a:gdLst/>
                  <a:ahLst/>
                  <a:cxnLst/>
                  <a:rect l="l" t="t" r="r" b="b"/>
                  <a:pathLst>
                    <a:path w="1659" h="1623" extrusionOk="0">
                      <a:moveTo>
                        <a:pt x="829" y="0"/>
                      </a:moveTo>
                      <a:cubicBezTo>
                        <a:pt x="372" y="0"/>
                        <a:pt x="1" y="363"/>
                        <a:pt x="1" y="811"/>
                      </a:cubicBezTo>
                      <a:cubicBezTo>
                        <a:pt x="1" y="1259"/>
                        <a:pt x="371" y="1623"/>
                        <a:pt x="829" y="1623"/>
                      </a:cubicBezTo>
                      <a:cubicBezTo>
                        <a:pt x="1287" y="1623"/>
                        <a:pt x="1658" y="1259"/>
                        <a:pt x="1658" y="811"/>
                      </a:cubicBezTo>
                      <a:cubicBezTo>
                        <a:pt x="1658"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9"/>
                <p:cNvSpPr/>
                <p:nvPr/>
              </p:nvSpPr>
              <p:spPr>
                <a:xfrm>
                  <a:off x="-3101425" y="1564475"/>
                  <a:ext cx="41450" cy="40575"/>
                </a:xfrm>
                <a:custGeom>
                  <a:avLst/>
                  <a:gdLst/>
                  <a:ahLst/>
                  <a:cxnLst/>
                  <a:rect l="l" t="t" r="r" b="b"/>
                  <a:pathLst>
                    <a:path w="1658" h="1623" extrusionOk="0">
                      <a:moveTo>
                        <a:pt x="829" y="0"/>
                      </a:moveTo>
                      <a:cubicBezTo>
                        <a:pt x="371" y="0"/>
                        <a:pt x="1" y="363"/>
                        <a:pt x="1" y="811"/>
                      </a:cubicBezTo>
                      <a:cubicBezTo>
                        <a:pt x="1" y="1259"/>
                        <a:pt x="371" y="1623"/>
                        <a:pt x="829" y="1623"/>
                      </a:cubicBezTo>
                      <a:cubicBezTo>
                        <a:pt x="1287" y="1623"/>
                        <a:pt x="1657" y="1259"/>
                        <a:pt x="1657" y="811"/>
                      </a:cubicBezTo>
                      <a:cubicBezTo>
                        <a:pt x="1657"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9"/>
                <p:cNvSpPr/>
                <p:nvPr/>
              </p:nvSpPr>
              <p:spPr>
                <a:xfrm>
                  <a:off x="-3020325" y="1564475"/>
                  <a:ext cx="41475" cy="40575"/>
                </a:xfrm>
                <a:custGeom>
                  <a:avLst/>
                  <a:gdLst/>
                  <a:ahLst/>
                  <a:cxnLst/>
                  <a:rect l="l" t="t" r="r" b="b"/>
                  <a:pathLst>
                    <a:path w="1659" h="1623" extrusionOk="0">
                      <a:moveTo>
                        <a:pt x="829" y="0"/>
                      </a:moveTo>
                      <a:cubicBezTo>
                        <a:pt x="371" y="0"/>
                        <a:pt x="1" y="363"/>
                        <a:pt x="1" y="811"/>
                      </a:cubicBezTo>
                      <a:cubicBezTo>
                        <a:pt x="1" y="1259"/>
                        <a:pt x="371" y="1623"/>
                        <a:pt x="829" y="1623"/>
                      </a:cubicBezTo>
                      <a:cubicBezTo>
                        <a:pt x="1287" y="1623"/>
                        <a:pt x="1659" y="1259"/>
                        <a:pt x="1659" y="811"/>
                      </a:cubicBezTo>
                      <a:cubicBezTo>
                        <a:pt x="1659"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29"/>
                <p:cNvSpPr/>
                <p:nvPr/>
              </p:nvSpPr>
              <p:spPr>
                <a:xfrm>
                  <a:off x="-2939225" y="1564475"/>
                  <a:ext cx="41475" cy="40575"/>
                </a:xfrm>
                <a:custGeom>
                  <a:avLst/>
                  <a:gdLst/>
                  <a:ahLst/>
                  <a:cxnLst/>
                  <a:rect l="l" t="t" r="r" b="b"/>
                  <a:pathLst>
                    <a:path w="1659" h="1623" extrusionOk="0">
                      <a:moveTo>
                        <a:pt x="830" y="0"/>
                      </a:moveTo>
                      <a:cubicBezTo>
                        <a:pt x="373" y="0"/>
                        <a:pt x="1" y="363"/>
                        <a:pt x="1" y="811"/>
                      </a:cubicBezTo>
                      <a:cubicBezTo>
                        <a:pt x="1" y="1259"/>
                        <a:pt x="373" y="1623"/>
                        <a:pt x="830" y="1623"/>
                      </a:cubicBezTo>
                      <a:cubicBezTo>
                        <a:pt x="1288" y="1623"/>
                        <a:pt x="1659" y="1259"/>
                        <a:pt x="1659" y="811"/>
                      </a:cubicBezTo>
                      <a:cubicBezTo>
                        <a:pt x="1659" y="363"/>
                        <a:pt x="1288" y="0"/>
                        <a:pt x="830"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29"/>
                <p:cNvSpPr/>
                <p:nvPr/>
              </p:nvSpPr>
              <p:spPr>
                <a:xfrm>
                  <a:off x="-2858075" y="1564475"/>
                  <a:ext cx="41425" cy="40575"/>
                </a:xfrm>
                <a:custGeom>
                  <a:avLst/>
                  <a:gdLst/>
                  <a:ahLst/>
                  <a:cxnLst/>
                  <a:rect l="l" t="t" r="r" b="b"/>
                  <a:pathLst>
                    <a:path w="1657" h="1623" extrusionOk="0">
                      <a:moveTo>
                        <a:pt x="828" y="0"/>
                      </a:moveTo>
                      <a:cubicBezTo>
                        <a:pt x="371" y="0"/>
                        <a:pt x="0" y="363"/>
                        <a:pt x="0" y="811"/>
                      </a:cubicBezTo>
                      <a:cubicBezTo>
                        <a:pt x="0" y="1259"/>
                        <a:pt x="371" y="1623"/>
                        <a:pt x="828" y="1623"/>
                      </a:cubicBezTo>
                      <a:cubicBezTo>
                        <a:pt x="1286" y="1623"/>
                        <a:pt x="1657" y="1259"/>
                        <a:pt x="1657" y="811"/>
                      </a:cubicBezTo>
                      <a:cubicBezTo>
                        <a:pt x="1657" y="363"/>
                        <a:pt x="1286" y="0"/>
                        <a:pt x="828"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9"/>
                <p:cNvSpPr/>
                <p:nvPr/>
              </p:nvSpPr>
              <p:spPr>
                <a:xfrm>
                  <a:off x="-4697500" y="656950"/>
                  <a:ext cx="731850" cy="698700"/>
                </a:xfrm>
                <a:custGeom>
                  <a:avLst/>
                  <a:gdLst/>
                  <a:ahLst/>
                  <a:cxnLst/>
                  <a:rect l="l" t="t" r="r" b="b"/>
                  <a:pathLst>
                    <a:path w="29274" h="27948" extrusionOk="0">
                      <a:moveTo>
                        <a:pt x="14637" y="4085"/>
                      </a:moveTo>
                      <a:cubicBezTo>
                        <a:pt x="20406" y="4085"/>
                        <a:pt x="25101" y="8682"/>
                        <a:pt x="25101" y="14331"/>
                      </a:cubicBezTo>
                      <a:lnTo>
                        <a:pt x="25101" y="23863"/>
                      </a:lnTo>
                      <a:lnTo>
                        <a:pt x="4172" y="23863"/>
                      </a:lnTo>
                      <a:lnTo>
                        <a:pt x="4172" y="14331"/>
                      </a:lnTo>
                      <a:cubicBezTo>
                        <a:pt x="4172" y="8680"/>
                        <a:pt x="8865" y="4085"/>
                        <a:pt x="14637" y="4085"/>
                      </a:cubicBezTo>
                      <a:close/>
                      <a:moveTo>
                        <a:pt x="14637" y="1"/>
                      </a:moveTo>
                      <a:cubicBezTo>
                        <a:pt x="6566" y="1"/>
                        <a:pt x="0" y="6429"/>
                        <a:pt x="0" y="14331"/>
                      </a:cubicBezTo>
                      <a:lnTo>
                        <a:pt x="0" y="25904"/>
                      </a:lnTo>
                      <a:cubicBezTo>
                        <a:pt x="0" y="27033"/>
                        <a:pt x="934" y="27947"/>
                        <a:pt x="2086" y="27947"/>
                      </a:cubicBezTo>
                      <a:lnTo>
                        <a:pt x="27186" y="27947"/>
                      </a:lnTo>
                      <a:cubicBezTo>
                        <a:pt x="28339" y="27947"/>
                        <a:pt x="29273" y="27033"/>
                        <a:pt x="29274" y="25906"/>
                      </a:cubicBezTo>
                      <a:lnTo>
                        <a:pt x="29274" y="14331"/>
                      </a:lnTo>
                      <a:cubicBezTo>
                        <a:pt x="29274" y="6429"/>
                        <a:pt x="22707" y="1"/>
                        <a:pt x="1463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9"/>
                <p:cNvSpPr/>
                <p:nvPr/>
              </p:nvSpPr>
              <p:spPr>
                <a:xfrm>
                  <a:off x="-4704000" y="650450"/>
                  <a:ext cx="744825" cy="711700"/>
                </a:xfrm>
                <a:custGeom>
                  <a:avLst/>
                  <a:gdLst/>
                  <a:ahLst/>
                  <a:cxnLst/>
                  <a:rect l="l" t="t" r="r" b="b"/>
                  <a:pathLst>
                    <a:path w="29793" h="28468" extrusionOk="0">
                      <a:moveTo>
                        <a:pt x="14897" y="4605"/>
                      </a:moveTo>
                      <a:cubicBezTo>
                        <a:pt x="20522" y="4605"/>
                        <a:pt x="25101" y="9085"/>
                        <a:pt x="25101" y="14591"/>
                      </a:cubicBezTo>
                      <a:lnTo>
                        <a:pt x="25101" y="23864"/>
                      </a:lnTo>
                      <a:lnTo>
                        <a:pt x="4692" y="23864"/>
                      </a:lnTo>
                      <a:lnTo>
                        <a:pt x="4692" y="14591"/>
                      </a:lnTo>
                      <a:cubicBezTo>
                        <a:pt x="4692" y="9085"/>
                        <a:pt x="9269" y="4605"/>
                        <a:pt x="14897" y="4605"/>
                      </a:cubicBezTo>
                      <a:close/>
                      <a:moveTo>
                        <a:pt x="14897" y="4085"/>
                      </a:moveTo>
                      <a:cubicBezTo>
                        <a:pt x="8982" y="4085"/>
                        <a:pt x="4172" y="8798"/>
                        <a:pt x="4172" y="14591"/>
                      </a:cubicBezTo>
                      <a:lnTo>
                        <a:pt x="4172" y="24124"/>
                      </a:lnTo>
                      <a:cubicBezTo>
                        <a:pt x="4172" y="24267"/>
                        <a:pt x="4288" y="24384"/>
                        <a:pt x="4432" y="24384"/>
                      </a:cubicBezTo>
                      <a:lnTo>
                        <a:pt x="25361" y="24384"/>
                      </a:lnTo>
                      <a:cubicBezTo>
                        <a:pt x="25504" y="24384"/>
                        <a:pt x="25621" y="24267"/>
                        <a:pt x="25621" y="24124"/>
                      </a:cubicBezTo>
                      <a:lnTo>
                        <a:pt x="25621" y="14591"/>
                      </a:lnTo>
                      <a:cubicBezTo>
                        <a:pt x="25621" y="8798"/>
                        <a:pt x="20809" y="4085"/>
                        <a:pt x="14897" y="4085"/>
                      </a:cubicBezTo>
                      <a:close/>
                      <a:moveTo>
                        <a:pt x="14897" y="521"/>
                      </a:moveTo>
                      <a:cubicBezTo>
                        <a:pt x="22823" y="521"/>
                        <a:pt x="29272" y="6832"/>
                        <a:pt x="29272" y="14591"/>
                      </a:cubicBezTo>
                      <a:lnTo>
                        <a:pt x="29272" y="26164"/>
                      </a:lnTo>
                      <a:cubicBezTo>
                        <a:pt x="29272" y="27148"/>
                        <a:pt x="28454" y="27947"/>
                        <a:pt x="27446" y="27947"/>
                      </a:cubicBezTo>
                      <a:lnTo>
                        <a:pt x="2346" y="27947"/>
                      </a:lnTo>
                      <a:cubicBezTo>
                        <a:pt x="1339" y="27947"/>
                        <a:pt x="521" y="27148"/>
                        <a:pt x="521" y="26164"/>
                      </a:cubicBezTo>
                      <a:lnTo>
                        <a:pt x="521" y="14589"/>
                      </a:lnTo>
                      <a:cubicBezTo>
                        <a:pt x="521" y="6832"/>
                        <a:pt x="6969" y="521"/>
                        <a:pt x="14897" y="521"/>
                      </a:cubicBezTo>
                      <a:close/>
                      <a:moveTo>
                        <a:pt x="14897" y="0"/>
                      </a:moveTo>
                      <a:cubicBezTo>
                        <a:pt x="6682" y="0"/>
                        <a:pt x="0" y="6545"/>
                        <a:pt x="0" y="14591"/>
                      </a:cubicBezTo>
                      <a:lnTo>
                        <a:pt x="0" y="26164"/>
                      </a:lnTo>
                      <a:cubicBezTo>
                        <a:pt x="0" y="27435"/>
                        <a:pt x="1052" y="28467"/>
                        <a:pt x="2346" y="28467"/>
                      </a:cubicBezTo>
                      <a:lnTo>
                        <a:pt x="27446" y="28467"/>
                      </a:lnTo>
                      <a:cubicBezTo>
                        <a:pt x="28741" y="28467"/>
                        <a:pt x="29793" y="27435"/>
                        <a:pt x="29793" y="26166"/>
                      </a:cubicBezTo>
                      <a:lnTo>
                        <a:pt x="29793" y="14591"/>
                      </a:lnTo>
                      <a:cubicBezTo>
                        <a:pt x="29793" y="6545"/>
                        <a:pt x="23110" y="0"/>
                        <a:pt x="14897"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9"/>
                <p:cNvSpPr/>
                <p:nvPr/>
              </p:nvSpPr>
              <p:spPr>
                <a:xfrm>
                  <a:off x="-4736275" y="1216150"/>
                  <a:ext cx="798975" cy="660900"/>
                </a:xfrm>
                <a:custGeom>
                  <a:avLst/>
                  <a:gdLst/>
                  <a:ahLst/>
                  <a:cxnLst/>
                  <a:rect l="l" t="t" r="r" b="b"/>
                  <a:pathLst>
                    <a:path w="31959" h="26436" extrusionOk="0">
                      <a:moveTo>
                        <a:pt x="0" y="0"/>
                      </a:moveTo>
                      <a:lnTo>
                        <a:pt x="0" y="26436"/>
                      </a:lnTo>
                      <a:lnTo>
                        <a:pt x="31958" y="26436"/>
                      </a:lnTo>
                      <a:lnTo>
                        <a:pt x="31958" y="0"/>
                      </a:ln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9"/>
                <p:cNvSpPr/>
                <p:nvPr/>
              </p:nvSpPr>
              <p:spPr>
                <a:xfrm>
                  <a:off x="-4742800" y="1209650"/>
                  <a:ext cx="812000" cy="673900"/>
                </a:xfrm>
                <a:custGeom>
                  <a:avLst/>
                  <a:gdLst/>
                  <a:ahLst/>
                  <a:cxnLst/>
                  <a:rect l="l" t="t" r="r" b="b"/>
                  <a:pathLst>
                    <a:path w="32480" h="26956" extrusionOk="0">
                      <a:moveTo>
                        <a:pt x="31960" y="521"/>
                      </a:moveTo>
                      <a:lnTo>
                        <a:pt x="31960" y="26435"/>
                      </a:lnTo>
                      <a:lnTo>
                        <a:pt x="522" y="26435"/>
                      </a:lnTo>
                      <a:lnTo>
                        <a:pt x="522" y="521"/>
                      </a:lnTo>
                      <a:close/>
                      <a:moveTo>
                        <a:pt x="260" y="0"/>
                      </a:moveTo>
                      <a:cubicBezTo>
                        <a:pt x="117" y="0"/>
                        <a:pt x="1" y="117"/>
                        <a:pt x="2" y="260"/>
                      </a:cubicBezTo>
                      <a:lnTo>
                        <a:pt x="2" y="26696"/>
                      </a:lnTo>
                      <a:cubicBezTo>
                        <a:pt x="1" y="26840"/>
                        <a:pt x="118" y="26956"/>
                        <a:pt x="262" y="26956"/>
                      </a:cubicBezTo>
                      <a:lnTo>
                        <a:pt x="32219" y="26956"/>
                      </a:lnTo>
                      <a:cubicBezTo>
                        <a:pt x="32363" y="26956"/>
                        <a:pt x="32480" y="26840"/>
                        <a:pt x="32480" y="26696"/>
                      </a:cubicBezTo>
                      <a:lnTo>
                        <a:pt x="32480" y="260"/>
                      </a:lnTo>
                      <a:cubicBezTo>
                        <a:pt x="32480" y="117"/>
                        <a:pt x="32365" y="0"/>
                        <a:pt x="32221" y="0"/>
                      </a:cubicBezTo>
                      <a:cubicBezTo>
                        <a:pt x="32221" y="0"/>
                        <a:pt x="32220" y="0"/>
                        <a:pt x="32219" y="0"/>
                      </a:cubicBezTo>
                      <a:lnTo>
                        <a:pt x="262" y="0"/>
                      </a:lnTo>
                      <a:cubicBezTo>
                        <a:pt x="262" y="0"/>
                        <a:pt x="261" y="0"/>
                        <a:pt x="26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29"/>
                <p:cNvSpPr/>
                <p:nvPr/>
              </p:nvSpPr>
              <p:spPr>
                <a:xfrm>
                  <a:off x="-4427675" y="1405450"/>
                  <a:ext cx="173950" cy="310225"/>
                </a:xfrm>
                <a:custGeom>
                  <a:avLst/>
                  <a:gdLst/>
                  <a:ahLst/>
                  <a:cxnLst/>
                  <a:rect l="l" t="t" r="r" b="b"/>
                  <a:pathLst>
                    <a:path w="6958" h="12409" extrusionOk="0">
                      <a:moveTo>
                        <a:pt x="3479" y="0"/>
                      </a:moveTo>
                      <a:cubicBezTo>
                        <a:pt x="1557" y="0"/>
                        <a:pt x="0" y="1525"/>
                        <a:pt x="0" y="3406"/>
                      </a:cubicBezTo>
                      <a:cubicBezTo>
                        <a:pt x="0" y="4702"/>
                        <a:pt x="739" y="5828"/>
                        <a:pt x="1826" y="6403"/>
                      </a:cubicBezTo>
                      <a:lnTo>
                        <a:pt x="1242" y="12408"/>
                      </a:lnTo>
                      <a:lnTo>
                        <a:pt x="5717" y="12408"/>
                      </a:lnTo>
                      <a:lnTo>
                        <a:pt x="5132" y="6403"/>
                      </a:lnTo>
                      <a:cubicBezTo>
                        <a:pt x="6219" y="5828"/>
                        <a:pt x="6958" y="4702"/>
                        <a:pt x="6958" y="3406"/>
                      </a:cubicBezTo>
                      <a:cubicBezTo>
                        <a:pt x="6958" y="1525"/>
                        <a:pt x="5401" y="0"/>
                        <a:pt x="347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29"/>
                <p:cNvSpPr/>
                <p:nvPr/>
              </p:nvSpPr>
              <p:spPr>
                <a:xfrm>
                  <a:off x="-4434200" y="1398925"/>
                  <a:ext cx="187000" cy="323250"/>
                </a:xfrm>
                <a:custGeom>
                  <a:avLst/>
                  <a:gdLst/>
                  <a:ahLst/>
                  <a:cxnLst/>
                  <a:rect l="l" t="t" r="r" b="b"/>
                  <a:pathLst>
                    <a:path w="7480" h="12930" extrusionOk="0">
                      <a:moveTo>
                        <a:pt x="3740" y="522"/>
                      </a:moveTo>
                      <a:cubicBezTo>
                        <a:pt x="5515" y="522"/>
                        <a:pt x="6960" y="1932"/>
                        <a:pt x="6960" y="3666"/>
                      </a:cubicBezTo>
                      <a:cubicBezTo>
                        <a:pt x="6960" y="4823"/>
                        <a:pt x="6312" y="5883"/>
                        <a:pt x="5271" y="6434"/>
                      </a:cubicBezTo>
                      <a:cubicBezTo>
                        <a:pt x="5177" y="6484"/>
                        <a:pt x="5123" y="6585"/>
                        <a:pt x="5134" y="6690"/>
                      </a:cubicBezTo>
                      <a:lnTo>
                        <a:pt x="5691" y="12409"/>
                      </a:lnTo>
                      <a:lnTo>
                        <a:pt x="1792" y="12409"/>
                      </a:lnTo>
                      <a:lnTo>
                        <a:pt x="2347" y="6690"/>
                      </a:lnTo>
                      <a:cubicBezTo>
                        <a:pt x="2357" y="6585"/>
                        <a:pt x="2303" y="6484"/>
                        <a:pt x="2209" y="6434"/>
                      </a:cubicBezTo>
                      <a:cubicBezTo>
                        <a:pt x="1168" y="5883"/>
                        <a:pt x="521" y="4823"/>
                        <a:pt x="521" y="3666"/>
                      </a:cubicBezTo>
                      <a:cubicBezTo>
                        <a:pt x="521" y="1932"/>
                        <a:pt x="1965" y="522"/>
                        <a:pt x="3740" y="522"/>
                      </a:cubicBezTo>
                      <a:close/>
                      <a:moveTo>
                        <a:pt x="3740" y="1"/>
                      </a:moveTo>
                      <a:cubicBezTo>
                        <a:pt x="1678" y="1"/>
                        <a:pt x="1" y="1645"/>
                        <a:pt x="1" y="3667"/>
                      </a:cubicBezTo>
                      <a:cubicBezTo>
                        <a:pt x="1" y="4958"/>
                        <a:pt x="691" y="6147"/>
                        <a:pt x="1812" y="6809"/>
                      </a:cubicBezTo>
                      <a:lnTo>
                        <a:pt x="1244" y="12644"/>
                      </a:lnTo>
                      <a:cubicBezTo>
                        <a:pt x="1230" y="12796"/>
                        <a:pt x="1350" y="12930"/>
                        <a:pt x="1503" y="12930"/>
                      </a:cubicBezTo>
                      <a:lnTo>
                        <a:pt x="5977" y="12930"/>
                      </a:lnTo>
                      <a:cubicBezTo>
                        <a:pt x="6130" y="12930"/>
                        <a:pt x="6250" y="12796"/>
                        <a:pt x="6236" y="12644"/>
                      </a:cubicBezTo>
                      <a:lnTo>
                        <a:pt x="5668" y="6809"/>
                      </a:lnTo>
                      <a:cubicBezTo>
                        <a:pt x="6789" y="6146"/>
                        <a:pt x="7479" y="4958"/>
                        <a:pt x="7479" y="3667"/>
                      </a:cubicBezTo>
                      <a:cubicBezTo>
                        <a:pt x="7479" y="1645"/>
                        <a:pt x="5801" y="1"/>
                        <a:pt x="374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85" name="Google Shape;285;p29"/>
            <p:cNvGrpSpPr/>
            <p:nvPr/>
          </p:nvGrpSpPr>
          <p:grpSpPr>
            <a:xfrm rot="10800000">
              <a:off x="3474186" y="4232201"/>
              <a:ext cx="183381" cy="1017092"/>
              <a:chOff x="-5634475" y="-504725"/>
              <a:chExt cx="188025" cy="1042850"/>
            </a:xfrm>
          </p:grpSpPr>
          <p:sp>
            <p:nvSpPr>
              <p:cNvPr id="286" name="Google Shape;286;p29"/>
              <p:cNvSpPr/>
              <p:nvPr/>
            </p:nvSpPr>
            <p:spPr>
              <a:xfrm>
                <a:off x="-5602700" y="-454250"/>
                <a:ext cx="156250" cy="992375"/>
              </a:xfrm>
              <a:custGeom>
                <a:avLst/>
                <a:gdLst/>
                <a:ahLst/>
                <a:cxnLst/>
                <a:rect l="l" t="t" r="r" b="b"/>
                <a:pathLst>
                  <a:path w="6250" h="39695" extrusionOk="0">
                    <a:moveTo>
                      <a:pt x="0" y="0"/>
                    </a:moveTo>
                    <a:lnTo>
                      <a:pt x="0" y="14432"/>
                    </a:lnTo>
                    <a:lnTo>
                      <a:pt x="5730" y="20160"/>
                    </a:lnTo>
                    <a:lnTo>
                      <a:pt x="5730" y="39695"/>
                    </a:lnTo>
                    <a:lnTo>
                      <a:pt x="6249" y="39695"/>
                    </a:lnTo>
                    <a:lnTo>
                      <a:pt x="6249" y="19945"/>
                    </a:lnTo>
                    <a:lnTo>
                      <a:pt x="521" y="14216"/>
                    </a:lnTo>
                    <a:lnTo>
                      <a:pt x="521" y="0"/>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29"/>
              <p:cNvSpPr/>
              <p:nvPr/>
            </p:nvSpPr>
            <p:spPr>
              <a:xfrm>
                <a:off x="-5634475" y="-504725"/>
                <a:ext cx="74225" cy="71400"/>
              </a:xfrm>
              <a:custGeom>
                <a:avLst/>
                <a:gdLst/>
                <a:ahLst/>
                <a:cxnLst/>
                <a:rect l="l" t="t" r="r" b="b"/>
                <a:pathLst>
                  <a:path w="2969" h="2856" extrusionOk="0">
                    <a:moveTo>
                      <a:pt x="1540" y="521"/>
                    </a:moveTo>
                    <a:cubicBezTo>
                      <a:pt x="2041" y="523"/>
                      <a:pt x="2447" y="928"/>
                      <a:pt x="2448" y="1428"/>
                    </a:cubicBezTo>
                    <a:cubicBezTo>
                      <a:pt x="2448" y="1795"/>
                      <a:pt x="2226" y="2126"/>
                      <a:pt x="1887" y="2266"/>
                    </a:cubicBezTo>
                    <a:cubicBezTo>
                      <a:pt x="1775" y="2313"/>
                      <a:pt x="1657" y="2335"/>
                      <a:pt x="1540" y="2335"/>
                    </a:cubicBezTo>
                    <a:cubicBezTo>
                      <a:pt x="1304" y="2335"/>
                      <a:pt x="1073" y="2243"/>
                      <a:pt x="899" y="2070"/>
                    </a:cubicBezTo>
                    <a:cubicBezTo>
                      <a:pt x="640" y="1810"/>
                      <a:pt x="561" y="1420"/>
                      <a:pt x="702" y="1081"/>
                    </a:cubicBezTo>
                    <a:cubicBezTo>
                      <a:pt x="842" y="742"/>
                      <a:pt x="1173" y="521"/>
                      <a:pt x="1540" y="521"/>
                    </a:cubicBezTo>
                    <a:close/>
                    <a:moveTo>
                      <a:pt x="1540" y="0"/>
                    </a:moveTo>
                    <a:cubicBezTo>
                      <a:pt x="1169" y="0"/>
                      <a:pt x="804" y="146"/>
                      <a:pt x="531" y="418"/>
                    </a:cubicBezTo>
                    <a:cubicBezTo>
                      <a:pt x="122" y="826"/>
                      <a:pt x="1" y="1440"/>
                      <a:pt x="221" y="1974"/>
                    </a:cubicBezTo>
                    <a:cubicBezTo>
                      <a:pt x="442" y="2508"/>
                      <a:pt x="962" y="2856"/>
                      <a:pt x="1540" y="2856"/>
                    </a:cubicBezTo>
                    <a:cubicBezTo>
                      <a:pt x="2328" y="2855"/>
                      <a:pt x="2967" y="2217"/>
                      <a:pt x="2969" y="1428"/>
                    </a:cubicBezTo>
                    <a:cubicBezTo>
                      <a:pt x="2969" y="851"/>
                      <a:pt x="2620" y="330"/>
                      <a:pt x="2087" y="110"/>
                    </a:cubicBezTo>
                    <a:cubicBezTo>
                      <a:pt x="1910" y="36"/>
                      <a:pt x="1724" y="0"/>
                      <a:pt x="154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8" name="Google Shape;288;p29"/>
            <p:cNvGrpSpPr/>
            <p:nvPr/>
          </p:nvGrpSpPr>
          <p:grpSpPr>
            <a:xfrm rot="10800000">
              <a:off x="2618037" y="4358300"/>
              <a:ext cx="72367" cy="518274"/>
              <a:chOff x="-4201325" y="-449025"/>
              <a:chExt cx="74200" cy="531400"/>
            </a:xfrm>
          </p:grpSpPr>
          <p:sp>
            <p:nvSpPr>
              <p:cNvPr id="289" name="Google Shape;289;p29"/>
              <p:cNvSpPr/>
              <p:nvPr/>
            </p:nvSpPr>
            <p:spPr>
              <a:xfrm>
                <a:off x="-4170425" y="-413325"/>
                <a:ext cx="13050" cy="495700"/>
              </a:xfrm>
              <a:custGeom>
                <a:avLst/>
                <a:gdLst/>
                <a:ahLst/>
                <a:cxnLst/>
                <a:rect l="l" t="t" r="r" b="b"/>
                <a:pathLst>
                  <a:path w="522" h="19828" extrusionOk="0">
                    <a:moveTo>
                      <a:pt x="0" y="0"/>
                    </a:moveTo>
                    <a:lnTo>
                      <a:pt x="0" y="19828"/>
                    </a:lnTo>
                    <a:lnTo>
                      <a:pt x="521" y="19828"/>
                    </a:lnTo>
                    <a:lnTo>
                      <a:pt x="521" y="0"/>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29"/>
              <p:cNvSpPr/>
              <p:nvPr/>
            </p:nvSpPr>
            <p:spPr>
              <a:xfrm>
                <a:off x="-4194325" y="-442500"/>
                <a:ext cx="60700" cy="58400"/>
              </a:xfrm>
              <a:custGeom>
                <a:avLst/>
                <a:gdLst/>
                <a:ahLst/>
                <a:cxnLst/>
                <a:rect l="l" t="t" r="r" b="b"/>
                <a:pathLst>
                  <a:path w="2428" h="2336" extrusionOk="0">
                    <a:moveTo>
                      <a:pt x="1260" y="0"/>
                    </a:moveTo>
                    <a:cubicBezTo>
                      <a:pt x="788" y="0"/>
                      <a:pt x="363" y="285"/>
                      <a:pt x="181" y="720"/>
                    </a:cubicBezTo>
                    <a:cubicBezTo>
                      <a:pt x="1" y="1156"/>
                      <a:pt x="101" y="1659"/>
                      <a:pt x="434" y="1993"/>
                    </a:cubicBezTo>
                    <a:cubicBezTo>
                      <a:pt x="658" y="2217"/>
                      <a:pt x="957" y="2335"/>
                      <a:pt x="1260" y="2335"/>
                    </a:cubicBezTo>
                    <a:cubicBezTo>
                      <a:pt x="1411" y="2335"/>
                      <a:pt x="1563" y="2306"/>
                      <a:pt x="1707" y="2246"/>
                    </a:cubicBezTo>
                    <a:cubicBezTo>
                      <a:pt x="2143" y="2066"/>
                      <a:pt x="2428" y="1640"/>
                      <a:pt x="2428" y="1167"/>
                    </a:cubicBezTo>
                    <a:cubicBezTo>
                      <a:pt x="2428" y="523"/>
                      <a:pt x="1906" y="0"/>
                      <a:pt x="126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29"/>
              <p:cNvSpPr/>
              <p:nvPr/>
            </p:nvSpPr>
            <p:spPr>
              <a:xfrm>
                <a:off x="-4201325" y="-449025"/>
                <a:ext cx="74200" cy="71400"/>
              </a:xfrm>
              <a:custGeom>
                <a:avLst/>
                <a:gdLst/>
                <a:ahLst/>
                <a:cxnLst/>
                <a:rect l="l" t="t" r="r" b="b"/>
                <a:pathLst>
                  <a:path w="2968" h="2856" extrusionOk="0">
                    <a:moveTo>
                      <a:pt x="1540" y="521"/>
                    </a:moveTo>
                    <a:lnTo>
                      <a:pt x="1540" y="523"/>
                    </a:lnTo>
                    <a:cubicBezTo>
                      <a:pt x="2042" y="523"/>
                      <a:pt x="2447" y="928"/>
                      <a:pt x="2447" y="1428"/>
                    </a:cubicBezTo>
                    <a:cubicBezTo>
                      <a:pt x="2447" y="1795"/>
                      <a:pt x="2227" y="2126"/>
                      <a:pt x="1888" y="2266"/>
                    </a:cubicBezTo>
                    <a:cubicBezTo>
                      <a:pt x="1775" y="2313"/>
                      <a:pt x="1658" y="2335"/>
                      <a:pt x="1541" y="2335"/>
                    </a:cubicBezTo>
                    <a:cubicBezTo>
                      <a:pt x="1305" y="2335"/>
                      <a:pt x="1073" y="2243"/>
                      <a:pt x="898" y="2070"/>
                    </a:cubicBezTo>
                    <a:cubicBezTo>
                      <a:pt x="639" y="1811"/>
                      <a:pt x="562" y="1420"/>
                      <a:pt x="702" y="1081"/>
                    </a:cubicBezTo>
                    <a:cubicBezTo>
                      <a:pt x="843" y="743"/>
                      <a:pt x="1173" y="521"/>
                      <a:pt x="1540" y="521"/>
                    </a:cubicBezTo>
                    <a:close/>
                    <a:moveTo>
                      <a:pt x="1541" y="1"/>
                    </a:moveTo>
                    <a:cubicBezTo>
                      <a:pt x="1169" y="1"/>
                      <a:pt x="804" y="146"/>
                      <a:pt x="530" y="418"/>
                    </a:cubicBezTo>
                    <a:cubicBezTo>
                      <a:pt x="122" y="828"/>
                      <a:pt x="0" y="1442"/>
                      <a:pt x="222" y="1974"/>
                    </a:cubicBezTo>
                    <a:cubicBezTo>
                      <a:pt x="442" y="2508"/>
                      <a:pt x="963" y="2856"/>
                      <a:pt x="1540" y="2856"/>
                    </a:cubicBezTo>
                    <a:cubicBezTo>
                      <a:pt x="2329" y="2855"/>
                      <a:pt x="2967" y="2217"/>
                      <a:pt x="2968" y="1428"/>
                    </a:cubicBezTo>
                    <a:cubicBezTo>
                      <a:pt x="2968" y="851"/>
                      <a:pt x="2620" y="330"/>
                      <a:pt x="2088" y="110"/>
                    </a:cubicBezTo>
                    <a:cubicBezTo>
                      <a:pt x="1911" y="36"/>
                      <a:pt x="1725" y="1"/>
                      <a:pt x="154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p32"/>
          <p:cNvSpPr txBox="1">
            <a:spLocks noGrp="1"/>
          </p:cNvSpPr>
          <p:nvPr>
            <p:ph type="title"/>
          </p:nvPr>
        </p:nvSpPr>
        <p:spPr>
          <a:xfrm>
            <a:off x="626625" y="262187"/>
            <a:ext cx="6084000" cy="5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e-CH" sz="2800" dirty="0"/>
              <a:t>5 ISO 27000</a:t>
            </a:r>
            <a:endParaRPr sz="2800" dirty="0"/>
          </a:p>
        </p:txBody>
      </p:sp>
      <p:sp>
        <p:nvSpPr>
          <p:cNvPr id="329" name="Google Shape;329;p32"/>
          <p:cNvSpPr txBox="1">
            <a:spLocks noGrp="1"/>
          </p:cNvSpPr>
          <p:nvPr>
            <p:ph type="body" idx="1"/>
          </p:nvPr>
        </p:nvSpPr>
        <p:spPr>
          <a:xfrm>
            <a:off x="626625" y="1404600"/>
            <a:ext cx="2785200" cy="3179400"/>
          </a:xfrm>
          <a:prstGeom prst="rect">
            <a:avLst/>
          </a:prstGeom>
        </p:spPr>
        <p:txBody>
          <a:bodyPr spcFirstLastPara="1" wrap="square" lIns="91425" tIns="91425" rIns="91425" bIns="91425" anchor="t" anchorCtr="0">
            <a:noAutofit/>
          </a:bodyPr>
          <a:lstStyle/>
          <a:p>
            <a:pPr marL="285750" indent="-285750">
              <a:buClr>
                <a:schemeClr val="dk1"/>
              </a:buClr>
              <a:buSzPts val="1100"/>
            </a:pPr>
            <a:r>
              <a:rPr lang="de-CH" dirty="0"/>
              <a:t>Reihe Standards </a:t>
            </a:r>
          </a:p>
          <a:p>
            <a:pPr marL="285750" indent="-285750">
              <a:buClr>
                <a:schemeClr val="dk1"/>
              </a:buClr>
              <a:buSzPts val="1100"/>
            </a:pPr>
            <a:r>
              <a:rPr lang="de-CH" dirty="0"/>
              <a:t>Informationssicherheit </a:t>
            </a:r>
          </a:p>
          <a:p>
            <a:pPr marL="285750" indent="-285750">
              <a:buClr>
                <a:schemeClr val="dk1"/>
              </a:buClr>
              <a:buSzPts val="1100"/>
            </a:pPr>
            <a:r>
              <a:rPr lang="de-CH" sz="1800" dirty="0">
                <a:effectLst/>
                <a:latin typeface="Calibri" panose="020F0502020204030204" pitchFamily="34" charset="0"/>
                <a:ea typeface="Calibri" panose="020F0502020204030204" pitchFamily="34" charset="0"/>
                <a:cs typeface="Times New Roman" panose="02020603050405020304" pitchFamily="18" charset="0"/>
              </a:rPr>
              <a:t>Information Security Management System </a:t>
            </a:r>
            <a:endParaRPr dirty="0"/>
          </a:p>
        </p:txBody>
      </p:sp>
      <p:sp>
        <p:nvSpPr>
          <p:cNvPr id="330" name="Google Shape;330;p32"/>
          <p:cNvSpPr/>
          <p:nvPr/>
        </p:nvSpPr>
        <p:spPr>
          <a:xfrm>
            <a:off x="3650822" y="2633495"/>
            <a:ext cx="12710" cy="35957"/>
          </a:xfrm>
          <a:custGeom>
            <a:avLst/>
            <a:gdLst/>
            <a:ahLst/>
            <a:cxnLst/>
            <a:rect l="l" t="t" r="r" b="b"/>
            <a:pathLst>
              <a:path w="667" h="1887" extrusionOk="0">
                <a:moveTo>
                  <a:pt x="506" y="0"/>
                </a:moveTo>
                <a:cubicBezTo>
                  <a:pt x="453" y="0"/>
                  <a:pt x="402" y="30"/>
                  <a:pt x="378" y="81"/>
                </a:cubicBezTo>
                <a:cubicBezTo>
                  <a:pt x="123" y="591"/>
                  <a:pt x="0" y="1135"/>
                  <a:pt x="0" y="1746"/>
                </a:cubicBezTo>
                <a:cubicBezTo>
                  <a:pt x="0" y="1824"/>
                  <a:pt x="63" y="1886"/>
                  <a:pt x="140" y="1886"/>
                </a:cubicBezTo>
                <a:cubicBezTo>
                  <a:pt x="218" y="1886"/>
                  <a:pt x="280" y="1824"/>
                  <a:pt x="280" y="1746"/>
                </a:cubicBezTo>
                <a:cubicBezTo>
                  <a:pt x="280" y="1181"/>
                  <a:pt x="394" y="677"/>
                  <a:pt x="630" y="206"/>
                </a:cubicBezTo>
                <a:cubicBezTo>
                  <a:pt x="667" y="136"/>
                  <a:pt x="639" y="50"/>
                  <a:pt x="569" y="15"/>
                </a:cubicBezTo>
                <a:cubicBezTo>
                  <a:pt x="549" y="5"/>
                  <a:pt x="527" y="0"/>
                  <a:pt x="50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6" name="Grafik 5" descr="ISO 27001 Certification - Data Security - QFS">
            <a:extLst>
              <a:ext uri="{FF2B5EF4-FFF2-40B4-BE49-F238E27FC236}">
                <a16:creationId xmlns:a16="http://schemas.microsoft.com/office/drawing/2014/main" id="{A7B60763-1527-4CDE-B33C-763E6528C3C3}"/>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59290" y="1256003"/>
            <a:ext cx="3729038" cy="2754983"/>
          </a:xfrm>
          <a:prstGeom prst="rect">
            <a:avLst/>
          </a:prstGeom>
          <a:noFill/>
          <a:ln>
            <a:noFill/>
          </a:ln>
        </p:spPr>
      </p:pic>
      <p:grpSp>
        <p:nvGrpSpPr>
          <p:cNvPr id="15" name="Google Shape;3133;p64">
            <a:extLst>
              <a:ext uri="{FF2B5EF4-FFF2-40B4-BE49-F238E27FC236}">
                <a16:creationId xmlns:a16="http://schemas.microsoft.com/office/drawing/2014/main" id="{4407CFE6-80D8-44DB-BFFC-42745B735CEF}"/>
              </a:ext>
            </a:extLst>
          </p:cNvPr>
          <p:cNvGrpSpPr/>
          <p:nvPr/>
        </p:nvGrpSpPr>
        <p:grpSpPr>
          <a:xfrm>
            <a:off x="1105152" y="2784695"/>
            <a:ext cx="2246448" cy="2026819"/>
            <a:chOff x="1252700" y="238400"/>
            <a:chExt cx="5219700" cy="5237775"/>
          </a:xfrm>
        </p:grpSpPr>
        <p:sp>
          <p:nvSpPr>
            <p:cNvPr id="16" name="Google Shape;3134;p64">
              <a:extLst>
                <a:ext uri="{FF2B5EF4-FFF2-40B4-BE49-F238E27FC236}">
                  <a16:creationId xmlns:a16="http://schemas.microsoft.com/office/drawing/2014/main" id="{9FD170C9-C281-4391-920E-398EA9822A49}"/>
                </a:ext>
              </a:extLst>
            </p:cNvPr>
            <p:cNvSpPr/>
            <p:nvPr/>
          </p:nvSpPr>
          <p:spPr>
            <a:xfrm>
              <a:off x="2451375" y="1351625"/>
              <a:ext cx="469250" cy="37725"/>
            </a:xfrm>
            <a:custGeom>
              <a:avLst/>
              <a:gdLst/>
              <a:ahLst/>
              <a:cxnLst/>
              <a:rect l="l" t="t" r="r" b="b"/>
              <a:pathLst>
                <a:path w="18770" h="1509" extrusionOk="0">
                  <a:moveTo>
                    <a:pt x="18770" y="1"/>
                  </a:moveTo>
                  <a:cubicBezTo>
                    <a:pt x="12824" y="577"/>
                    <a:pt x="6970" y="485"/>
                    <a:pt x="0" y="1077"/>
                  </a:cubicBezTo>
                  <a:cubicBezTo>
                    <a:pt x="74" y="1212"/>
                    <a:pt x="127" y="1357"/>
                    <a:pt x="156" y="1508"/>
                  </a:cubicBezTo>
                  <a:lnTo>
                    <a:pt x="18770" y="1508"/>
                  </a:lnTo>
                  <a:lnTo>
                    <a:pt x="18770" y="1"/>
                  </a:lnTo>
                  <a:close/>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3135;p64">
              <a:extLst>
                <a:ext uri="{FF2B5EF4-FFF2-40B4-BE49-F238E27FC236}">
                  <a16:creationId xmlns:a16="http://schemas.microsoft.com/office/drawing/2014/main" id="{DF10F5BE-9C9D-47A3-B102-1D1000138CCA}"/>
                </a:ext>
              </a:extLst>
            </p:cNvPr>
            <p:cNvSpPr/>
            <p:nvPr/>
          </p:nvSpPr>
          <p:spPr>
            <a:xfrm>
              <a:off x="1252700" y="693600"/>
              <a:ext cx="5219700" cy="3620175"/>
            </a:xfrm>
            <a:custGeom>
              <a:avLst/>
              <a:gdLst/>
              <a:ahLst/>
              <a:cxnLst/>
              <a:rect l="l" t="t" r="r" b="b"/>
              <a:pathLst>
                <a:path w="208788" h="144807" extrusionOk="0">
                  <a:moveTo>
                    <a:pt x="166787" y="50315"/>
                  </a:moveTo>
                  <a:cubicBezTo>
                    <a:pt x="166836" y="50315"/>
                    <a:pt x="166886" y="50317"/>
                    <a:pt x="166937" y="50322"/>
                  </a:cubicBezTo>
                  <a:cubicBezTo>
                    <a:pt x="167741" y="50397"/>
                    <a:pt x="168355" y="51073"/>
                    <a:pt x="168355" y="51882"/>
                  </a:cubicBezTo>
                  <a:cubicBezTo>
                    <a:pt x="168355" y="52690"/>
                    <a:pt x="167741" y="53366"/>
                    <a:pt x="166937" y="53441"/>
                  </a:cubicBezTo>
                  <a:cubicBezTo>
                    <a:pt x="166886" y="53446"/>
                    <a:pt x="166836" y="53449"/>
                    <a:pt x="166787" y="53449"/>
                  </a:cubicBezTo>
                  <a:cubicBezTo>
                    <a:pt x="166043" y="53449"/>
                    <a:pt x="165392" y="52920"/>
                    <a:pt x="165250" y="52176"/>
                  </a:cubicBezTo>
                  <a:lnTo>
                    <a:pt x="145519" y="52176"/>
                  </a:lnTo>
                  <a:lnTo>
                    <a:pt x="145519" y="51587"/>
                  </a:lnTo>
                  <a:lnTo>
                    <a:pt x="165250" y="51587"/>
                  </a:lnTo>
                  <a:cubicBezTo>
                    <a:pt x="165392" y="50843"/>
                    <a:pt x="166043" y="50315"/>
                    <a:pt x="166787" y="50315"/>
                  </a:cubicBezTo>
                  <a:close/>
                  <a:moveTo>
                    <a:pt x="39992" y="50314"/>
                  </a:moveTo>
                  <a:cubicBezTo>
                    <a:pt x="39997" y="50314"/>
                    <a:pt x="40002" y="50314"/>
                    <a:pt x="40006" y="50314"/>
                  </a:cubicBezTo>
                  <a:cubicBezTo>
                    <a:pt x="40814" y="50314"/>
                    <a:pt x="41471" y="50928"/>
                    <a:pt x="41557" y="51713"/>
                  </a:cubicBezTo>
                  <a:lnTo>
                    <a:pt x="70690" y="51713"/>
                  </a:lnTo>
                  <a:lnTo>
                    <a:pt x="70690" y="52302"/>
                  </a:lnTo>
                  <a:lnTo>
                    <a:pt x="41510" y="52302"/>
                  </a:lnTo>
                  <a:cubicBezTo>
                    <a:pt x="41324" y="52962"/>
                    <a:pt x="40726" y="53449"/>
                    <a:pt x="40006" y="53449"/>
                  </a:cubicBezTo>
                  <a:cubicBezTo>
                    <a:pt x="40002" y="53449"/>
                    <a:pt x="39997" y="53449"/>
                    <a:pt x="39992" y="53449"/>
                  </a:cubicBezTo>
                  <a:cubicBezTo>
                    <a:pt x="39127" y="53449"/>
                    <a:pt x="38424" y="52748"/>
                    <a:pt x="38424" y="51882"/>
                  </a:cubicBezTo>
                  <a:cubicBezTo>
                    <a:pt x="38424" y="51015"/>
                    <a:pt x="39127" y="50314"/>
                    <a:pt x="39992" y="50314"/>
                  </a:cubicBezTo>
                  <a:close/>
                  <a:moveTo>
                    <a:pt x="189267" y="65419"/>
                  </a:moveTo>
                  <a:cubicBezTo>
                    <a:pt x="190075" y="65419"/>
                    <a:pt x="190750" y="66033"/>
                    <a:pt x="190827" y="66837"/>
                  </a:cubicBezTo>
                  <a:cubicBezTo>
                    <a:pt x="190904" y="67642"/>
                    <a:pt x="190355" y="68373"/>
                    <a:pt x="189561" y="68524"/>
                  </a:cubicBezTo>
                  <a:lnTo>
                    <a:pt x="189561" y="84816"/>
                  </a:lnTo>
                  <a:lnTo>
                    <a:pt x="180120" y="84816"/>
                  </a:lnTo>
                  <a:lnTo>
                    <a:pt x="180120" y="95311"/>
                  </a:lnTo>
                  <a:lnTo>
                    <a:pt x="179530" y="95311"/>
                  </a:lnTo>
                  <a:lnTo>
                    <a:pt x="179530" y="84226"/>
                  </a:lnTo>
                  <a:lnTo>
                    <a:pt x="188972" y="84226"/>
                  </a:lnTo>
                  <a:lnTo>
                    <a:pt x="188972" y="68524"/>
                  </a:lnTo>
                  <a:cubicBezTo>
                    <a:pt x="188178" y="68373"/>
                    <a:pt x="187629" y="67642"/>
                    <a:pt x="187706" y="66837"/>
                  </a:cubicBezTo>
                  <a:cubicBezTo>
                    <a:pt x="187782" y="66033"/>
                    <a:pt x="188458" y="65419"/>
                    <a:pt x="189267" y="65419"/>
                  </a:cubicBezTo>
                  <a:close/>
                  <a:moveTo>
                    <a:pt x="15147" y="88090"/>
                  </a:moveTo>
                  <a:cubicBezTo>
                    <a:pt x="15152" y="88090"/>
                    <a:pt x="15158" y="88090"/>
                    <a:pt x="15163" y="88090"/>
                  </a:cubicBezTo>
                  <a:cubicBezTo>
                    <a:pt x="15858" y="88090"/>
                    <a:pt x="16440" y="88545"/>
                    <a:pt x="16646" y="89172"/>
                  </a:cubicBezTo>
                  <a:lnTo>
                    <a:pt x="30860" y="89172"/>
                  </a:lnTo>
                  <a:lnTo>
                    <a:pt x="30860" y="94304"/>
                  </a:lnTo>
                  <a:cubicBezTo>
                    <a:pt x="31360" y="94499"/>
                    <a:pt x="31725" y="94938"/>
                    <a:pt x="31827" y="95467"/>
                  </a:cubicBezTo>
                  <a:lnTo>
                    <a:pt x="191326" y="95467"/>
                  </a:lnTo>
                  <a:cubicBezTo>
                    <a:pt x="191468" y="94722"/>
                    <a:pt x="192120" y="94193"/>
                    <a:pt x="192864" y="94193"/>
                  </a:cubicBezTo>
                  <a:cubicBezTo>
                    <a:pt x="192913" y="94193"/>
                    <a:pt x="192963" y="94195"/>
                    <a:pt x="193012" y="94200"/>
                  </a:cubicBezTo>
                  <a:cubicBezTo>
                    <a:pt x="193817" y="94277"/>
                    <a:pt x="194431" y="94952"/>
                    <a:pt x="194431" y="95760"/>
                  </a:cubicBezTo>
                  <a:cubicBezTo>
                    <a:pt x="194431" y="96569"/>
                    <a:pt x="193817" y="97244"/>
                    <a:pt x="193012" y="97321"/>
                  </a:cubicBezTo>
                  <a:cubicBezTo>
                    <a:pt x="192962" y="97326"/>
                    <a:pt x="192912" y="97328"/>
                    <a:pt x="192862" y="97328"/>
                  </a:cubicBezTo>
                  <a:cubicBezTo>
                    <a:pt x="192119" y="97328"/>
                    <a:pt x="191468" y="96800"/>
                    <a:pt x="191326" y="96055"/>
                  </a:cubicBezTo>
                  <a:lnTo>
                    <a:pt x="31826" y="96055"/>
                  </a:lnTo>
                  <a:cubicBezTo>
                    <a:pt x="31686" y="96793"/>
                    <a:pt x="31040" y="97327"/>
                    <a:pt x="30289" y="97327"/>
                  </a:cubicBezTo>
                  <a:cubicBezTo>
                    <a:pt x="29538" y="97327"/>
                    <a:pt x="28892" y="96793"/>
                    <a:pt x="28751" y="96055"/>
                  </a:cubicBezTo>
                  <a:lnTo>
                    <a:pt x="23560" y="96055"/>
                  </a:lnTo>
                  <a:cubicBezTo>
                    <a:pt x="23418" y="96800"/>
                    <a:pt x="22767" y="97328"/>
                    <a:pt x="22023" y="97328"/>
                  </a:cubicBezTo>
                  <a:cubicBezTo>
                    <a:pt x="21973" y="97328"/>
                    <a:pt x="21923" y="97326"/>
                    <a:pt x="21873" y="97321"/>
                  </a:cubicBezTo>
                  <a:cubicBezTo>
                    <a:pt x="21069" y="97244"/>
                    <a:pt x="20455" y="96569"/>
                    <a:pt x="20455" y="95760"/>
                  </a:cubicBezTo>
                  <a:cubicBezTo>
                    <a:pt x="20455" y="94952"/>
                    <a:pt x="21069" y="94276"/>
                    <a:pt x="21873" y="94200"/>
                  </a:cubicBezTo>
                  <a:cubicBezTo>
                    <a:pt x="21923" y="94195"/>
                    <a:pt x="21973" y="94193"/>
                    <a:pt x="22023" y="94193"/>
                  </a:cubicBezTo>
                  <a:cubicBezTo>
                    <a:pt x="22767" y="94193"/>
                    <a:pt x="23418" y="94721"/>
                    <a:pt x="23560" y="95465"/>
                  </a:cubicBezTo>
                  <a:lnTo>
                    <a:pt x="28751" y="95465"/>
                  </a:lnTo>
                  <a:cubicBezTo>
                    <a:pt x="28891" y="94734"/>
                    <a:pt x="29527" y="94203"/>
                    <a:pt x="30270" y="94195"/>
                  </a:cubicBezTo>
                  <a:lnTo>
                    <a:pt x="30270" y="89761"/>
                  </a:lnTo>
                  <a:lnTo>
                    <a:pt x="16720" y="89761"/>
                  </a:lnTo>
                  <a:cubicBezTo>
                    <a:pt x="16665" y="90577"/>
                    <a:pt x="15993" y="91224"/>
                    <a:pt x="15163" y="91224"/>
                  </a:cubicBezTo>
                  <a:cubicBezTo>
                    <a:pt x="15158" y="91224"/>
                    <a:pt x="15152" y="91224"/>
                    <a:pt x="15147" y="91224"/>
                  </a:cubicBezTo>
                  <a:cubicBezTo>
                    <a:pt x="14282" y="91224"/>
                    <a:pt x="13581" y="90523"/>
                    <a:pt x="13581" y="89657"/>
                  </a:cubicBezTo>
                  <a:cubicBezTo>
                    <a:pt x="13581" y="88791"/>
                    <a:pt x="14282" y="88090"/>
                    <a:pt x="15147" y="88090"/>
                  </a:cubicBezTo>
                  <a:close/>
                  <a:moveTo>
                    <a:pt x="169604" y="115323"/>
                  </a:moveTo>
                  <a:cubicBezTo>
                    <a:pt x="170357" y="115323"/>
                    <a:pt x="171001" y="115858"/>
                    <a:pt x="171142" y="116596"/>
                  </a:cubicBezTo>
                  <a:lnTo>
                    <a:pt x="191775" y="116596"/>
                  </a:lnTo>
                  <a:cubicBezTo>
                    <a:pt x="191917" y="115852"/>
                    <a:pt x="192569" y="115323"/>
                    <a:pt x="193312" y="115323"/>
                  </a:cubicBezTo>
                  <a:cubicBezTo>
                    <a:pt x="193362" y="115323"/>
                    <a:pt x="193412" y="115326"/>
                    <a:pt x="193462" y="115330"/>
                  </a:cubicBezTo>
                  <a:cubicBezTo>
                    <a:pt x="194267" y="115407"/>
                    <a:pt x="194880" y="116083"/>
                    <a:pt x="194880" y="116891"/>
                  </a:cubicBezTo>
                  <a:cubicBezTo>
                    <a:pt x="194880" y="117699"/>
                    <a:pt x="194267" y="118374"/>
                    <a:pt x="193462" y="118450"/>
                  </a:cubicBezTo>
                  <a:cubicBezTo>
                    <a:pt x="193412" y="118455"/>
                    <a:pt x="193362" y="118457"/>
                    <a:pt x="193312" y="118457"/>
                  </a:cubicBezTo>
                  <a:cubicBezTo>
                    <a:pt x="192569" y="118457"/>
                    <a:pt x="191917" y="117929"/>
                    <a:pt x="191775" y="117186"/>
                  </a:cubicBezTo>
                  <a:lnTo>
                    <a:pt x="171143" y="117186"/>
                  </a:lnTo>
                  <a:cubicBezTo>
                    <a:pt x="171016" y="117853"/>
                    <a:pt x="170464" y="118364"/>
                    <a:pt x="169780" y="118440"/>
                  </a:cubicBezTo>
                  <a:lnTo>
                    <a:pt x="169780" y="123789"/>
                  </a:lnTo>
                  <a:lnTo>
                    <a:pt x="191767" y="123789"/>
                  </a:lnTo>
                  <a:cubicBezTo>
                    <a:pt x="191869" y="123023"/>
                    <a:pt x="192518" y="122430"/>
                    <a:pt x="193313" y="122430"/>
                  </a:cubicBezTo>
                  <a:cubicBezTo>
                    <a:pt x="194172" y="122437"/>
                    <a:pt x="194865" y="123137"/>
                    <a:pt x="194865" y="123996"/>
                  </a:cubicBezTo>
                  <a:cubicBezTo>
                    <a:pt x="194865" y="124856"/>
                    <a:pt x="194172" y="125556"/>
                    <a:pt x="193313" y="125565"/>
                  </a:cubicBezTo>
                  <a:cubicBezTo>
                    <a:pt x="192579" y="125565"/>
                    <a:pt x="191969" y="125059"/>
                    <a:pt x="191797" y="124378"/>
                  </a:cubicBezTo>
                  <a:lnTo>
                    <a:pt x="169191" y="124378"/>
                  </a:lnTo>
                  <a:lnTo>
                    <a:pt x="169191" y="118395"/>
                  </a:lnTo>
                  <a:cubicBezTo>
                    <a:pt x="168620" y="118239"/>
                    <a:pt x="168179" y="117774"/>
                    <a:pt x="168067" y="117186"/>
                  </a:cubicBezTo>
                  <a:lnTo>
                    <a:pt x="142960" y="117186"/>
                  </a:lnTo>
                  <a:lnTo>
                    <a:pt x="142960" y="116596"/>
                  </a:lnTo>
                  <a:lnTo>
                    <a:pt x="168067" y="116596"/>
                  </a:lnTo>
                  <a:cubicBezTo>
                    <a:pt x="168207" y="115858"/>
                    <a:pt x="168853" y="115323"/>
                    <a:pt x="169604" y="115323"/>
                  </a:cubicBezTo>
                  <a:close/>
                  <a:moveTo>
                    <a:pt x="14087" y="111137"/>
                  </a:moveTo>
                  <a:cubicBezTo>
                    <a:pt x="14092" y="111137"/>
                    <a:pt x="14097" y="111137"/>
                    <a:pt x="14102" y="111137"/>
                  </a:cubicBezTo>
                  <a:cubicBezTo>
                    <a:pt x="14914" y="111137"/>
                    <a:pt x="15574" y="111758"/>
                    <a:pt x="15653" y="112550"/>
                  </a:cubicBezTo>
                  <a:lnTo>
                    <a:pt x="27665" y="112550"/>
                  </a:lnTo>
                  <a:cubicBezTo>
                    <a:pt x="27744" y="111758"/>
                    <a:pt x="28404" y="111137"/>
                    <a:pt x="29216" y="111137"/>
                  </a:cubicBezTo>
                  <a:cubicBezTo>
                    <a:pt x="30029" y="111137"/>
                    <a:pt x="30689" y="111758"/>
                    <a:pt x="30768" y="112550"/>
                  </a:cubicBezTo>
                  <a:lnTo>
                    <a:pt x="39402" y="112550"/>
                  </a:lnTo>
                  <a:lnTo>
                    <a:pt x="39402" y="122440"/>
                  </a:lnTo>
                  <a:lnTo>
                    <a:pt x="57801" y="122440"/>
                  </a:lnTo>
                  <a:cubicBezTo>
                    <a:pt x="57922" y="121811"/>
                    <a:pt x="58414" y="121318"/>
                    <a:pt x="59043" y="121197"/>
                  </a:cubicBezTo>
                  <a:lnTo>
                    <a:pt x="59043" y="116486"/>
                  </a:lnTo>
                  <a:lnTo>
                    <a:pt x="69556" y="116486"/>
                  </a:lnTo>
                  <a:lnTo>
                    <a:pt x="69556" y="117075"/>
                  </a:lnTo>
                  <a:lnTo>
                    <a:pt x="59632" y="117075"/>
                  </a:lnTo>
                  <a:lnTo>
                    <a:pt x="59632" y="121198"/>
                  </a:lnTo>
                  <a:cubicBezTo>
                    <a:pt x="60202" y="121307"/>
                    <a:pt x="60665" y="121721"/>
                    <a:pt x="60836" y="122275"/>
                  </a:cubicBezTo>
                  <a:cubicBezTo>
                    <a:pt x="61006" y="122830"/>
                    <a:pt x="60857" y="123433"/>
                    <a:pt x="60447" y="123843"/>
                  </a:cubicBezTo>
                  <a:cubicBezTo>
                    <a:pt x="60149" y="124142"/>
                    <a:pt x="59749" y="124302"/>
                    <a:pt x="59339" y="124302"/>
                  </a:cubicBezTo>
                  <a:cubicBezTo>
                    <a:pt x="59185" y="124302"/>
                    <a:pt x="59030" y="124280"/>
                    <a:pt x="58879" y="124233"/>
                  </a:cubicBezTo>
                  <a:cubicBezTo>
                    <a:pt x="58324" y="124062"/>
                    <a:pt x="57910" y="123600"/>
                    <a:pt x="57801" y="123030"/>
                  </a:cubicBezTo>
                  <a:lnTo>
                    <a:pt x="38812" y="123030"/>
                  </a:lnTo>
                  <a:lnTo>
                    <a:pt x="38812" y="113140"/>
                  </a:lnTo>
                  <a:lnTo>
                    <a:pt x="30715" y="113140"/>
                  </a:lnTo>
                  <a:cubicBezTo>
                    <a:pt x="30553" y="113700"/>
                    <a:pt x="30091" y="114132"/>
                    <a:pt x="29511" y="114243"/>
                  </a:cubicBezTo>
                  <a:lnTo>
                    <a:pt x="29511" y="129324"/>
                  </a:lnTo>
                  <a:lnTo>
                    <a:pt x="20101" y="129324"/>
                  </a:lnTo>
                  <a:cubicBezTo>
                    <a:pt x="19877" y="129917"/>
                    <a:pt x="19309" y="130341"/>
                    <a:pt x="18638" y="130341"/>
                  </a:cubicBezTo>
                  <a:cubicBezTo>
                    <a:pt x="18633" y="130341"/>
                    <a:pt x="18629" y="130341"/>
                    <a:pt x="18624" y="130341"/>
                  </a:cubicBezTo>
                  <a:cubicBezTo>
                    <a:pt x="17759" y="130341"/>
                    <a:pt x="17056" y="129640"/>
                    <a:pt x="17056" y="128773"/>
                  </a:cubicBezTo>
                  <a:cubicBezTo>
                    <a:pt x="17056" y="127907"/>
                    <a:pt x="17759" y="127206"/>
                    <a:pt x="18624" y="127206"/>
                  </a:cubicBezTo>
                  <a:cubicBezTo>
                    <a:pt x="18629" y="127206"/>
                    <a:pt x="18633" y="127206"/>
                    <a:pt x="18638" y="127206"/>
                  </a:cubicBezTo>
                  <a:cubicBezTo>
                    <a:pt x="19490" y="127206"/>
                    <a:pt x="20180" y="127888"/>
                    <a:pt x="20201" y="128735"/>
                  </a:cubicBezTo>
                  <a:lnTo>
                    <a:pt x="28921" y="128735"/>
                  </a:lnTo>
                  <a:lnTo>
                    <a:pt x="28921" y="114243"/>
                  </a:lnTo>
                  <a:cubicBezTo>
                    <a:pt x="28341" y="114132"/>
                    <a:pt x="27880" y="113700"/>
                    <a:pt x="27717" y="113140"/>
                  </a:cubicBezTo>
                  <a:lnTo>
                    <a:pt x="15601" y="113140"/>
                  </a:lnTo>
                  <a:cubicBezTo>
                    <a:pt x="15411" y="113792"/>
                    <a:pt x="14815" y="114272"/>
                    <a:pt x="14102" y="114272"/>
                  </a:cubicBezTo>
                  <a:cubicBezTo>
                    <a:pt x="14097" y="114272"/>
                    <a:pt x="14092" y="114272"/>
                    <a:pt x="14087" y="114272"/>
                  </a:cubicBezTo>
                  <a:cubicBezTo>
                    <a:pt x="13223" y="114272"/>
                    <a:pt x="12519" y="113571"/>
                    <a:pt x="12519" y="112705"/>
                  </a:cubicBezTo>
                  <a:cubicBezTo>
                    <a:pt x="12519" y="111838"/>
                    <a:pt x="13223" y="111137"/>
                    <a:pt x="14087" y="111137"/>
                  </a:cubicBezTo>
                  <a:close/>
                  <a:moveTo>
                    <a:pt x="136905" y="1"/>
                  </a:moveTo>
                  <a:cubicBezTo>
                    <a:pt x="132240" y="1"/>
                    <a:pt x="127894" y="738"/>
                    <a:pt x="123858" y="1748"/>
                  </a:cubicBezTo>
                  <a:cubicBezTo>
                    <a:pt x="110020" y="5210"/>
                    <a:pt x="103470" y="13062"/>
                    <a:pt x="88405" y="20150"/>
                  </a:cubicBezTo>
                  <a:lnTo>
                    <a:pt x="88405" y="23084"/>
                  </a:lnTo>
                  <a:lnTo>
                    <a:pt x="101149" y="23084"/>
                  </a:lnTo>
                  <a:lnTo>
                    <a:pt x="101149" y="23672"/>
                  </a:lnTo>
                  <a:lnTo>
                    <a:pt x="87817" y="23672"/>
                  </a:lnTo>
                  <a:lnTo>
                    <a:pt x="87817" y="20427"/>
                  </a:lnTo>
                  <a:cubicBezTo>
                    <a:pt x="86732" y="20929"/>
                    <a:pt x="85607" y="21426"/>
                    <a:pt x="84429" y="21917"/>
                  </a:cubicBezTo>
                  <a:cubicBezTo>
                    <a:pt x="78037" y="24581"/>
                    <a:pt x="72617" y="25705"/>
                    <a:pt x="67307" y="26261"/>
                  </a:cubicBezTo>
                  <a:lnTo>
                    <a:pt x="67307" y="28418"/>
                  </a:lnTo>
                  <a:lnTo>
                    <a:pt x="48103" y="28418"/>
                  </a:lnTo>
                  <a:cubicBezTo>
                    <a:pt x="47960" y="29163"/>
                    <a:pt x="47309" y="29691"/>
                    <a:pt x="46565" y="29691"/>
                  </a:cubicBezTo>
                  <a:cubicBezTo>
                    <a:pt x="46516" y="29691"/>
                    <a:pt x="46466" y="29688"/>
                    <a:pt x="46417" y="29684"/>
                  </a:cubicBezTo>
                  <a:cubicBezTo>
                    <a:pt x="45613" y="29607"/>
                    <a:pt x="44999" y="28931"/>
                    <a:pt x="44999" y="28124"/>
                  </a:cubicBezTo>
                  <a:cubicBezTo>
                    <a:pt x="44999" y="27968"/>
                    <a:pt x="45028" y="27819"/>
                    <a:pt x="45071" y="27678"/>
                  </a:cubicBezTo>
                  <a:lnTo>
                    <a:pt x="45071" y="27678"/>
                  </a:lnTo>
                  <a:cubicBezTo>
                    <a:pt x="41448" y="28073"/>
                    <a:pt x="37848" y="28655"/>
                    <a:pt x="34286" y="29422"/>
                  </a:cubicBezTo>
                  <a:cubicBezTo>
                    <a:pt x="12428" y="34111"/>
                    <a:pt x="0" y="63661"/>
                    <a:pt x="0" y="80547"/>
                  </a:cubicBezTo>
                  <a:cubicBezTo>
                    <a:pt x="0" y="97433"/>
                    <a:pt x="1314" y="121838"/>
                    <a:pt x="20143" y="134487"/>
                  </a:cubicBezTo>
                  <a:cubicBezTo>
                    <a:pt x="24099" y="137145"/>
                    <a:pt x="29192" y="138189"/>
                    <a:pt x="34933" y="138189"/>
                  </a:cubicBezTo>
                  <a:cubicBezTo>
                    <a:pt x="55990" y="138189"/>
                    <a:pt x="85762" y="124142"/>
                    <a:pt x="100094" y="124142"/>
                  </a:cubicBezTo>
                  <a:cubicBezTo>
                    <a:pt x="100454" y="124142"/>
                    <a:pt x="100804" y="124150"/>
                    <a:pt x="101144" y="124169"/>
                  </a:cubicBezTo>
                  <a:cubicBezTo>
                    <a:pt x="118716" y="125107"/>
                    <a:pt x="138858" y="144807"/>
                    <a:pt x="164145" y="144807"/>
                  </a:cubicBezTo>
                  <a:cubicBezTo>
                    <a:pt x="199570" y="144806"/>
                    <a:pt x="208787" y="98789"/>
                    <a:pt x="202926" y="65885"/>
                  </a:cubicBezTo>
                  <a:cubicBezTo>
                    <a:pt x="200074" y="49872"/>
                    <a:pt x="192226" y="37294"/>
                    <a:pt x="182144" y="25669"/>
                  </a:cubicBezTo>
                  <a:cubicBezTo>
                    <a:pt x="180993" y="24341"/>
                    <a:pt x="179852" y="23076"/>
                    <a:pt x="178721" y="21874"/>
                  </a:cubicBezTo>
                  <a:lnTo>
                    <a:pt x="148778" y="21874"/>
                  </a:lnTo>
                  <a:cubicBezTo>
                    <a:pt x="148554" y="22468"/>
                    <a:pt x="147986" y="22893"/>
                    <a:pt x="147314" y="22893"/>
                  </a:cubicBezTo>
                  <a:cubicBezTo>
                    <a:pt x="147313" y="22893"/>
                    <a:pt x="147313" y="22893"/>
                    <a:pt x="147312" y="22893"/>
                  </a:cubicBezTo>
                  <a:cubicBezTo>
                    <a:pt x="146447" y="22893"/>
                    <a:pt x="145746" y="22190"/>
                    <a:pt x="145747" y="21326"/>
                  </a:cubicBezTo>
                  <a:cubicBezTo>
                    <a:pt x="145747" y="20512"/>
                    <a:pt x="146369" y="19852"/>
                    <a:pt x="147161" y="19773"/>
                  </a:cubicBezTo>
                  <a:lnTo>
                    <a:pt x="147161" y="12882"/>
                  </a:lnTo>
                  <a:lnTo>
                    <a:pt x="129767" y="12882"/>
                  </a:lnTo>
                  <a:lnTo>
                    <a:pt x="129767" y="21874"/>
                  </a:lnTo>
                  <a:lnTo>
                    <a:pt x="109249" y="21874"/>
                  </a:lnTo>
                  <a:lnTo>
                    <a:pt x="109249" y="38214"/>
                  </a:lnTo>
                  <a:lnTo>
                    <a:pt x="108659" y="38214"/>
                  </a:lnTo>
                  <a:lnTo>
                    <a:pt x="108659" y="21285"/>
                  </a:lnTo>
                  <a:lnTo>
                    <a:pt x="129178" y="21285"/>
                  </a:lnTo>
                  <a:lnTo>
                    <a:pt x="129178" y="12293"/>
                  </a:lnTo>
                  <a:lnTo>
                    <a:pt x="161653" y="12293"/>
                  </a:lnTo>
                  <a:cubicBezTo>
                    <a:pt x="161795" y="11549"/>
                    <a:pt x="162447" y="11021"/>
                    <a:pt x="163191" y="11021"/>
                  </a:cubicBezTo>
                  <a:cubicBezTo>
                    <a:pt x="163240" y="11021"/>
                    <a:pt x="163291" y="11023"/>
                    <a:pt x="163341" y="11028"/>
                  </a:cubicBezTo>
                  <a:cubicBezTo>
                    <a:pt x="164145" y="11104"/>
                    <a:pt x="164759" y="11779"/>
                    <a:pt x="164759" y="12588"/>
                  </a:cubicBezTo>
                  <a:cubicBezTo>
                    <a:pt x="164759" y="13397"/>
                    <a:pt x="164145" y="14072"/>
                    <a:pt x="163341" y="14149"/>
                  </a:cubicBezTo>
                  <a:cubicBezTo>
                    <a:pt x="163291" y="14154"/>
                    <a:pt x="163242" y="14156"/>
                    <a:pt x="163193" y="14156"/>
                  </a:cubicBezTo>
                  <a:cubicBezTo>
                    <a:pt x="162448" y="14156"/>
                    <a:pt x="161795" y="13627"/>
                    <a:pt x="161653" y="12882"/>
                  </a:cubicBezTo>
                  <a:lnTo>
                    <a:pt x="147750" y="12882"/>
                  </a:lnTo>
                  <a:lnTo>
                    <a:pt x="147750" y="19828"/>
                  </a:lnTo>
                  <a:cubicBezTo>
                    <a:pt x="148403" y="20016"/>
                    <a:pt x="148859" y="20605"/>
                    <a:pt x="148878" y="21285"/>
                  </a:cubicBezTo>
                  <a:lnTo>
                    <a:pt x="178162" y="21285"/>
                  </a:lnTo>
                  <a:cubicBezTo>
                    <a:pt x="162316" y="4644"/>
                    <a:pt x="148608" y="1"/>
                    <a:pt x="136905" y="1"/>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3136;p64">
              <a:extLst>
                <a:ext uri="{FF2B5EF4-FFF2-40B4-BE49-F238E27FC236}">
                  <a16:creationId xmlns:a16="http://schemas.microsoft.com/office/drawing/2014/main" id="{CC2C0E39-1C7F-4A09-BA75-6284BB8FCA6A}"/>
                </a:ext>
              </a:extLst>
            </p:cNvPr>
            <p:cNvSpPr/>
            <p:nvPr/>
          </p:nvSpPr>
          <p:spPr>
            <a:xfrm>
              <a:off x="2451375" y="1351625"/>
              <a:ext cx="469250" cy="37725"/>
            </a:xfrm>
            <a:custGeom>
              <a:avLst/>
              <a:gdLst/>
              <a:ahLst/>
              <a:cxnLst/>
              <a:rect l="l" t="t" r="r" b="b"/>
              <a:pathLst>
                <a:path w="18770" h="1509" extrusionOk="0">
                  <a:moveTo>
                    <a:pt x="18770" y="1"/>
                  </a:moveTo>
                  <a:cubicBezTo>
                    <a:pt x="12824" y="577"/>
                    <a:pt x="6970" y="485"/>
                    <a:pt x="0" y="1077"/>
                  </a:cubicBezTo>
                  <a:cubicBezTo>
                    <a:pt x="74" y="1212"/>
                    <a:pt x="127" y="1357"/>
                    <a:pt x="156" y="1508"/>
                  </a:cubicBezTo>
                  <a:lnTo>
                    <a:pt x="18770" y="1508"/>
                  </a:lnTo>
                  <a:lnTo>
                    <a:pt x="1877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3137;p64">
              <a:extLst>
                <a:ext uri="{FF2B5EF4-FFF2-40B4-BE49-F238E27FC236}">
                  <a16:creationId xmlns:a16="http://schemas.microsoft.com/office/drawing/2014/main" id="{5EF78F76-8ED9-40F9-B303-EB5CC08FF2B9}"/>
                </a:ext>
              </a:extLst>
            </p:cNvPr>
            <p:cNvSpPr/>
            <p:nvPr/>
          </p:nvSpPr>
          <p:spPr>
            <a:xfrm>
              <a:off x="3739775" y="587475"/>
              <a:ext cx="435225" cy="424425"/>
            </a:xfrm>
            <a:custGeom>
              <a:avLst/>
              <a:gdLst/>
              <a:ahLst/>
              <a:cxnLst/>
              <a:rect l="l" t="t" r="r" b="b"/>
              <a:pathLst>
                <a:path w="17409" h="16977" extrusionOk="0">
                  <a:moveTo>
                    <a:pt x="8704" y="2482"/>
                  </a:moveTo>
                  <a:cubicBezTo>
                    <a:pt x="12135" y="2482"/>
                    <a:pt x="14927" y="5273"/>
                    <a:pt x="14927" y="8705"/>
                  </a:cubicBezTo>
                  <a:lnTo>
                    <a:pt x="14927" y="14496"/>
                  </a:lnTo>
                  <a:lnTo>
                    <a:pt x="2481" y="14496"/>
                  </a:lnTo>
                  <a:lnTo>
                    <a:pt x="2481" y="8705"/>
                  </a:lnTo>
                  <a:cubicBezTo>
                    <a:pt x="2481" y="5274"/>
                    <a:pt x="5273" y="2482"/>
                    <a:pt x="8704" y="2482"/>
                  </a:cubicBezTo>
                  <a:close/>
                  <a:moveTo>
                    <a:pt x="8704" y="0"/>
                  </a:moveTo>
                  <a:cubicBezTo>
                    <a:pt x="3905" y="0"/>
                    <a:pt x="1" y="3905"/>
                    <a:pt x="1" y="8705"/>
                  </a:cubicBezTo>
                  <a:lnTo>
                    <a:pt x="1" y="15736"/>
                  </a:lnTo>
                  <a:cubicBezTo>
                    <a:pt x="1" y="16420"/>
                    <a:pt x="556" y="16976"/>
                    <a:pt x="1241" y="16976"/>
                  </a:cubicBezTo>
                  <a:lnTo>
                    <a:pt x="16167" y="16976"/>
                  </a:lnTo>
                  <a:cubicBezTo>
                    <a:pt x="16852" y="16976"/>
                    <a:pt x="17407" y="16421"/>
                    <a:pt x="17408" y="15736"/>
                  </a:cubicBezTo>
                  <a:lnTo>
                    <a:pt x="17408" y="8705"/>
                  </a:lnTo>
                  <a:cubicBezTo>
                    <a:pt x="17408" y="3905"/>
                    <a:pt x="13504" y="0"/>
                    <a:pt x="870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3138;p64">
              <a:extLst>
                <a:ext uri="{FF2B5EF4-FFF2-40B4-BE49-F238E27FC236}">
                  <a16:creationId xmlns:a16="http://schemas.microsoft.com/office/drawing/2014/main" id="{5E4FD59B-DFED-4E55-922A-9442E7DD91C6}"/>
                </a:ext>
              </a:extLst>
            </p:cNvPr>
            <p:cNvSpPr/>
            <p:nvPr/>
          </p:nvSpPr>
          <p:spPr>
            <a:xfrm>
              <a:off x="3732400" y="580100"/>
              <a:ext cx="449950" cy="439125"/>
            </a:xfrm>
            <a:custGeom>
              <a:avLst/>
              <a:gdLst/>
              <a:ahLst/>
              <a:cxnLst/>
              <a:rect l="l" t="t" r="r" b="b"/>
              <a:pathLst>
                <a:path w="17998" h="17565" extrusionOk="0">
                  <a:moveTo>
                    <a:pt x="8998" y="3070"/>
                  </a:moveTo>
                  <a:cubicBezTo>
                    <a:pt x="12268" y="3070"/>
                    <a:pt x="14927" y="5730"/>
                    <a:pt x="14927" y="8999"/>
                  </a:cubicBezTo>
                  <a:lnTo>
                    <a:pt x="14927" y="14496"/>
                  </a:lnTo>
                  <a:lnTo>
                    <a:pt x="3070" y="14496"/>
                  </a:lnTo>
                  <a:lnTo>
                    <a:pt x="3070" y="8999"/>
                  </a:lnTo>
                  <a:cubicBezTo>
                    <a:pt x="3070" y="5729"/>
                    <a:pt x="5728" y="3070"/>
                    <a:pt x="8998" y="3070"/>
                  </a:cubicBezTo>
                  <a:close/>
                  <a:moveTo>
                    <a:pt x="8999" y="2482"/>
                  </a:moveTo>
                  <a:cubicBezTo>
                    <a:pt x="5406" y="2482"/>
                    <a:pt x="2482" y="5405"/>
                    <a:pt x="2482" y="9000"/>
                  </a:cubicBezTo>
                  <a:lnTo>
                    <a:pt x="2482" y="14791"/>
                  </a:lnTo>
                  <a:cubicBezTo>
                    <a:pt x="2482" y="14953"/>
                    <a:pt x="2614" y="15085"/>
                    <a:pt x="2777" y="15085"/>
                  </a:cubicBezTo>
                  <a:lnTo>
                    <a:pt x="15223" y="15085"/>
                  </a:lnTo>
                  <a:cubicBezTo>
                    <a:pt x="15385" y="15085"/>
                    <a:pt x="15517" y="14953"/>
                    <a:pt x="15517" y="14791"/>
                  </a:cubicBezTo>
                  <a:lnTo>
                    <a:pt x="15517" y="9000"/>
                  </a:lnTo>
                  <a:cubicBezTo>
                    <a:pt x="15517" y="5405"/>
                    <a:pt x="12592" y="2482"/>
                    <a:pt x="8999" y="2482"/>
                  </a:cubicBezTo>
                  <a:close/>
                  <a:moveTo>
                    <a:pt x="8999" y="590"/>
                  </a:moveTo>
                  <a:cubicBezTo>
                    <a:pt x="13636" y="590"/>
                    <a:pt x="17408" y="4362"/>
                    <a:pt x="17407" y="9000"/>
                  </a:cubicBezTo>
                  <a:lnTo>
                    <a:pt x="17407" y="16031"/>
                  </a:lnTo>
                  <a:cubicBezTo>
                    <a:pt x="17406" y="16553"/>
                    <a:pt x="16984" y="16976"/>
                    <a:pt x="16462" y="16977"/>
                  </a:cubicBezTo>
                  <a:lnTo>
                    <a:pt x="1535" y="16977"/>
                  </a:lnTo>
                  <a:cubicBezTo>
                    <a:pt x="1013" y="16976"/>
                    <a:pt x="590" y="16553"/>
                    <a:pt x="590" y="16031"/>
                  </a:cubicBezTo>
                  <a:lnTo>
                    <a:pt x="590" y="9000"/>
                  </a:lnTo>
                  <a:cubicBezTo>
                    <a:pt x="590" y="4362"/>
                    <a:pt x="4362" y="590"/>
                    <a:pt x="8999" y="590"/>
                  </a:cubicBezTo>
                  <a:close/>
                  <a:moveTo>
                    <a:pt x="8999" y="0"/>
                  </a:moveTo>
                  <a:cubicBezTo>
                    <a:pt x="4037" y="0"/>
                    <a:pt x="1" y="4038"/>
                    <a:pt x="1" y="9000"/>
                  </a:cubicBezTo>
                  <a:lnTo>
                    <a:pt x="1" y="16030"/>
                  </a:lnTo>
                  <a:cubicBezTo>
                    <a:pt x="2" y="16877"/>
                    <a:pt x="688" y="17564"/>
                    <a:pt x="1536" y="17565"/>
                  </a:cubicBezTo>
                  <a:lnTo>
                    <a:pt x="16462" y="17565"/>
                  </a:lnTo>
                  <a:cubicBezTo>
                    <a:pt x="17310" y="17565"/>
                    <a:pt x="17996" y="16878"/>
                    <a:pt x="17997" y="16031"/>
                  </a:cubicBezTo>
                  <a:lnTo>
                    <a:pt x="17997" y="9000"/>
                  </a:lnTo>
                  <a:cubicBezTo>
                    <a:pt x="17997" y="4038"/>
                    <a:pt x="13961" y="0"/>
                    <a:pt x="899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3139;p64">
              <a:extLst>
                <a:ext uri="{FF2B5EF4-FFF2-40B4-BE49-F238E27FC236}">
                  <a16:creationId xmlns:a16="http://schemas.microsoft.com/office/drawing/2014/main" id="{5A97A737-295A-4087-9841-148F546E1052}"/>
                </a:ext>
              </a:extLst>
            </p:cNvPr>
            <p:cNvSpPr/>
            <p:nvPr/>
          </p:nvSpPr>
          <p:spPr>
            <a:xfrm>
              <a:off x="3716725" y="927125"/>
              <a:ext cx="475125" cy="401500"/>
            </a:xfrm>
            <a:custGeom>
              <a:avLst/>
              <a:gdLst/>
              <a:ahLst/>
              <a:cxnLst/>
              <a:rect l="l" t="t" r="r" b="b"/>
              <a:pathLst>
                <a:path w="19005" h="16060" extrusionOk="0">
                  <a:moveTo>
                    <a:pt x="1" y="1"/>
                  </a:moveTo>
                  <a:lnTo>
                    <a:pt x="1" y="16060"/>
                  </a:lnTo>
                  <a:lnTo>
                    <a:pt x="19005" y="16060"/>
                  </a:lnTo>
                  <a:lnTo>
                    <a:pt x="1900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3140;p64">
              <a:extLst>
                <a:ext uri="{FF2B5EF4-FFF2-40B4-BE49-F238E27FC236}">
                  <a16:creationId xmlns:a16="http://schemas.microsoft.com/office/drawing/2014/main" id="{59E3F215-13E5-44BD-B0FD-41407E5386F3}"/>
                </a:ext>
              </a:extLst>
            </p:cNvPr>
            <p:cNvSpPr/>
            <p:nvPr/>
          </p:nvSpPr>
          <p:spPr>
            <a:xfrm>
              <a:off x="3709350" y="919775"/>
              <a:ext cx="489875" cy="416200"/>
            </a:xfrm>
            <a:custGeom>
              <a:avLst/>
              <a:gdLst/>
              <a:ahLst/>
              <a:cxnLst/>
              <a:rect l="l" t="t" r="r" b="b"/>
              <a:pathLst>
                <a:path w="19595" h="16648" extrusionOk="0">
                  <a:moveTo>
                    <a:pt x="19005" y="590"/>
                  </a:moveTo>
                  <a:lnTo>
                    <a:pt x="19005" y="16059"/>
                  </a:lnTo>
                  <a:lnTo>
                    <a:pt x="589" y="16059"/>
                  </a:lnTo>
                  <a:lnTo>
                    <a:pt x="589" y="590"/>
                  </a:lnTo>
                  <a:close/>
                  <a:moveTo>
                    <a:pt x="296" y="1"/>
                  </a:moveTo>
                  <a:cubicBezTo>
                    <a:pt x="132" y="1"/>
                    <a:pt x="1" y="132"/>
                    <a:pt x="1" y="295"/>
                  </a:cubicBezTo>
                  <a:lnTo>
                    <a:pt x="1" y="16352"/>
                  </a:lnTo>
                  <a:cubicBezTo>
                    <a:pt x="1" y="16516"/>
                    <a:pt x="132" y="16647"/>
                    <a:pt x="296" y="16647"/>
                  </a:cubicBezTo>
                  <a:lnTo>
                    <a:pt x="19300" y="16647"/>
                  </a:lnTo>
                  <a:cubicBezTo>
                    <a:pt x="19462" y="16647"/>
                    <a:pt x="19595" y="16516"/>
                    <a:pt x="19594" y="16352"/>
                  </a:cubicBezTo>
                  <a:lnTo>
                    <a:pt x="19594" y="295"/>
                  </a:lnTo>
                  <a:cubicBezTo>
                    <a:pt x="19595" y="132"/>
                    <a:pt x="19462" y="1"/>
                    <a:pt x="1930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3141;p64">
              <a:extLst>
                <a:ext uri="{FF2B5EF4-FFF2-40B4-BE49-F238E27FC236}">
                  <a16:creationId xmlns:a16="http://schemas.microsoft.com/office/drawing/2014/main" id="{C7E43B69-7E81-4509-A790-80B97D604836}"/>
                </a:ext>
              </a:extLst>
            </p:cNvPr>
            <p:cNvSpPr/>
            <p:nvPr/>
          </p:nvSpPr>
          <p:spPr>
            <a:xfrm>
              <a:off x="3899800" y="1042075"/>
              <a:ext cx="103925" cy="188500"/>
            </a:xfrm>
            <a:custGeom>
              <a:avLst/>
              <a:gdLst/>
              <a:ahLst/>
              <a:cxnLst/>
              <a:rect l="l" t="t" r="r" b="b"/>
              <a:pathLst>
                <a:path w="4157" h="7540" extrusionOk="0">
                  <a:moveTo>
                    <a:pt x="2086" y="1"/>
                  </a:moveTo>
                  <a:cubicBezTo>
                    <a:pt x="1719" y="1"/>
                    <a:pt x="1352" y="98"/>
                    <a:pt x="1026" y="293"/>
                  </a:cubicBezTo>
                  <a:cubicBezTo>
                    <a:pt x="385" y="675"/>
                    <a:pt x="0" y="1371"/>
                    <a:pt x="17" y="2116"/>
                  </a:cubicBezTo>
                  <a:cubicBezTo>
                    <a:pt x="33" y="2860"/>
                    <a:pt x="449" y="3539"/>
                    <a:pt x="1105" y="3892"/>
                  </a:cubicBezTo>
                  <a:lnTo>
                    <a:pt x="757" y="7539"/>
                  </a:lnTo>
                  <a:lnTo>
                    <a:pt x="3417" y="7539"/>
                  </a:lnTo>
                  <a:lnTo>
                    <a:pt x="3070" y="3892"/>
                  </a:lnTo>
                  <a:cubicBezTo>
                    <a:pt x="3738" y="3531"/>
                    <a:pt x="4156" y="2832"/>
                    <a:pt x="4156" y="2072"/>
                  </a:cubicBezTo>
                  <a:cubicBezTo>
                    <a:pt x="4156" y="1326"/>
                    <a:pt x="3756" y="639"/>
                    <a:pt x="3108" y="271"/>
                  </a:cubicBezTo>
                  <a:cubicBezTo>
                    <a:pt x="2791" y="91"/>
                    <a:pt x="2438" y="1"/>
                    <a:pt x="208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3142;p64">
              <a:extLst>
                <a:ext uri="{FF2B5EF4-FFF2-40B4-BE49-F238E27FC236}">
                  <a16:creationId xmlns:a16="http://schemas.microsoft.com/office/drawing/2014/main" id="{DF94B568-73ED-4454-8242-328AF435CEA3}"/>
                </a:ext>
              </a:extLst>
            </p:cNvPr>
            <p:cNvSpPr/>
            <p:nvPr/>
          </p:nvSpPr>
          <p:spPr>
            <a:xfrm>
              <a:off x="3892850" y="1034750"/>
              <a:ext cx="118250" cy="203200"/>
            </a:xfrm>
            <a:custGeom>
              <a:avLst/>
              <a:gdLst/>
              <a:ahLst/>
              <a:cxnLst/>
              <a:rect l="l" t="t" r="r" b="b"/>
              <a:pathLst>
                <a:path w="4730" h="8128" extrusionOk="0">
                  <a:moveTo>
                    <a:pt x="2364" y="589"/>
                  </a:moveTo>
                  <a:cubicBezTo>
                    <a:pt x="3343" y="589"/>
                    <a:pt x="4139" y="1386"/>
                    <a:pt x="4139" y="2364"/>
                  </a:cubicBezTo>
                  <a:cubicBezTo>
                    <a:pt x="4139" y="3016"/>
                    <a:pt x="3782" y="3617"/>
                    <a:pt x="3207" y="3926"/>
                  </a:cubicBezTo>
                  <a:lnTo>
                    <a:pt x="3035" y="4019"/>
                  </a:lnTo>
                  <a:lnTo>
                    <a:pt x="3371" y="7537"/>
                  </a:lnTo>
                  <a:lnTo>
                    <a:pt x="1358" y="7537"/>
                  </a:lnTo>
                  <a:lnTo>
                    <a:pt x="1694" y="4019"/>
                  </a:lnTo>
                  <a:lnTo>
                    <a:pt x="1522" y="3926"/>
                  </a:lnTo>
                  <a:cubicBezTo>
                    <a:pt x="947" y="3617"/>
                    <a:pt x="590" y="3016"/>
                    <a:pt x="590" y="2364"/>
                  </a:cubicBezTo>
                  <a:cubicBezTo>
                    <a:pt x="590" y="1386"/>
                    <a:pt x="1386" y="589"/>
                    <a:pt x="2364" y="589"/>
                  </a:cubicBezTo>
                  <a:close/>
                  <a:moveTo>
                    <a:pt x="2365" y="1"/>
                  </a:moveTo>
                  <a:cubicBezTo>
                    <a:pt x="1061" y="1"/>
                    <a:pt x="1" y="1061"/>
                    <a:pt x="1" y="2365"/>
                  </a:cubicBezTo>
                  <a:cubicBezTo>
                    <a:pt x="1" y="3162"/>
                    <a:pt x="403" y="3907"/>
                    <a:pt x="1072" y="4343"/>
                  </a:cubicBezTo>
                  <a:lnTo>
                    <a:pt x="711" y="8127"/>
                  </a:lnTo>
                  <a:lnTo>
                    <a:pt x="4019" y="8127"/>
                  </a:lnTo>
                  <a:lnTo>
                    <a:pt x="3658" y="4343"/>
                  </a:lnTo>
                  <a:cubicBezTo>
                    <a:pt x="4326" y="3907"/>
                    <a:pt x="4729" y="3162"/>
                    <a:pt x="4728" y="2365"/>
                  </a:cubicBezTo>
                  <a:cubicBezTo>
                    <a:pt x="4728" y="1061"/>
                    <a:pt x="3668" y="1"/>
                    <a:pt x="23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3143;p64">
              <a:extLst>
                <a:ext uri="{FF2B5EF4-FFF2-40B4-BE49-F238E27FC236}">
                  <a16:creationId xmlns:a16="http://schemas.microsoft.com/office/drawing/2014/main" id="{C0FF5202-3F7E-4B5E-99A2-B447D0A11218}"/>
                </a:ext>
              </a:extLst>
            </p:cNvPr>
            <p:cNvSpPr/>
            <p:nvPr/>
          </p:nvSpPr>
          <p:spPr>
            <a:xfrm>
              <a:off x="5477025" y="2569425"/>
              <a:ext cx="435225" cy="424400"/>
            </a:xfrm>
            <a:custGeom>
              <a:avLst/>
              <a:gdLst/>
              <a:ahLst/>
              <a:cxnLst/>
              <a:rect l="l" t="t" r="r" b="b"/>
              <a:pathLst>
                <a:path w="17409" h="16976" extrusionOk="0">
                  <a:moveTo>
                    <a:pt x="8705" y="2481"/>
                  </a:moveTo>
                  <a:cubicBezTo>
                    <a:pt x="12136" y="2481"/>
                    <a:pt x="14928" y="5273"/>
                    <a:pt x="14928" y="8704"/>
                  </a:cubicBezTo>
                  <a:lnTo>
                    <a:pt x="14928" y="14495"/>
                  </a:lnTo>
                  <a:lnTo>
                    <a:pt x="2482" y="14495"/>
                  </a:lnTo>
                  <a:lnTo>
                    <a:pt x="2482" y="8704"/>
                  </a:lnTo>
                  <a:cubicBezTo>
                    <a:pt x="2482" y="5273"/>
                    <a:pt x="5273" y="2481"/>
                    <a:pt x="8705" y="2481"/>
                  </a:cubicBezTo>
                  <a:close/>
                  <a:moveTo>
                    <a:pt x="8705" y="0"/>
                  </a:moveTo>
                  <a:cubicBezTo>
                    <a:pt x="3906" y="0"/>
                    <a:pt x="1" y="3904"/>
                    <a:pt x="1" y="8704"/>
                  </a:cubicBezTo>
                  <a:lnTo>
                    <a:pt x="1" y="15735"/>
                  </a:lnTo>
                  <a:cubicBezTo>
                    <a:pt x="1" y="16420"/>
                    <a:pt x="557" y="16975"/>
                    <a:pt x="1242" y="16975"/>
                  </a:cubicBezTo>
                  <a:lnTo>
                    <a:pt x="16168" y="16975"/>
                  </a:lnTo>
                  <a:cubicBezTo>
                    <a:pt x="16854" y="16975"/>
                    <a:pt x="17409" y="16420"/>
                    <a:pt x="17409" y="15735"/>
                  </a:cubicBezTo>
                  <a:lnTo>
                    <a:pt x="17409" y="8704"/>
                  </a:lnTo>
                  <a:cubicBezTo>
                    <a:pt x="17409" y="3905"/>
                    <a:pt x="13505" y="0"/>
                    <a:pt x="8705"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3144;p64">
              <a:extLst>
                <a:ext uri="{FF2B5EF4-FFF2-40B4-BE49-F238E27FC236}">
                  <a16:creationId xmlns:a16="http://schemas.microsoft.com/office/drawing/2014/main" id="{2FFA18E1-1A62-4998-A756-44D175811B94}"/>
                </a:ext>
              </a:extLst>
            </p:cNvPr>
            <p:cNvSpPr/>
            <p:nvPr/>
          </p:nvSpPr>
          <p:spPr>
            <a:xfrm>
              <a:off x="5469700" y="2562050"/>
              <a:ext cx="449925" cy="439125"/>
            </a:xfrm>
            <a:custGeom>
              <a:avLst/>
              <a:gdLst/>
              <a:ahLst/>
              <a:cxnLst/>
              <a:rect l="l" t="t" r="r" b="b"/>
              <a:pathLst>
                <a:path w="17997" h="17565" extrusionOk="0">
                  <a:moveTo>
                    <a:pt x="8998" y="3069"/>
                  </a:moveTo>
                  <a:cubicBezTo>
                    <a:pt x="12267" y="3069"/>
                    <a:pt x="14926" y="5729"/>
                    <a:pt x="14926" y="8999"/>
                  </a:cubicBezTo>
                  <a:lnTo>
                    <a:pt x="14926" y="14495"/>
                  </a:lnTo>
                  <a:lnTo>
                    <a:pt x="3069" y="14495"/>
                  </a:lnTo>
                  <a:lnTo>
                    <a:pt x="3069" y="8999"/>
                  </a:lnTo>
                  <a:cubicBezTo>
                    <a:pt x="3069" y="5729"/>
                    <a:pt x="5728" y="3069"/>
                    <a:pt x="8998" y="3069"/>
                  </a:cubicBezTo>
                  <a:close/>
                  <a:moveTo>
                    <a:pt x="8998" y="2481"/>
                  </a:moveTo>
                  <a:cubicBezTo>
                    <a:pt x="5405" y="2481"/>
                    <a:pt x="2480" y="5405"/>
                    <a:pt x="2480" y="8999"/>
                  </a:cubicBezTo>
                  <a:lnTo>
                    <a:pt x="2480" y="14790"/>
                  </a:lnTo>
                  <a:cubicBezTo>
                    <a:pt x="2480" y="14952"/>
                    <a:pt x="2613" y="15085"/>
                    <a:pt x="2775" y="15085"/>
                  </a:cubicBezTo>
                  <a:lnTo>
                    <a:pt x="15221" y="15085"/>
                  </a:lnTo>
                  <a:cubicBezTo>
                    <a:pt x="15383" y="15085"/>
                    <a:pt x="15516" y="14952"/>
                    <a:pt x="15516" y="14790"/>
                  </a:cubicBezTo>
                  <a:lnTo>
                    <a:pt x="15516" y="8999"/>
                  </a:lnTo>
                  <a:cubicBezTo>
                    <a:pt x="15516" y="5405"/>
                    <a:pt x="12592" y="2481"/>
                    <a:pt x="8998" y="2481"/>
                  </a:cubicBezTo>
                  <a:close/>
                  <a:moveTo>
                    <a:pt x="8998" y="589"/>
                  </a:moveTo>
                  <a:cubicBezTo>
                    <a:pt x="13634" y="589"/>
                    <a:pt x="17408" y="4361"/>
                    <a:pt x="17407" y="8999"/>
                  </a:cubicBezTo>
                  <a:lnTo>
                    <a:pt x="17407" y="16030"/>
                  </a:lnTo>
                  <a:cubicBezTo>
                    <a:pt x="17407" y="16552"/>
                    <a:pt x="16983" y="16975"/>
                    <a:pt x="16461" y="16975"/>
                  </a:cubicBezTo>
                  <a:lnTo>
                    <a:pt x="1534" y="16975"/>
                  </a:lnTo>
                  <a:cubicBezTo>
                    <a:pt x="1012" y="16974"/>
                    <a:pt x="589" y="16552"/>
                    <a:pt x="589" y="16030"/>
                  </a:cubicBezTo>
                  <a:lnTo>
                    <a:pt x="589" y="8999"/>
                  </a:lnTo>
                  <a:cubicBezTo>
                    <a:pt x="589" y="4361"/>
                    <a:pt x="4361" y="589"/>
                    <a:pt x="8998" y="589"/>
                  </a:cubicBezTo>
                  <a:close/>
                  <a:moveTo>
                    <a:pt x="8998" y="1"/>
                  </a:moveTo>
                  <a:cubicBezTo>
                    <a:pt x="4036" y="1"/>
                    <a:pt x="0" y="4037"/>
                    <a:pt x="0" y="8999"/>
                  </a:cubicBezTo>
                  <a:lnTo>
                    <a:pt x="0" y="16030"/>
                  </a:lnTo>
                  <a:cubicBezTo>
                    <a:pt x="1" y="16877"/>
                    <a:pt x="688" y="17564"/>
                    <a:pt x="1535" y="17565"/>
                  </a:cubicBezTo>
                  <a:lnTo>
                    <a:pt x="16461" y="17565"/>
                  </a:lnTo>
                  <a:cubicBezTo>
                    <a:pt x="17309" y="17564"/>
                    <a:pt x="17996" y="16877"/>
                    <a:pt x="17996" y="16030"/>
                  </a:cubicBezTo>
                  <a:lnTo>
                    <a:pt x="17996" y="8999"/>
                  </a:lnTo>
                  <a:cubicBezTo>
                    <a:pt x="17996" y="4037"/>
                    <a:pt x="13960" y="1"/>
                    <a:pt x="89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3145;p64">
              <a:extLst>
                <a:ext uri="{FF2B5EF4-FFF2-40B4-BE49-F238E27FC236}">
                  <a16:creationId xmlns:a16="http://schemas.microsoft.com/office/drawing/2014/main" id="{65680FAB-8BC0-41AC-B204-A9D2ADD4F392}"/>
                </a:ext>
              </a:extLst>
            </p:cNvPr>
            <p:cNvSpPr/>
            <p:nvPr/>
          </p:nvSpPr>
          <p:spPr>
            <a:xfrm>
              <a:off x="5453975" y="2909075"/>
              <a:ext cx="475150" cy="401475"/>
            </a:xfrm>
            <a:custGeom>
              <a:avLst/>
              <a:gdLst/>
              <a:ahLst/>
              <a:cxnLst/>
              <a:rect l="l" t="t" r="r" b="b"/>
              <a:pathLst>
                <a:path w="19006" h="16059" extrusionOk="0">
                  <a:moveTo>
                    <a:pt x="1" y="1"/>
                  </a:moveTo>
                  <a:lnTo>
                    <a:pt x="1" y="16059"/>
                  </a:lnTo>
                  <a:lnTo>
                    <a:pt x="19006" y="16059"/>
                  </a:lnTo>
                  <a:lnTo>
                    <a:pt x="1900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3146;p64">
              <a:extLst>
                <a:ext uri="{FF2B5EF4-FFF2-40B4-BE49-F238E27FC236}">
                  <a16:creationId xmlns:a16="http://schemas.microsoft.com/office/drawing/2014/main" id="{2D909AA3-F48E-47EB-8634-378544D107AC}"/>
                </a:ext>
              </a:extLst>
            </p:cNvPr>
            <p:cNvSpPr/>
            <p:nvPr/>
          </p:nvSpPr>
          <p:spPr>
            <a:xfrm>
              <a:off x="5446600" y="2901700"/>
              <a:ext cx="489875" cy="416225"/>
            </a:xfrm>
            <a:custGeom>
              <a:avLst/>
              <a:gdLst/>
              <a:ahLst/>
              <a:cxnLst/>
              <a:rect l="l" t="t" r="r" b="b"/>
              <a:pathLst>
                <a:path w="19595" h="16649" extrusionOk="0">
                  <a:moveTo>
                    <a:pt x="19006" y="590"/>
                  </a:moveTo>
                  <a:lnTo>
                    <a:pt x="19006" y="16059"/>
                  </a:lnTo>
                  <a:lnTo>
                    <a:pt x="590" y="16059"/>
                  </a:lnTo>
                  <a:lnTo>
                    <a:pt x="591" y="590"/>
                  </a:lnTo>
                  <a:close/>
                  <a:moveTo>
                    <a:pt x="296" y="1"/>
                  </a:moveTo>
                  <a:cubicBezTo>
                    <a:pt x="133" y="1"/>
                    <a:pt x="1" y="132"/>
                    <a:pt x="2" y="296"/>
                  </a:cubicBezTo>
                  <a:lnTo>
                    <a:pt x="2" y="16354"/>
                  </a:lnTo>
                  <a:cubicBezTo>
                    <a:pt x="2" y="16516"/>
                    <a:pt x="133" y="16649"/>
                    <a:pt x="296" y="16649"/>
                  </a:cubicBezTo>
                  <a:lnTo>
                    <a:pt x="19301" y="16649"/>
                  </a:lnTo>
                  <a:cubicBezTo>
                    <a:pt x="19463" y="16649"/>
                    <a:pt x="19595" y="16516"/>
                    <a:pt x="19595" y="16354"/>
                  </a:cubicBezTo>
                  <a:lnTo>
                    <a:pt x="19595" y="296"/>
                  </a:lnTo>
                  <a:cubicBezTo>
                    <a:pt x="19595" y="132"/>
                    <a:pt x="19463" y="1"/>
                    <a:pt x="193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3147;p64">
              <a:extLst>
                <a:ext uri="{FF2B5EF4-FFF2-40B4-BE49-F238E27FC236}">
                  <a16:creationId xmlns:a16="http://schemas.microsoft.com/office/drawing/2014/main" id="{A5D215A3-AF6E-4C6E-874E-A584971DC9D1}"/>
                </a:ext>
              </a:extLst>
            </p:cNvPr>
            <p:cNvSpPr/>
            <p:nvPr/>
          </p:nvSpPr>
          <p:spPr>
            <a:xfrm>
              <a:off x="5637075" y="3024025"/>
              <a:ext cx="103925" cy="188500"/>
            </a:xfrm>
            <a:custGeom>
              <a:avLst/>
              <a:gdLst/>
              <a:ahLst/>
              <a:cxnLst/>
              <a:rect l="l" t="t" r="r" b="b"/>
              <a:pathLst>
                <a:path w="4157" h="7540" extrusionOk="0">
                  <a:moveTo>
                    <a:pt x="2085" y="0"/>
                  </a:moveTo>
                  <a:cubicBezTo>
                    <a:pt x="1718" y="0"/>
                    <a:pt x="1351" y="98"/>
                    <a:pt x="1025" y="292"/>
                  </a:cubicBezTo>
                  <a:cubicBezTo>
                    <a:pt x="385" y="675"/>
                    <a:pt x="1" y="1370"/>
                    <a:pt x="17" y="2116"/>
                  </a:cubicBezTo>
                  <a:cubicBezTo>
                    <a:pt x="33" y="2860"/>
                    <a:pt x="448" y="3539"/>
                    <a:pt x="1104" y="3892"/>
                  </a:cubicBezTo>
                  <a:lnTo>
                    <a:pt x="757" y="7539"/>
                  </a:lnTo>
                  <a:lnTo>
                    <a:pt x="3416" y="7539"/>
                  </a:lnTo>
                  <a:lnTo>
                    <a:pt x="3069" y="3892"/>
                  </a:lnTo>
                  <a:cubicBezTo>
                    <a:pt x="3739" y="3531"/>
                    <a:pt x="4155" y="2832"/>
                    <a:pt x="4155" y="2071"/>
                  </a:cubicBezTo>
                  <a:cubicBezTo>
                    <a:pt x="4156" y="1326"/>
                    <a:pt x="3756" y="639"/>
                    <a:pt x="3108" y="270"/>
                  </a:cubicBezTo>
                  <a:cubicBezTo>
                    <a:pt x="2790" y="90"/>
                    <a:pt x="2438" y="0"/>
                    <a:pt x="2085"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148;p64">
              <a:extLst>
                <a:ext uri="{FF2B5EF4-FFF2-40B4-BE49-F238E27FC236}">
                  <a16:creationId xmlns:a16="http://schemas.microsoft.com/office/drawing/2014/main" id="{73E4DE30-C584-410D-8133-D285179ECA6A}"/>
                </a:ext>
              </a:extLst>
            </p:cNvPr>
            <p:cNvSpPr/>
            <p:nvPr/>
          </p:nvSpPr>
          <p:spPr>
            <a:xfrm>
              <a:off x="5630150" y="3016700"/>
              <a:ext cx="118200" cy="203200"/>
            </a:xfrm>
            <a:custGeom>
              <a:avLst/>
              <a:gdLst/>
              <a:ahLst/>
              <a:cxnLst/>
              <a:rect l="l" t="t" r="r" b="b"/>
              <a:pathLst>
                <a:path w="4728" h="8128" extrusionOk="0">
                  <a:moveTo>
                    <a:pt x="2364" y="590"/>
                  </a:moveTo>
                  <a:cubicBezTo>
                    <a:pt x="3342" y="590"/>
                    <a:pt x="4138" y="1386"/>
                    <a:pt x="4138" y="2364"/>
                  </a:cubicBezTo>
                  <a:cubicBezTo>
                    <a:pt x="4138" y="3016"/>
                    <a:pt x="3781" y="3616"/>
                    <a:pt x="3206" y="3926"/>
                  </a:cubicBezTo>
                  <a:lnTo>
                    <a:pt x="3034" y="4018"/>
                  </a:lnTo>
                  <a:lnTo>
                    <a:pt x="3370" y="7537"/>
                  </a:lnTo>
                  <a:lnTo>
                    <a:pt x="1358" y="7537"/>
                  </a:lnTo>
                  <a:lnTo>
                    <a:pt x="1693" y="4018"/>
                  </a:lnTo>
                  <a:lnTo>
                    <a:pt x="1521" y="3926"/>
                  </a:lnTo>
                  <a:cubicBezTo>
                    <a:pt x="947" y="3616"/>
                    <a:pt x="589" y="3016"/>
                    <a:pt x="589" y="2364"/>
                  </a:cubicBezTo>
                  <a:cubicBezTo>
                    <a:pt x="589" y="1386"/>
                    <a:pt x="1386" y="590"/>
                    <a:pt x="2364" y="590"/>
                  </a:cubicBezTo>
                  <a:close/>
                  <a:moveTo>
                    <a:pt x="2364" y="1"/>
                  </a:moveTo>
                  <a:cubicBezTo>
                    <a:pt x="1060" y="1"/>
                    <a:pt x="0" y="1060"/>
                    <a:pt x="0" y="2364"/>
                  </a:cubicBezTo>
                  <a:cubicBezTo>
                    <a:pt x="0" y="3162"/>
                    <a:pt x="403" y="3907"/>
                    <a:pt x="1070" y="4343"/>
                  </a:cubicBezTo>
                  <a:lnTo>
                    <a:pt x="710" y="8127"/>
                  </a:lnTo>
                  <a:lnTo>
                    <a:pt x="4018" y="8127"/>
                  </a:lnTo>
                  <a:lnTo>
                    <a:pt x="3657" y="4343"/>
                  </a:lnTo>
                  <a:cubicBezTo>
                    <a:pt x="4325" y="3907"/>
                    <a:pt x="4727" y="3162"/>
                    <a:pt x="4727" y="2364"/>
                  </a:cubicBezTo>
                  <a:cubicBezTo>
                    <a:pt x="4727" y="1060"/>
                    <a:pt x="3667" y="1"/>
                    <a:pt x="23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49;p64">
              <a:extLst>
                <a:ext uri="{FF2B5EF4-FFF2-40B4-BE49-F238E27FC236}">
                  <a16:creationId xmlns:a16="http://schemas.microsoft.com/office/drawing/2014/main" id="{D61FF23E-59CC-4975-A15F-40579E976111}"/>
                </a:ext>
              </a:extLst>
            </p:cNvPr>
            <p:cNvSpPr/>
            <p:nvPr/>
          </p:nvSpPr>
          <p:spPr>
            <a:xfrm>
              <a:off x="1981725" y="2569425"/>
              <a:ext cx="435225" cy="424400"/>
            </a:xfrm>
            <a:custGeom>
              <a:avLst/>
              <a:gdLst/>
              <a:ahLst/>
              <a:cxnLst/>
              <a:rect l="l" t="t" r="r" b="b"/>
              <a:pathLst>
                <a:path w="17409" h="16976" extrusionOk="0">
                  <a:moveTo>
                    <a:pt x="8704" y="2481"/>
                  </a:moveTo>
                  <a:cubicBezTo>
                    <a:pt x="12135" y="2481"/>
                    <a:pt x="14927" y="5273"/>
                    <a:pt x="14927" y="8704"/>
                  </a:cubicBezTo>
                  <a:lnTo>
                    <a:pt x="14927" y="14495"/>
                  </a:lnTo>
                  <a:lnTo>
                    <a:pt x="2481" y="14495"/>
                  </a:lnTo>
                  <a:lnTo>
                    <a:pt x="2481" y="8704"/>
                  </a:lnTo>
                  <a:cubicBezTo>
                    <a:pt x="2481" y="5273"/>
                    <a:pt x="5273" y="2481"/>
                    <a:pt x="8704" y="2481"/>
                  </a:cubicBezTo>
                  <a:close/>
                  <a:moveTo>
                    <a:pt x="8704" y="0"/>
                  </a:moveTo>
                  <a:cubicBezTo>
                    <a:pt x="3905" y="0"/>
                    <a:pt x="0" y="3904"/>
                    <a:pt x="0" y="8704"/>
                  </a:cubicBezTo>
                  <a:lnTo>
                    <a:pt x="0" y="15735"/>
                  </a:lnTo>
                  <a:cubicBezTo>
                    <a:pt x="0" y="16420"/>
                    <a:pt x="555" y="16975"/>
                    <a:pt x="1241" y="16975"/>
                  </a:cubicBezTo>
                  <a:lnTo>
                    <a:pt x="16168" y="16975"/>
                  </a:lnTo>
                  <a:cubicBezTo>
                    <a:pt x="16852" y="16975"/>
                    <a:pt x="17408" y="16420"/>
                    <a:pt x="17408" y="15735"/>
                  </a:cubicBezTo>
                  <a:lnTo>
                    <a:pt x="17408" y="8704"/>
                  </a:lnTo>
                  <a:cubicBezTo>
                    <a:pt x="17408" y="3905"/>
                    <a:pt x="13503" y="0"/>
                    <a:pt x="8704"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150;p64">
              <a:extLst>
                <a:ext uri="{FF2B5EF4-FFF2-40B4-BE49-F238E27FC236}">
                  <a16:creationId xmlns:a16="http://schemas.microsoft.com/office/drawing/2014/main" id="{2DF2B3ED-4ACA-4EA8-9B04-0556EFAF0D54}"/>
                </a:ext>
              </a:extLst>
            </p:cNvPr>
            <p:cNvSpPr/>
            <p:nvPr/>
          </p:nvSpPr>
          <p:spPr>
            <a:xfrm>
              <a:off x="1974350" y="2562050"/>
              <a:ext cx="449975" cy="439125"/>
            </a:xfrm>
            <a:custGeom>
              <a:avLst/>
              <a:gdLst/>
              <a:ahLst/>
              <a:cxnLst/>
              <a:rect l="l" t="t" r="r" b="b"/>
              <a:pathLst>
                <a:path w="17999" h="17565" extrusionOk="0">
                  <a:moveTo>
                    <a:pt x="8999" y="3069"/>
                  </a:moveTo>
                  <a:cubicBezTo>
                    <a:pt x="12269" y="3069"/>
                    <a:pt x="14928" y="5729"/>
                    <a:pt x="14928" y="8999"/>
                  </a:cubicBezTo>
                  <a:lnTo>
                    <a:pt x="14928" y="14495"/>
                  </a:lnTo>
                  <a:lnTo>
                    <a:pt x="3070" y="14495"/>
                  </a:lnTo>
                  <a:lnTo>
                    <a:pt x="3071" y="8999"/>
                  </a:lnTo>
                  <a:cubicBezTo>
                    <a:pt x="3071" y="5730"/>
                    <a:pt x="5729" y="3069"/>
                    <a:pt x="8999" y="3069"/>
                  </a:cubicBezTo>
                  <a:close/>
                  <a:moveTo>
                    <a:pt x="9000" y="2481"/>
                  </a:moveTo>
                  <a:cubicBezTo>
                    <a:pt x="5405" y="2481"/>
                    <a:pt x="2482" y="5405"/>
                    <a:pt x="2482" y="8999"/>
                  </a:cubicBezTo>
                  <a:lnTo>
                    <a:pt x="2482" y="14790"/>
                  </a:lnTo>
                  <a:cubicBezTo>
                    <a:pt x="2481" y="14952"/>
                    <a:pt x="2614" y="15085"/>
                    <a:pt x="2776" y="15085"/>
                  </a:cubicBezTo>
                  <a:lnTo>
                    <a:pt x="15223" y="15085"/>
                  </a:lnTo>
                  <a:cubicBezTo>
                    <a:pt x="15385" y="15085"/>
                    <a:pt x="15517" y="14952"/>
                    <a:pt x="15517" y="14790"/>
                  </a:cubicBezTo>
                  <a:lnTo>
                    <a:pt x="15517" y="8999"/>
                  </a:lnTo>
                  <a:cubicBezTo>
                    <a:pt x="15517" y="5405"/>
                    <a:pt x="12593" y="2481"/>
                    <a:pt x="9000" y="2481"/>
                  </a:cubicBezTo>
                  <a:close/>
                  <a:moveTo>
                    <a:pt x="9000" y="589"/>
                  </a:moveTo>
                  <a:cubicBezTo>
                    <a:pt x="13636" y="589"/>
                    <a:pt x="17409" y="4361"/>
                    <a:pt x="17408" y="8999"/>
                  </a:cubicBezTo>
                  <a:lnTo>
                    <a:pt x="17408" y="16030"/>
                  </a:lnTo>
                  <a:cubicBezTo>
                    <a:pt x="17407" y="16552"/>
                    <a:pt x="16985" y="16974"/>
                    <a:pt x="16463" y="16975"/>
                  </a:cubicBezTo>
                  <a:lnTo>
                    <a:pt x="1536" y="16975"/>
                  </a:lnTo>
                  <a:cubicBezTo>
                    <a:pt x="1013" y="16975"/>
                    <a:pt x="590" y="16552"/>
                    <a:pt x="589" y="16030"/>
                  </a:cubicBezTo>
                  <a:lnTo>
                    <a:pt x="589" y="8999"/>
                  </a:lnTo>
                  <a:cubicBezTo>
                    <a:pt x="589" y="4361"/>
                    <a:pt x="4361" y="589"/>
                    <a:pt x="8999" y="589"/>
                  </a:cubicBezTo>
                  <a:close/>
                  <a:moveTo>
                    <a:pt x="8999" y="1"/>
                  </a:moveTo>
                  <a:cubicBezTo>
                    <a:pt x="4038" y="1"/>
                    <a:pt x="0" y="4037"/>
                    <a:pt x="0" y="8999"/>
                  </a:cubicBezTo>
                  <a:lnTo>
                    <a:pt x="0" y="16030"/>
                  </a:lnTo>
                  <a:cubicBezTo>
                    <a:pt x="2" y="16877"/>
                    <a:pt x="688" y="17564"/>
                    <a:pt x="1536" y="17565"/>
                  </a:cubicBezTo>
                  <a:lnTo>
                    <a:pt x="16463" y="17565"/>
                  </a:lnTo>
                  <a:cubicBezTo>
                    <a:pt x="17309" y="17564"/>
                    <a:pt x="17997" y="16877"/>
                    <a:pt x="17998" y="16030"/>
                  </a:cubicBezTo>
                  <a:lnTo>
                    <a:pt x="17998" y="8999"/>
                  </a:lnTo>
                  <a:cubicBezTo>
                    <a:pt x="17998" y="4037"/>
                    <a:pt x="13961" y="1"/>
                    <a:pt x="899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151;p64">
              <a:extLst>
                <a:ext uri="{FF2B5EF4-FFF2-40B4-BE49-F238E27FC236}">
                  <a16:creationId xmlns:a16="http://schemas.microsoft.com/office/drawing/2014/main" id="{BCD5A444-A4B2-4AFF-951A-A9B77068F514}"/>
                </a:ext>
              </a:extLst>
            </p:cNvPr>
            <p:cNvSpPr/>
            <p:nvPr/>
          </p:nvSpPr>
          <p:spPr>
            <a:xfrm>
              <a:off x="1958675" y="2909075"/>
              <a:ext cx="475150" cy="401475"/>
            </a:xfrm>
            <a:custGeom>
              <a:avLst/>
              <a:gdLst/>
              <a:ahLst/>
              <a:cxnLst/>
              <a:rect l="l" t="t" r="r" b="b"/>
              <a:pathLst>
                <a:path w="19006" h="16059" extrusionOk="0">
                  <a:moveTo>
                    <a:pt x="0" y="1"/>
                  </a:moveTo>
                  <a:lnTo>
                    <a:pt x="0" y="16059"/>
                  </a:lnTo>
                  <a:lnTo>
                    <a:pt x="19006" y="16059"/>
                  </a:lnTo>
                  <a:lnTo>
                    <a:pt x="1900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152;p64">
              <a:extLst>
                <a:ext uri="{FF2B5EF4-FFF2-40B4-BE49-F238E27FC236}">
                  <a16:creationId xmlns:a16="http://schemas.microsoft.com/office/drawing/2014/main" id="{60319795-992B-472C-BC3B-BC9685EA1B56}"/>
                </a:ext>
              </a:extLst>
            </p:cNvPr>
            <p:cNvSpPr/>
            <p:nvPr/>
          </p:nvSpPr>
          <p:spPr>
            <a:xfrm>
              <a:off x="1951300" y="2901700"/>
              <a:ext cx="489875" cy="416225"/>
            </a:xfrm>
            <a:custGeom>
              <a:avLst/>
              <a:gdLst/>
              <a:ahLst/>
              <a:cxnLst/>
              <a:rect l="l" t="t" r="r" b="b"/>
              <a:pathLst>
                <a:path w="19595" h="16649" extrusionOk="0">
                  <a:moveTo>
                    <a:pt x="19006" y="590"/>
                  </a:moveTo>
                  <a:lnTo>
                    <a:pt x="19006" y="16059"/>
                  </a:lnTo>
                  <a:lnTo>
                    <a:pt x="590" y="16059"/>
                  </a:lnTo>
                  <a:lnTo>
                    <a:pt x="590" y="590"/>
                  </a:lnTo>
                  <a:close/>
                  <a:moveTo>
                    <a:pt x="295" y="1"/>
                  </a:moveTo>
                  <a:cubicBezTo>
                    <a:pt x="133" y="1"/>
                    <a:pt x="0" y="132"/>
                    <a:pt x="1" y="296"/>
                  </a:cubicBezTo>
                  <a:lnTo>
                    <a:pt x="1" y="16354"/>
                  </a:lnTo>
                  <a:cubicBezTo>
                    <a:pt x="0" y="16516"/>
                    <a:pt x="133" y="16649"/>
                    <a:pt x="295" y="16649"/>
                  </a:cubicBezTo>
                  <a:lnTo>
                    <a:pt x="19299" y="16649"/>
                  </a:lnTo>
                  <a:cubicBezTo>
                    <a:pt x="19463" y="16649"/>
                    <a:pt x="19594" y="16516"/>
                    <a:pt x="19594" y="16354"/>
                  </a:cubicBezTo>
                  <a:lnTo>
                    <a:pt x="19594" y="296"/>
                  </a:lnTo>
                  <a:cubicBezTo>
                    <a:pt x="19594" y="132"/>
                    <a:pt x="19463" y="1"/>
                    <a:pt x="1929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153;p64">
              <a:extLst>
                <a:ext uri="{FF2B5EF4-FFF2-40B4-BE49-F238E27FC236}">
                  <a16:creationId xmlns:a16="http://schemas.microsoft.com/office/drawing/2014/main" id="{8A32224A-06B6-4170-A5C1-F26A7BE83E9E}"/>
                </a:ext>
              </a:extLst>
            </p:cNvPr>
            <p:cNvSpPr/>
            <p:nvPr/>
          </p:nvSpPr>
          <p:spPr>
            <a:xfrm>
              <a:off x="2141775" y="3024025"/>
              <a:ext cx="103875" cy="188500"/>
            </a:xfrm>
            <a:custGeom>
              <a:avLst/>
              <a:gdLst/>
              <a:ahLst/>
              <a:cxnLst/>
              <a:rect l="l" t="t" r="r" b="b"/>
              <a:pathLst>
                <a:path w="4155" h="7540" extrusionOk="0">
                  <a:moveTo>
                    <a:pt x="2084" y="0"/>
                  </a:moveTo>
                  <a:cubicBezTo>
                    <a:pt x="1717" y="0"/>
                    <a:pt x="1351" y="98"/>
                    <a:pt x="1024" y="292"/>
                  </a:cubicBezTo>
                  <a:cubicBezTo>
                    <a:pt x="385" y="675"/>
                    <a:pt x="0" y="1370"/>
                    <a:pt x="15" y="2116"/>
                  </a:cubicBezTo>
                  <a:cubicBezTo>
                    <a:pt x="32" y="2860"/>
                    <a:pt x="447" y="3539"/>
                    <a:pt x="1103" y="3892"/>
                  </a:cubicBezTo>
                  <a:lnTo>
                    <a:pt x="756" y="7539"/>
                  </a:lnTo>
                  <a:lnTo>
                    <a:pt x="3416" y="7539"/>
                  </a:lnTo>
                  <a:lnTo>
                    <a:pt x="3068" y="3892"/>
                  </a:lnTo>
                  <a:cubicBezTo>
                    <a:pt x="3738" y="3531"/>
                    <a:pt x="4155" y="2832"/>
                    <a:pt x="4155" y="2071"/>
                  </a:cubicBezTo>
                  <a:cubicBezTo>
                    <a:pt x="4155" y="1326"/>
                    <a:pt x="3756" y="639"/>
                    <a:pt x="3108" y="270"/>
                  </a:cubicBezTo>
                  <a:cubicBezTo>
                    <a:pt x="2790" y="90"/>
                    <a:pt x="2437" y="0"/>
                    <a:pt x="2084"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154;p64">
              <a:extLst>
                <a:ext uri="{FF2B5EF4-FFF2-40B4-BE49-F238E27FC236}">
                  <a16:creationId xmlns:a16="http://schemas.microsoft.com/office/drawing/2014/main" id="{10AE8904-65AD-4B75-A8F5-6FABC86BFF24}"/>
                </a:ext>
              </a:extLst>
            </p:cNvPr>
            <p:cNvSpPr/>
            <p:nvPr/>
          </p:nvSpPr>
          <p:spPr>
            <a:xfrm>
              <a:off x="2134800" y="3016675"/>
              <a:ext cx="118225" cy="203225"/>
            </a:xfrm>
            <a:custGeom>
              <a:avLst/>
              <a:gdLst/>
              <a:ahLst/>
              <a:cxnLst/>
              <a:rect l="l" t="t" r="r" b="b"/>
              <a:pathLst>
                <a:path w="4729" h="8129" extrusionOk="0">
                  <a:moveTo>
                    <a:pt x="2365" y="591"/>
                  </a:moveTo>
                  <a:cubicBezTo>
                    <a:pt x="3344" y="591"/>
                    <a:pt x="4140" y="1387"/>
                    <a:pt x="4140" y="2365"/>
                  </a:cubicBezTo>
                  <a:cubicBezTo>
                    <a:pt x="4140" y="3017"/>
                    <a:pt x="3781" y="3617"/>
                    <a:pt x="3208" y="3927"/>
                  </a:cubicBezTo>
                  <a:lnTo>
                    <a:pt x="3036" y="4019"/>
                  </a:lnTo>
                  <a:lnTo>
                    <a:pt x="3371" y="7538"/>
                  </a:lnTo>
                  <a:lnTo>
                    <a:pt x="1358" y="7538"/>
                  </a:lnTo>
                  <a:lnTo>
                    <a:pt x="1695" y="4019"/>
                  </a:lnTo>
                  <a:lnTo>
                    <a:pt x="1523" y="3927"/>
                  </a:lnTo>
                  <a:cubicBezTo>
                    <a:pt x="948" y="3617"/>
                    <a:pt x="590" y="3017"/>
                    <a:pt x="590" y="2365"/>
                  </a:cubicBezTo>
                  <a:cubicBezTo>
                    <a:pt x="590" y="1387"/>
                    <a:pt x="1387" y="591"/>
                    <a:pt x="2365" y="591"/>
                  </a:cubicBezTo>
                  <a:close/>
                  <a:moveTo>
                    <a:pt x="2365" y="1"/>
                  </a:moveTo>
                  <a:cubicBezTo>
                    <a:pt x="1062" y="1"/>
                    <a:pt x="2" y="1061"/>
                    <a:pt x="2" y="2365"/>
                  </a:cubicBezTo>
                  <a:cubicBezTo>
                    <a:pt x="1" y="3162"/>
                    <a:pt x="403" y="3907"/>
                    <a:pt x="1072" y="4344"/>
                  </a:cubicBezTo>
                  <a:lnTo>
                    <a:pt x="711" y="8128"/>
                  </a:lnTo>
                  <a:lnTo>
                    <a:pt x="4019" y="8128"/>
                  </a:lnTo>
                  <a:lnTo>
                    <a:pt x="3659" y="4343"/>
                  </a:lnTo>
                  <a:cubicBezTo>
                    <a:pt x="4326" y="3907"/>
                    <a:pt x="4729" y="3162"/>
                    <a:pt x="4729" y="2365"/>
                  </a:cubicBezTo>
                  <a:cubicBezTo>
                    <a:pt x="4729" y="1062"/>
                    <a:pt x="3667" y="1"/>
                    <a:pt x="23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155;p64">
              <a:extLst>
                <a:ext uri="{FF2B5EF4-FFF2-40B4-BE49-F238E27FC236}">
                  <a16:creationId xmlns:a16="http://schemas.microsoft.com/office/drawing/2014/main" id="{8D042B71-5694-45CC-A1AB-09237F4949A2}"/>
                </a:ext>
              </a:extLst>
            </p:cNvPr>
            <p:cNvSpPr/>
            <p:nvPr/>
          </p:nvSpPr>
          <p:spPr>
            <a:xfrm>
              <a:off x="6074275" y="2700300"/>
              <a:ext cx="144125" cy="518900"/>
            </a:xfrm>
            <a:custGeom>
              <a:avLst/>
              <a:gdLst/>
              <a:ahLst/>
              <a:cxnLst/>
              <a:rect l="l" t="t" r="r" b="b"/>
              <a:pathLst>
                <a:path w="5765" h="20756" extrusionOk="0">
                  <a:moveTo>
                    <a:pt x="4480" y="0"/>
                  </a:moveTo>
                  <a:cubicBezTo>
                    <a:pt x="4218" y="0"/>
                    <a:pt x="3956" y="103"/>
                    <a:pt x="3761" y="306"/>
                  </a:cubicBezTo>
                  <a:cubicBezTo>
                    <a:pt x="1396" y="2772"/>
                    <a:pt x="0" y="6537"/>
                    <a:pt x="26" y="10377"/>
                  </a:cubicBezTo>
                  <a:cubicBezTo>
                    <a:pt x="54" y="14266"/>
                    <a:pt x="1529" y="18039"/>
                    <a:pt x="3973" y="20469"/>
                  </a:cubicBezTo>
                  <a:cubicBezTo>
                    <a:pt x="4167" y="20660"/>
                    <a:pt x="4419" y="20755"/>
                    <a:pt x="4672" y="20755"/>
                  </a:cubicBezTo>
                  <a:cubicBezTo>
                    <a:pt x="4927" y="20755"/>
                    <a:pt x="5183" y="20657"/>
                    <a:pt x="5378" y="20461"/>
                  </a:cubicBezTo>
                  <a:cubicBezTo>
                    <a:pt x="5765" y="20073"/>
                    <a:pt x="5764" y="19444"/>
                    <a:pt x="5375" y="19056"/>
                  </a:cubicBezTo>
                  <a:cubicBezTo>
                    <a:pt x="3296" y="16989"/>
                    <a:pt x="2041" y="13739"/>
                    <a:pt x="2018" y="10363"/>
                  </a:cubicBezTo>
                  <a:cubicBezTo>
                    <a:pt x="1995" y="7029"/>
                    <a:pt x="3183" y="3786"/>
                    <a:pt x="5198" y="1685"/>
                  </a:cubicBezTo>
                  <a:cubicBezTo>
                    <a:pt x="5578" y="1288"/>
                    <a:pt x="5565" y="657"/>
                    <a:pt x="5168" y="277"/>
                  </a:cubicBezTo>
                  <a:cubicBezTo>
                    <a:pt x="4975" y="92"/>
                    <a:pt x="4727" y="0"/>
                    <a:pt x="44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156;p64">
              <a:extLst>
                <a:ext uri="{FF2B5EF4-FFF2-40B4-BE49-F238E27FC236}">
                  <a16:creationId xmlns:a16="http://schemas.microsoft.com/office/drawing/2014/main" id="{5FBD005E-4ADA-46E4-8304-0BA821F1525B}"/>
                </a:ext>
              </a:extLst>
            </p:cNvPr>
            <p:cNvSpPr/>
            <p:nvPr/>
          </p:nvSpPr>
          <p:spPr>
            <a:xfrm>
              <a:off x="6177275" y="2766625"/>
              <a:ext cx="113725" cy="384825"/>
            </a:xfrm>
            <a:custGeom>
              <a:avLst/>
              <a:gdLst/>
              <a:ahLst/>
              <a:cxnLst/>
              <a:rect l="l" t="t" r="r" b="b"/>
              <a:pathLst>
                <a:path w="4549" h="15393" extrusionOk="0">
                  <a:moveTo>
                    <a:pt x="3301" y="0"/>
                  </a:moveTo>
                  <a:cubicBezTo>
                    <a:pt x="3019" y="0"/>
                    <a:pt x="2738" y="120"/>
                    <a:pt x="2542" y="353"/>
                  </a:cubicBezTo>
                  <a:cubicBezTo>
                    <a:pt x="897" y="2345"/>
                    <a:pt x="1" y="4953"/>
                    <a:pt x="21" y="7696"/>
                  </a:cubicBezTo>
                  <a:cubicBezTo>
                    <a:pt x="39" y="10459"/>
                    <a:pt x="983" y="13070"/>
                    <a:pt x="2680" y="15046"/>
                  </a:cubicBezTo>
                  <a:cubicBezTo>
                    <a:pt x="2876" y="15275"/>
                    <a:pt x="3155" y="15392"/>
                    <a:pt x="3435" y="15392"/>
                  </a:cubicBezTo>
                  <a:cubicBezTo>
                    <a:pt x="3664" y="15392"/>
                    <a:pt x="3895" y="15313"/>
                    <a:pt x="4082" y="15152"/>
                  </a:cubicBezTo>
                  <a:cubicBezTo>
                    <a:pt x="4500" y="14795"/>
                    <a:pt x="4548" y="14166"/>
                    <a:pt x="4190" y="13750"/>
                  </a:cubicBezTo>
                  <a:cubicBezTo>
                    <a:pt x="2800" y="12130"/>
                    <a:pt x="2027" y="9975"/>
                    <a:pt x="2011" y="7681"/>
                  </a:cubicBezTo>
                  <a:cubicBezTo>
                    <a:pt x="1994" y="5406"/>
                    <a:pt x="2729" y="3253"/>
                    <a:pt x="4077" y="1620"/>
                  </a:cubicBezTo>
                  <a:cubicBezTo>
                    <a:pt x="4418" y="1195"/>
                    <a:pt x="4355" y="575"/>
                    <a:pt x="3934" y="228"/>
                  </a:cubicBezTo>
                  <a:cubicBezTo>
                    <a:pt x="3749" y="75"/>
                    <a:pt x="3525" y="0"/>
                    <a:pt x="33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157;p64">
              <a:extLst>
                <a:ext uri="{FF2B5EF4-FFF2-40B4-BE49-F238E27FC236}">
                  <a16:creationId xmlns:a16="http://schemas.microsoft.com/office/drawing/2014/main" id="{ABC8B553-977F-4301-A302-C70E95B005E2}"/>
                </a:ext>
              </a:extLst>
            </p:cNvPr>
            <p:cNvSpPr/>
            <p:nvPr/>
          </p:nvSpPr>
          <p:spPr>
            <a:xfrm>
              <a:off x="6272025" y="2833800"/>
              <a:ext cx="91725" cy="251225"/>
            </a:xfrm>
            <a:custGeom>
              <a:avLst/>
              <a:gdLst/>
              <a:ahLst/>
              <a:cxnLst/>
              <a:rect l="l" t="t" r="r" b="b"/>
              <a:pathLst>
                <a:path w="3669" h="10049" extrusionOk="0">
                  <a:moveTo>
                    <a:pt x="2402" y="1"/>
                  </a:moveTo>
                  <a:cubicBezTo>
                    <a:pt x="2106" y="1"/>
                    <a:pt x="1813" y="132"/>
                    <a:pt x="1617" y="383"/>
                  </a:cubicBezTo>
                  <a:lnTo>
                    <a:pt x="1618" y="383"/>
                  </a:lnTo>
                  <a:cubicBezTo>
                    <a:pt x="557" y="1743"/>
                    <a:pt x="1" y="3333"/>
                    <a:pt x="13" y="4982"/>
                  </a:cubicBezTo>
                  <a:cubicBezTo>
                    <a:pt x="24" y="6697"/>
                    <a:pt x="643" y="8331"/>
                    <a:pt x="1803" y="9707"/>
                  </a:cubicBezTo>
                  <a:cubicBezTo>
                    <a:pt x="2000" y="9933"/>
                    <a:pt x="2276" y="10049"/>
                    <a:pt x="2554" y="10049"/>
                  </a:cubicBezTo>
                  <a:cubicBezTo>
                    <a:pt x="2781" y="10049"/>
                    <a:pt x="3009" y="9972"/>
                    <a:pt x="3196" y="9815"/>
                  </a:cubicBezTo>
                  <a:cubicBezTo>
                    <a:pt x="3612" y="9464"/>
                    <a:pt x="3669" y="8844"/>
                    <a:pt x="3324" y="8424"/>
                  </a:cubicBezTo>
                  <a:cubicBezTo>
                    <a:pt x="2468" y="7408"/>
                    <a:pt x="2011" y="6213"/>
                    <a:pt x="2002" y="4969"/>
                  </a:cubicBezTo>
                  <a:cubicBezTo>
                    <a:pt x="1994" y="3773"/>
                    <a:pt x="2403" y="2611"/>
                    <a:pt x="3186" y="1609"/>
                  </a:cubicBezTo>
                  <a:cubicBezTo>
                    <a:pt x="3524" y="1176"/>
                    <a:pt x="3447" y="550"/>
                    <a:pt x="3014" y="212"/>
                  </a:cubicBezTo>
                  <a:cubicBezTo>
                    <a:pt x="2832" y="70"/>
                    <a:pt x="2616" y="1"/>
                    <a:pt x="240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3158;p64">
              <a:extLst>
                <a:ext uri="{FF2B5EF4-FFF2-40B4-BE49-F238E27FC236}">
                  <a16:creationId xmlns:a16="http://schemas.microsoft.com/office/drawing/2014/main" id="{10D13258-E40A-4CA1-A063-130711F8739F}"/>
                </a:ext>
              </a:extLst>
            </p:cNvPr>
            <p:cNvSpPr/>
            <p:nvPr/>
          </p:nvSpPr>
          <p:spPr>
            <a:xfrm>
              <a:off x="1692475" y="2700300"/>
              <a:ext cx="144300" cy="519000"/>
            </a:xfrm>
            <a:custGeom>
              <a:avLst/>
              <a:gdLst/>
              <a:ahLst/>
              <a:cxnLst/>
              <a:rect l="l" t="t" r="r" b="b"/>
              <a:pathLst>
                <a:path w="5772" h="20760" extrusionOk="0">
                  <a:moveTo>
                    <a:pt x="1292" y="0"/>
                  </a:moveTo>
                  <a:cubicBezTo>
                    <a:pt x="1045" y="0"/>
                    <a:pt x="797" y="92"/>
                    <a:pt x="604" y="277"/>
                  </a:cubicBezTo>
                  <a:cubicBezTo>
                    <a:pt x="207" y="657"/>
                    <a:pt x="194" y="1288"/>
                    <a:pt x="574" y="1685"/>
                  </a:cubicBezTo>
                  <a:cubicBezTo>
                    <a:pt x="2589" y="3786"/>
                    <a:pt x="3777" y="7029"/>
                    <a:pt x="3754" y="10363"/>
                  </a:cubicBezTo>
                  <a:cubicBezTo>
                    <a:pt x="3731" y="13739"/>
                    <a:pt x="2476" y="16989"/>
                    <a:pt x="396" y="19056"/>
                  </a:cubicBezTo>
                  <a:cubicBezTo>
                    <a:pt x="4" y="19443"/>
                    <a:pt x="1" y="20075"/>
                    <a:pt x="389" y="20466"/>
                  </a:cubicBezTo>
                  <a:cubicBezTo>
                    <a:pt x="584" y="20662"/>
                    <a:pt x="839" y="20760"/>
                    <a:pt x="1095" y="20760"/>
                  </a:cubicBezTo>
                  <a:cubicBezTo>
                    <a:pt x="1350" y="20760"/>
                    <a:pt x="1605" y="20663"/>
                    <a:pt x="1799" y="20469"/>
                  </a:cubicBezTo>
                  <a:cubicBezTo>
                    <a:pt x="4243" y="18039"/>
                    <a:pt x="5717" y="14266"/>
                    <a:pt x="5745" y="10377"/>
                  </a:cubicBezTo>
                  <a:cubicBezTo>
                    <a:pt x="5772" y="6537"/>
                    <a:pt x="4376" y="2772"/>
                    <a:pt x="2011" y="306"/>
                  </a:cubicBezTo>
                  <a:cubicBezTo>
                    <a:pt x="1815" y="103"/>
                    <a:pt x="1554" y="0"/>
                    <a:pt x="12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3159;p64">
              <a:extLst>
                <a:ext uri="{FF2B5EF4-FFF2-40B4-BE49-F238E27FC236}">
                  <a16:creationId xmlns:a16="http://schemas.microsoft.com/office/drawing/2014/main" id="{FDBC6A65-6B9D-44DB-97D8-F11607541D86}"/>
                </a:ext>
              </a:extLst>
            </p:cNvPr>
            <p:cNvSpPr/>
            <p:nvPr/>
          </p:nvSpPr>
          <p:spPr>
            <a:xfrm>
              <a:off x="1619925" y="2766125"/>
              <a:ext cx="113825" cy="385475"/>
            </a:xfrm>
            <a:custGeom>
              <a:avLst/>
              <a:gdLst/>
              <a:ahLst/>
              <a:cxnLst/>
              <a:rect l="l" t="t" r="r" b="b"/>
              <a:pathLst>
                <a:path w="4553" h="15419" extrusionOk="0">
                  <a:moveTo>
                    <a:pt x="1236" y="1"/>
                  </a:moveTo>
                  <a:cubicBezTo>
                    <a:pt x="1013" y="1"/>
                    <a:pt x="789" y="75"/>
                    <a:pt x="603" y="228"/>
                  </a:cubicBezTo>
                  <a:cubicBezTo>
                    <a:pt x="176" y="581"/>
                    <a:pt x="119" y="1216"/>
                    <a:pt x="477" y="1640"/>
                  </a:cubicBezTo>
                  <a:cubicBezTo>
                    <a:pt x="1825" y="3273"/>
                    <a:pt x="2559" y="5426"/>
                    <a:pt x="2543" y="7701"/>
                  </a:cubicBezTo>
                  <a:cubicBezTo>
                    <a:pt x="2527" y="9995"/>
                    <a:pt x="1753" y="12150"/>
                    <a:pt x="364" y="13770"/>
                  </a:cubicBezTo>
                  <a:cubicBezTo>
                    <a:pt x="0" y="14186"/>
                    <a:pt x="46" y="14819"/>
                    <a:pt x="465" y="15179"/>
                  </a:cubicBezTo>
                  <a:cubicBezTo>
                    <a:pt x="653" y="15340"/>
                    <a:pt x="884" y="15419"/>
                    <a:pt x="1114" y="15419"/>
                  </a:cubicBezTo>
                  <a:cubicBezTo>
                    <a:pt x="1397" y="15419"/>
                    <a:pt x="1678" y="15299"/>
                    <a:pt x="1874" y="15066"/>
                  </a:cubicBezTo>
                  <a:cubicBezTo>
                    <a:pt x="3571" y="13090"/>
                    <a:pt x="4515" y="10479"/>
                    <a:pt x="4533" y="7716"/>
                  </a:cubicBezTo>
                  <a:cubicBezTo>
                    <a:pt x="4552" y="4973"/>
                    <a:pt x="3657" y="2365"/>
                    <a:pt x="2012" y="373"/>
                  </a:cubicBezTo>
                  <a:cubicBezTo>
                    <a:pt x="1816" y="128"/>
                    <a:pt x="1527" y="1"/>
                    <a:pt x="12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3160;p64">
              <a:extLst>
                <a:ext uri="{FF2B5EF4-FFF2-40B4-BE49-F238E27FC236}">
                  <a16:creationId xmlns:a16="http://schemas.microsoft.com/office/drawing/2014/main" id="{5A5A12A9-C295-4D76-91D5-8002A02AE8FB}"/>
                </a:ext>
              </a:extLst>
            </p:cNvPr>
            <p:cNvSpPr/>
            <p:nvPr/>
          </p:nvSpPr>
          <p:spPr>
            <a:xfrm>
              <a:off x="1547400" y="2833800"/>
              <a:ext cx="91625" cy="251100"/>
            </a:xfrm>
            <a:custGeom>
              <a:avLst/>
              <a:gdLst/>
              <a:ahLst/>
              <a:cxnLst/>
              <a:rect l="l" t="t" r="r" b="b"/>
              <a:pathLst>
                <a:path w="3665" h="10044" extrusionOk="0">
                  <a:moveTo>
                    <a:pt x="1263" y="1"/>
                  </a:moveTo>
                  <a:cubicBezTo>
                    <a:pt x="1048" y="1"/>
                    <a:pt x="832" y="70"/>
                    <a:pt x="650" y="212"/>
                  </a:cubicBezTo>
                  <a:cubicBezTo>
                    <a:pt x="217" y="550"/>
                    <a:pt x="140" y="1176"/>
                    <a:pt x="479" y="1609"/>
                  </a:cubicBezTo>
                  <a:cubicBezTo>
                    <a:pt x="1262" y="2611"/>
                    <a:pt x="1671" y="3773"/>
                    <a:pt x="1663" y="4969"/>
                  </a:cubicBezTo>
                  <a:cubicBezTo>
                    <a:pt x="1655" y="6213"/>
                    <a:pt x="1197" y="7408"/>
                    <a:pt x="340" y="8424"/>
                  </a:cubicBezTo>
                  <a:cubicBezTo>
                    <a:pt x="1" y="8845"/>
                    <a:pt x="60" y="9460"/>
                    <a:pt x="474" y="9809"/>
                  </a:cubicBezTo>
                  <a:cubicBezTo>
                    <a:pt x="660" y="9966"/>
                    <a:pt x="888" y="10043"/>
                    <a:pt x="1114" y="10043"/>
                  </a:cubicBezTo>
                  <a:cubicBezTo>
                    <a:pt x="1390" y="10043"/>
                    <a:pt x="1665" y="9929"/>
                    <a:pt x="1862" y="9707"/>
                  </a:cubicBezTo>
                  <a:cubicBezTo>
                    <a:pt x="3022" y="8331"/>
                    <a:pt x="3640" y="6697"/>
                    <a:pt x="3652" y="4982"/>
                  </a:cubicBezTo>
                  <a:cubicBezTo>
                    <a:pt x="3664" y="3333"/>
                    <a:pt x="3109" y="1743"/>
                    <a:pt x="2047" y="383"/>
                  </a:cubicBezTo>
                  <a:cubicBezTo>
                    <a:pt x="1851" y="132"/>
                    <a:pt x="1559" y="1"/>
                    <a:pt x="12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3161;p64">
              <a:extLst>
                <a:ext uri="{FF2B5EF4-FFF2-40B4-BE49-F238E27FC236}">
                  <a16:creationId xmlns:a16="http://schemas.microsoft.com/office/drawing/2014/main" id="{986C1365-BFEE-4E8C-8573-C227652E4B25}"/>
                </a:ext>
              </a:extLst>
            </p:cNvPr>
            <p:cNvSpPr/>
            <p:nvPr/>
          </p:nvSpPr>
          <p:spPr>
            <a:xfrm>
              <a:off x="3693525" y="383050"/>
              <a:ext cx="523850" cy="141150"/>
            </a:xfrm>
            <a:custGeom>
              <a:avLst/>
              <a:gdLst/>
              <a:ahLst/>
              <a:cxnLst/>
              <a:rect l="l" t="t" r="r" b="b"/>
              <a:pathLst>
                <a:path w="20954" h="5646" extrusionOk="0">
                  <a:moveTo>
                    <a:pt x="1095" y="0"/>
                  </a:moveTo>
                  <a:cubicBezTo>
                    <a:pt x="841" y="0"/>
                    <a:pt x="587" y="97"/>
                    <a:pt x="392" y="290"/>
                  </a:cubicBezTo>
                  <a:cubicBezTo>
                    <a:pt x="2" y="678"/>
                    <a:pt x="1" y="1310"/>
                    <a:pt x="391" y="1700"/>
                  </a:cubicBezTo>
                  <a:cubicBezTo>
                    <a:pt x="2820" y="4144"/>
                    <a:pt x="6592" y="5618"/>
                    <a:pt x="10482" y="5645"/>
                  </a:cubicBezTo>
                  <a:cubicBezTo>
                    <a:pt x="10517" y="5646"/>
                    <a:pt x="10553" y="5646"/>
                    <a:pt x="10588" y="5646"/>
                  </a:cubicBezTo>
                  <a:cubicBezTo>
                    <a:pt x="14391" y="5646"/>
                    <a:pt x="18109" y="4254"/>
                    <a:pt x="20552" y="1912"/>
                  </a:cubicBezTo>
                  <a:cubicBezTo>
                    <a:pt x="20944" y="1530"/>
                    <a:pt x="20954" y="904"/>
                    <a:pt x="20575" y="510"/>
                  </a:cubicBezTo>
                  <a:cubicBezTo>
                    <a:pt x="20380" y="306"/>
                    <a:pt x="20118" y="204"/>
                    <a:pt x="19857" y="204"/>
                  </a:cubicBezTo>
                  <a:cubicBezTo>
                    <a:pt x="19612" y="204"/>
                    <a:pt x="19366" y="293"/>
                    <a:pt x="19174" y="474"/>
                  </a:cubicBezTo>
                  <a:cubicBezTo>
                    <a:pt x="17093" y="2470"/>
                    <a:pt x="13888" y="3656"/>
                    <a:pt x="10587" y="3656"/>
                  </a:cubicBezTo>
                  <a:cubicBezTo>
                    <a:pt x="10556" y="3656"/>
                    <a:pt x="10526" y="3655"/>
                    <a:pt x="10496" y="3655"/>
                  </a:cubicBezTo>
                  <a:cubicBezTo>
                    <a:pt x="7120" y="3632"/>
                    <a:pt x="3870" y="2377"/>
                    <a:pt x="1803" y="297"/>
                  </a:cubicBezTo>
                  <a:cubicBezTo>
                    <a:pt x="1608" y="99"/>
                    <a:pt x="1351" y="0"/>
                    <a:pt x="1095"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3162;p64">
              <a:extLst>
                <a:ext uri="{FF2B5EF4-FFF2-40B4-BE49-F238E27FC236}">
                  <a16:creationId xmlns:a16="http://schemas.microsoft.com/office/drawing/2014/main" id="{721DE6BA-FCB0-4460-B0C9-FBFACD915E10}"/>
                </a:ext>
              </a:extLst>
            </p:cNvPr>
            <p:cNvSpPr/>
            <p:nvPr/>
          </p:nvSpPr>
          <p:spPr>
            <a:xfrm>
              <a:off x="3760900" y="311100"/>
              <a:ext cx="390750" cy="110275"/>
            </a:xfrm>
            <a:custGeom>
              <a:avLst/>
              <a:gdLst/>
              <a:ahLst/>
              <a:cxnLst/>
              <a:rect l="l" t="t" r="r" b="b"/>
              <a:pathLst>
                <a:path w="15630" h="4411" extrusionOk="0">
                  <a:moveTo>
                    <a:pt x="1114" y="0"/>
                  </a:moveTo>
                  <a:cubicBezTo>
                    <a:pt x="834" y="0"/>
                    <a:pt x="555" y="118"/>
                    <a:pt x="359" y="348"/>
                  </a:cubicBezTo>
                  <a:cubicBezTo>
                    <a:pt x="0" y="764"/>
                    <a:pt x="48" y="1393"/>
                    <a:pt x="465" y="1751"/>
                  </a:cubicBezTo>
                  <a:cubicBezTo>
                    <a:pt x="2441" y="3446"/>
                    <a:pt x="5052" y="4391"/>
                    <a:pt x="7815" y="4410"/>
                  </a:cubicBezTo>
                  <a:cubicBezTo>
                    <a:pt x="7843" y="4411"/>
                    <a:pt x="7871" y="4411"/>
                    <a:pt x="7899" y="4411"/>
                  </a:cubicBezTo>
                  <a:cubicBezTo>
                    <a:pt x="10610" y="4411"/>
                    <a:pt x="13186" y="3517"/>
                    <a:pt x="15158" y="1889"/>
                  </a:cubicBezTo>
                  <a:lnTo>
                    <a:pt x="15158" y="1888"/>
                  </a:lnTo>
                  <a:cubicBezTo>
                    <a:pt x="15574" y="1536"/>
                    <a:pt x="15629" y="916"/>
                    <a:pt x="15283" y="496"/>
                  </a:cubicBezTo>
                  <a:cubicBezTo>
                    <a:pt x="15086" y="257"/>
                    <a:pt x="14801" y="134"/>
                    <a:pt x="14514" y="134"/>
                  </a:cubicBezTo>
                  <a:cubicBezTo>
                    <a:pt x="14295" y="134"/>
                    <a:pt x="14075" y="206"/>
                    <a:pt x="13891" y="353"/>
                  </a:cubicBezTo>
                  <a:cubicBezTo>
                    <a:pt x="12274" y="1688"/>
                    <a:pt x="10149" y="2420"/>
                    <a:pt x="7899" y="2420"/>
                  </a:cubicBezTo>
                  <a:cubicBezTo>
                    <a:pt x="7876" y="2420"/>
                    <a:pt x="7853" y="2420"/>
                    <a:pt x="7829" y="2420"/>
                  </a:cubicBezTo>
                  <a:cubicBezTo>
                    <a:pt x="5535" y="2404"/>
                    <a:pt x="3381" y="1629"/>
                    <a:pt x="1761" y="240"/>
                  </a:cubicBezTo>
                  <a:cubicBezTo>
                    <a:pt x="1574" y="79"/>
                    <a:pt x="1343" y="0"/>
                    <a:pt x="1114"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3163;p64">
              <a:extLst>
                <a:ext uri="{FF2B5EF4-FFF2-40B4-BE49-F238E27FC236}">
                  <a16:creationId xmlns:a16="http://schemas.microsoft.com/office/drawing/2014/main" id="{15D685B1-4A0C-44E2-AEEC-B2F11DD47EC8}"/>
                </a:ext>
              </a:extLst>
            </p:cNvPr>
            <p:cNvSpPr/>
            <p:nvPr/>
          </p:nvSpPr>
          <p:spPr>
            <a:xfrm>
              <a:off x="3827425" y="238400"/>
              <a:ext cx="257250" cy="88425"/>
            </a:xfrm>
            <a:custGeom>
              <a:avLst/>
              <a:gdLst/>
              <a:ahLst/>
              <a:cxnLst/>
              <a:rect l="l" t="t" r="r" b="b"/>
              <a:pathLst>
                <a:path w="10290" h="3537" extrusionOk="0">
                  <a:moveTo>
                    <a:pt x="1111" y="1"/>
                  </a:moveTo>
                  <a:cubicBezTo>
                    <a:pt x="828" y="1"/>
                    <a:pt x="547" y="121"/>
                    <a:pt x="350" y="354"/>
                  </a:cubicBezTo>
                  <a:cubicBezTo>
                    <a:pt x="0" y="770"/>
                    <a:pt x="48" y="1388"/>
                    <a:pt x="456" y="1746"/>
                  </a:cubicBezTo>
                  <a:cubicBezTo>
                    <a:pt x="1832" y="2906"/>
                    <a:pt x="3466" y="3524"/>
                    <a:pt x="5181" y="3536"/>
                  </a:cubicBezTo>
                  <a:cubicBezTo>
                    <a:pt x="5198" y="3536"/>
                    <a:pt x="5216" y="3537"/>
                    <a:pt x="5233" y="3537"/>
                  </a:cubicBezTo>
                  <a:cubicBezTo>
                    <a:pt x="6863" y="3537"/>
                    <a:pt x="8434" y="2981"/>
                    <a:pt x="9779" y="1931"/>
                  </a:cubicBezTo>
                  <a:cubicBezTo>
                    <a:pt x="10213" y="1592"/>
                    <a:pt x="10289" y="967"/>
                    <a:pt x="9950" y="534"/>
                  </a:cubicBezTo>
                  <a:cubicBezTo>
                    <a:pt x="9755" y="283"/>
                    <a:pt x="9461" y="151"/>
                    <a:pt x="9165" y="151"/>
                  </a:cubicBezTo>
                  <a:cubicBezTo>
                    <a:pt x="8951" y="151"/>
                    <a:pt x="8735" y="220"/>
                    <a:pt x="8553" y="362"/>
                  </a:cubicBezTo>
                  <a:cubicBezTo>
                    <a:pt x="7562" y="1137"/>
                    <a:pt x="6414" y="1546"/>
                    <a:pt x="5231" y="1546"/>
                  </a:cubicBezTo>
                  <a:cubicBezTo>
                    <a:pt x="5219" y="1546"/>
                    <a:pt x="5206" y="1546"/>
                    <a:pt x="5194" y="1546"/>
                  </a:cubicBezTo>
                  <a:cubicBezTo>
                    <a:pt x="3950" y="1537"/>
                    <a:pt x="2755" y="1080"/>
                    <a:pt x="1738" y="224"/>
                  </a:cubicBezTo>
                  <a:cubicBezTo>
                    <a:pt x="1554" y="74"/>
                    <a:pt x="1332" y="1"/>
                    <a:pt x="1111"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3164;p64">
              <a:extLst>
                <a:ext uri="{FF2B5EF4-FFF2-40B4-BE49-F238E27FC236}">
                  <a16:creationId xmlns:a16="http://schemas.microsoft.com/office/drawing/2014/main" id="{E4F4EC3E-3FFB-41A6-BB38-1B0EBFB79659}"/>
                </a:ext>
              </a:extLst>
            </p:cNvPr>
            <p:cNvSpPr/>
            <p:nvPr/>
          </p:nvSpPr>
          <p:spPr>
            <a:xfrm>
              <a:off x="1543650" y="3991975"/>
              <a:ext cx="4747325" cy="1484200"/>
            </a:xfrm>
            <a:custGeom>
              <a:avLst/>
              <a:gdLst/>
              <a:ahLst/>
              <a:cxnLst/>
              <a:rect l="l" t="t" r="r" b="b"/>
              <a:pathLst>
                <a:path w="189893" h="59368" extrusionOk="0">
                  <a:moveTo>
                    <a:pt x="94946" y="0"/>
                  </a:moveTo>
                  <a:cubicBezTo>
                    <a:pt x="69765" y="0"/>
                    <a:pt x="45615" y="3128"/>
                    <a:pt x="27809" y="8694"/>
                  </a:cubicBezTo>
                  <a:cubicBezTo>
                    <a:pt x="10003" y="14261"/>
                    <a:pt x="1" y="21811"/>
                    <a:pt x="1" y="29684"/>
                  </a:cubicBezTo>
                  <a:cubicBezTo>
                    <a:pt x="1" y="37556"/>
                    <a:pt x="10003" y="45106"/>
                    <a:pt x="27809" y="50673"/>
                  </a:cubicBezTo>
                  <a:cubicBezTo>
                    <a:pt x="45615" y="56240"/>
                    <a:pt x="69765" y="59367"/>
                    <a:pt x="94946" y="59367"/>
                  </a:cubicBezTo>
                  <a:cubicBezTo>
                    <a:pt x="120127" y="59367"/>
                    <a:pt x="144277" y="56240"/>
                    <a:pt x="162083" y="50673"/>
                  </a:cubicBezTo>
                  <a:cubicBezTo>
                    <a:pt x="179888" y="45106"/>
                    <a:pt x="189892" y="37556"/>
                    <a:pt x="189892" y="29684"/>
                  </a:cubicBezTo>
                  <a:cubicBezTo>
                    <a:pt x="189892" y="21811"/>
                    <a:pt x="179888" y="14261"/>
                    <a:pt x="162083" y="8694"/>
                  </a:cubicBezTo>
                  <a:cubicBezTo>
                    <a:pt x="144277" y="3128"/>
                    <a:pt x="120127" y="0"/>
                    <a:pt x="94946" y="0"/>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3165;p64">
              <a:extLst>
                <a:ext uri="{FF2B5EF4-FFF2-40B4-BE49-F238E27FC236}">
                  <a16:creationId xmlns:a16="http://schemas.microsoft.com/office/drawing/2014/main" id="{1A927AFA-4045-426C-B896-A74F9EBBF2F8}"/>
                </a:ext>
              </a:extLst>
            </p:cNvPr>
            <p:cNvSpPr/>
            <p:nvPr/>
          </p:nvSpPr>
          <p:spPr>
            <a:xfrm>
              <a:off x="1778600" y="3998425"/>
              <a:ext cx="4325100" cy="1313725"/>
            </a:xfrm>
            <a:custGeom>
              <a:avLst/>
              <a:gdLst/>
              <a:ahLst/>
              <a:cxnLst/>
              <a:rect l="l" t="t" r="r" b="b"/>
              <a:pathLst>
                <a:path w="173004" h="52549" extrusionOk="0">
                  <a:moveTo>
                    <a:pt x="86502" y="0"/>
                  </a:moveTo>
                  <a:cubicBezTo>
                    <a:pt x="63560" y="0"/>
                    <a:pt x="41558" y="2768"/>
                    <a:pt x="25336" y="7696"/>
                  </a:cubicBezTo>
                  <a:cubicBezTo>
                    <a:pt x="9113" y="12623"/>
                    <a:pt x="0" y="19306"/>
                    <a:pt x="0" y="26275"/>
                  </a:cubicBezTo>
                  <a:cubicBezTo>
                    <a:pt x="0" y="33243"/>
                    <a:pt x="9113" y="39925"/>
                    <a:pt x="25336" y="44853"/>
                  </a:cubicBezTo>
                  <a:cubicBezTo>
                    <a:pt x="41558" y="49780"/>
                    <a:pt x="63560" y="52549"/>
                    <a:pt x="86502" y="52549"/>
                  </a:cubicBezTo>
                  <a:cubicBezTo>
                    <a:pt x="109443" y="52549"/>
                    <a:pt x="131445" y="49780"/>
                    <a:pt x="147667" y="44853"/>
                  </a:cubicBezTo>
                  <a:cubicBezTo>
                    <a:pt x="163889" y="39925"/>
                    <a:pt x="173004" y="33243"/>
                    <a:pt x="173004" y="26275"/>
                  </a:cubicBezTo>
                  <a:cubicBezTo>
                    <a:pt x="173004" y="19306"/>
                    <a:pt x="163889" y="12623"/>
                    <a:pt x="147667" y="7696"/>
                  </a:cubicBezTo>
                  <a:cubicBezTo>
                    <a:pt x="131445" y="2768"/>
                    <a:pt x="109443" y="0"/>
                    <a:pt x="8650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3166;p64">
              <a:extLst>
                <a:ext uri="{FF2B5EF4-FFF2-40B4-BE49-F238E27FC236}">
                  <a16:creationId xmlns:a16="http://schemas.microsoft.com/office/drawing/2014/main" id="{2BFE1B2E-8F21-40A0-AC3C-4C568B184DD5}"/>
                </a:ext>
              </a:extLst>
            </p:cNvPr>
            <p:cNvSpPr/>
            <p:nvPr/>
          </p:nvSpPr>
          <p:spPr>
            <a:xfrm>
              <a:off x="1771225" y="3991075"/>
              <a:ext cx="4339825" cy="1328450"/>
            </a:xfrm>
            <a:custGeom>
              <a:avLst/>
              <a:gdLst/>
              <a:ahLst/>
              <a:cxnLst/>
              <a:rect l="l" t="t" r="r" b="b"/>
              <a:pathLst>
                <a:path w="173593" h="53138" extrusionOk="0">
                  <a:moveTo>
                    <a:pt x="86797" y="589"/>
                  </a:moveTo>
                  <a:cubicBezTo>
                    <a:pt x="134332" y="589"/>
                    <a:pt x="173005" y="12243"/>
                    <a:pt x="173005" y="26569"/>
                  </a:cubicBezTo>
                  <a:cubicBezTo>
                    <a:pt x="173005" y="40894"/>
                    <a:pt x="134331" y="52549"/>
                    <a:pt x="86797" y="52549"/>
                  </a:cubicBezTo>
                  <a:cubicBezTo>
                    <a:pt x="39262" y="52549"/>
                    <a:pt x="589" y="40894"/>
                    <a:pt x="589" y="26569"/>
                  </a:cubicBezTo>
                  <a:cubicBezTo>
                    <a:pt x="589" y="12243"/>
                    <a:pt x="39262" y="589"/>
                    <a:pt x="86797" y="589"/>
                  </a:cubicBezTo>
                  <a:close/>
                  <a:moveTo>
                    <a:pt x="86797" y="0"/>
                  </a:moveTo>
                  <a:cubicBezTo>
                    <a:pt x="63663" y="0"/>
                    <a:pt x="41910" y="2737"/>
                    <a:pt x="25545" y="7708"/>
                  </a:cubicBezTo>
                  <a:cubicBezTo>
                    <a:pt x="9072" y="12711"/>
                    <a:pt x="0" y="19410"/>
                    <a:pt x="0" y="26569"/>
                  </a:cubicBezTo>
                  <a:cubicBezTo>
                    <a:pt x="0" y="33728"/>
                    <a:pt x="9072" y="40426"/>
                    <a:pt x="25545" y="45429"/>
                  </a:cubicBezTo>
                  <a:cubicBezTo>
                    <a:pt x="41910" y="50400"/>
                    <a:pt x="63663" y="53138"/>
                    <a:pt x="86797" y="53138"/>
                  </a:cubicBezTo>
                  <a:cubicBezTo>
                    <a:pt x="109930" y="53138"/>
                    <a:pt x="131683" y="50400"/>
                    <a:pt x="148049" y="45429"/>
                  </a:cubicBezTo>
                  <a:cubicBezTo>
                    <a:pt x="164521" y="40427"/>
                    <a:pt x="173593" y="33728"/>
                    <a:pt x="173593" y="26569"/>
                  </a:cubicBezTo>
                  <a:cubicBezTo>
                    <a:pt x="173593" y="19410"/>
                    <a:pt x="164521" y="12713"/>
                    <a:pt x="148049" y="7708"/>
                  </a:cubicBezTo>
                  <a:cubicBezTo>
                    <a:pt x="131683" y="2737"/>
                    <a:pt x="109931" y="0"/>
                    <a:pt x="8679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3167;p64">
              <a:extLst>
                <a:ext uri="{FF2B5EF4-FFF2-40B4-BE49-F238E27FC236}">
                  <a16:creationId xmlns:a16="http://schemas.microsoft.com/office/drawing/2014/main" id="{9351F971-CF01-4BC9-B42F-E09EA5DFB21E}"/>
                </a:ext>
              </a:extLst>
            </p:cNvPr>
            <p:cNvSpPr/>
            <p:nvPr/>
          </p:nvSpPr>
          <p:spPr>
            <a:xfrm>
              <a:off x="2012975" y="3937675"/>
              <a:ext cx="3856325" cy="1114050"/>
            </a:xfrm>
            <a:custGeom>
              <a:avLst/>
              <a:gdLst/>
              <a:ahLst/>
              <a:cxnLst/>
              <a:rect l="l" t="t" r="r" b="b"/>
              <a:pathLst>
                <a:path w="154253" h="44562" extrusionOk="0">
                  <a:moveTo>
                    <a:pt x="77127" y="0"/>
                  </a:moveTo>
                  <a:cubicBezTo>
                    <a:pt x="56671" y="0"/>
                    <a:pt x="37054" y="2348"/>
                    <a:pt x="22590" y="6526"/>
                  </a:cubicBezTo>
                  <a:cubicBezTo>
                    <a:pt x="8126" y="10705"/>
                    <a:pt x="1" y="16372"/>
                    <a:pt x="1" y="22281"/>
                  </a:cubicBezTo>
                  <a:cubicBezTo>
                    <a:pt x="1" y="28190"/>
                    <a:pt x="8126" y="33857"/>
                    <a:pt x="22590" y="38036"/>
                  </a:cubicBezTo>
                  <a:cubicBezTo>
                    <a:pt x="37054" y="42214"/>
                    <a:pt x="56671" y="44562"/>
                    <a:pt x="77127" y="44562"/>
                  </a:cubicBezTo>
                  <a:cubicBezTo>
                    <a:pt x="97582" y="44562"/>
                    <a:pt x="117199" y="42214"/>
                    <a:pt x="131662" y="38036"/>
                  </a:cubicBezTo>
                  <a:cubicBezTo>
                    <a:pt x="146127" y="33857"/>
                    <a:pt x="154252" y="28190"/>
                    <a:pt x="154252" y="22281"/>
                  </a:cubicBezTo>
                  <a:cubicBezTo>
                    <a:pt x="154252" y="16372"/>
                    <a:pt x="146127" y="10705"/>
                    <a:pt x="131662" y="6526"/>
                  </a:cubicBezTo>
                  <a:cubicBezTo>
                    <a:pt x="117199" y="2348"/>
                    <a:pt x="97582" y="0"/>
                    <a:pt x="771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3168;p64">
              <a:extLst>
                <a:ext uri="{FF2B5EF4-FFF2-40B4-BE49-F238E27FC236}">
                  <a16:creationId xmlns:a16="http://schemas.microsoft.com/office/drawing/2014/main" id="{BB1A1687-0DD3-4B62-A314-1A757462CDB5}"/>
                </a:ext>
              </a:extLst>
            </p:cNvPr>
            <p:cNvSpPr/>
            <p:nvPr/>
          </p:nvSpPr>
          <p:spPr>
            <a:xfrm>
              <a:off x="2005600" y="3930300"/>
              <a:ext cx="3871075" cy="1128800"/>
            </a:xfrm>
            <a:custGeom>
              <a:avLst/>
              <a:gdLst/>
              <a:ahLst/>
              <a:cxnLst/>
              <a:rect l="l" t="t" r="r" b="b"/>
              <a:pathLst>
                <a:path w="154843" h="45152" extrusionOk="0">
                  <a:moveTo>
                    <a:pt x="77422" y="590"/>
                  </a:moveTo>
                  <a:cubicBezTo>
                    <a:pt x="119787" y="590"/>
                    <a:pt x="154253" y="10451"/>
                    <a:pt x="154253" y="22576"/>
                  </a:cubicBezTo>
                  <a:cubicBezTo>
                    <a:pt x="154253" y="34699"/>
                    <a:pt x="119787" y="44562"/>
                    <a:pt x="77422" y="44562"/>
                  </a:cubicBezTo>
                  <a:cubicBezTo>
                    <a:pt x="35056" y="44562"/>
                    <a:pt x="589" y="34698"/>
                    <a:pt x="589" y="22576"/>
                  </a:cubicBezTo>
                  <a:cubicBezTo>
                    <a:pt x="589" y="10453"/>
                    <a:pt x="35056" y="590"/>
                    <a:pt x="77422" y="590"/>
                  </a:cubicBezTo>
                  <a:close/>
                  <a:moveTo>
                    <a:pt x="77422" y="0"/>
                  </a:moveTo>
                  <a:cubicBezTo>
                    <a:pt x="56794" y="0"/>
                    <a:pt x="37396" y="2322"/>
                    <a:pt x="22803" y="6537"/>
                  </a:cubicBezTo>
                  <a:cubicBezTo>
                    <a:pt x="8099" y="10785"/>
                    <a:pt x="1" y="16481"/>
                    <a:pt x="1" y="22575"/>
                  </a:cubicBezTo>
                  <a:cubicBezTo>
                    <a:pt x="1" y="28669"/>
                    <a:pt x="8099" y="34365"/>
                    <a:pt x="22803" y="38613"/>
                  </a:cubicBezTo>
                  <a:cubicBezTo>
                    <a:pt x="37397" y="42829"/>
                    <a:pt x="56794" y="45152"/>
                    <a:pt x="77422" y="45152"/>
                  </a:cubicBezTo>
                  <a:cubicBezTo>
                    <a:pt x="98049" y="45152"/>
                    <a:pt x="117447" y="42829"/>
                    <a:pt x="132040" y="38613"/>
                  </a:cubicBezTo>
                  <a:cubicBezTo>
                    <a:pt x="146744" y="34365"/>
                    <a:pt x="154842" y="28669"/>
                    <a:pt x="154842" y="22575"/>
                  </a:cubicBezTo>
                  <a:cubicBezTo>
                    <a:pt x="154842" y="16481"/>
                    <a:pt x="146744" y="10785"/>
                    <a:pt x="132040" y="6537"/>
                  </a:cubicBezTo>
                  <a:cubicBezTo>
                    <a:pt x="117447" y="2322"/>
                    <a:pt x="98049" y="0"/>
                    <a:pt x="774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3169;p64">
              <a:extLst>
                <a:ext uri="{FF2B5EF4-FFF2-40B4-BE49-F238E27FC236}">
                  <a16:creationId xmlns:a16="http://schemas.microsoft.com/office/drawing/2014/main" id="{1178EB74-4AEC-4C5B-A023-E6E3B535E4E8}"/>
                </a:ext>
              </a:extLst>
            </p:cNvPr>
            <p:cNvSpPr/>
            <p:nvPr/>
          </p:nvSpPr>
          <p:spPr>
            <a:xfrm>
              <a:off x="2182475" y="3986625"/>
              <a:ext cx="3517325" cy="979400"/>
            </a:xfrm>
            <a:custGeom>
              <a:avLst/>
              <a:gdLst/>
              <a:ahLst/>
              <a:cxnLst/>
              <a:rect l="l" t="t" r="r" b="b"/>
              <a:pathLst>
                <a:path w="140693" h="39176" extrusionOk="0">
                  <a:moveTo>
                    <a:pt x="70347" y="1"/>
                  </a:moveTo>
                  <a:cubicBezTo>
                    <a:pt x="51689" y="1"/>
                    <a:pt x="33797" y="2064"/>
                    <a:pt x="20604" y="5738"/>
                  </a:cubicBezTo>
                  <a:cubicBezTo>
                    <a:pt x="7412" y="9411"/>
                    <a:pt x="0" y="14393"/>
                    <a:pt x="0" y="19588"/>
                  </a:cubicBezTo>
                  <a:cubicBezTo>
                    <a:pt x="0" y="24784"/>
                    <a:pt x="7412" y="29765"/>
                    <a:pt x="20604" y="33439"/>
                  </a:cubicBezTo>
                  <a:cubicBezTo>
                    <a:pt x="33797" y="37112"/>
                    <a:pt x="51689" y="39176"/>
                    <a:pt x="70347" y="39176"/>
                  </a:cubicBezTo>
                  <a:cubicBezTo>
                    <a:pt x="89003" y="39176"/>
                    <a:pt x="106896" y="37112"/>
                    <a:pt x="120088" y="33439"/>
                  </a:cubicBezTo>
                  <a:cubicBezTo>
                    <a:pt x="133281" y="29765"/>
                    <a:pt x="140692" y="24784"/>
                    <a:pt x="140692" y="19588"/>
                  </a:cubicBezTo>
                  <a:cubicBezTo>
                    <a:pt x="140692" y="14393"/>
                    <a:pt x="133281" y="9411"/>
                    <a:pt x="120088" y="5738"/>
                  </a:cubicBezTo>
                  <a:cubicBezTo>
                    <a:pt x="106896" y="2064"/>
                    <a:pt x="89003" y="1"/>
                    <a:pt x="7034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3170;p64">
              <a:extLst>
                <a:ext uri="{FF2B5EF4-FFF2-40B4-BE49-F238E27FC236}">
                  <a16:creationId xmlns:a16="http://schemas.microsoft.com/office/drawing/2014/main" id="{7980E4BE-46CE-4481-BFD0-8D9D088E08D0}"/>
                </a:ext>
              </a:extLst>
            </p:cNvPr>
            <p:cNvSpPr/>
            <p:nvPr/>
          </p:nvSpPr>
          <p:spPr>
            <a:xfrm>
              <a:off x="2175125" y="3979250"/>
              <a:ext cx="3532025" cy="994150"/>
            </a:xfrm>
            <a:custGeom>
              <a:avLst/>
              <a:gdLst/>
              <a:ahLst/>
              <a:cxnLst/>
              <a:rect l="l" t="t" r="r" b="b"/>
              <a:pathLst>
                <a:path w="141281" h="39766" extrusionOk="0">
                  <a:moveTo>
                    <a:pt x="70641" y="590"/>
                  </a:moveTo>
                  <a:cubicBezTo>
                    <a:pt x="109267" y="590"/>
                    <a:pt x="140691" y="9245"/>
                    <a:pt x="140691" y="19883"/>
                  </a:cubicBezTo>
                  <a:cubicBezTo>
                    <a:pt x="140691" y="30522"/>
                    <a:pt x="109267" y="39177"/>
                    <a:pt x="70641" y="39177"/>
                  </a:cubicBezTo>
                  <a:cubicBezTo>
                    <a:pt x="32014" y="39177"/>
                    <a:pt x="589" y="30522"/>
                    <a:pt x="589" y="19883"/>
                  </a:cubicBezTo>
                  <a:cubicBezTo>
                    <a:pt x="589" y="9245"/>
                    <a:pt x="32014" y="590"/>
                    <a:pt x="70641" y="590"/>
                  </a:cubicBezTo>
                  <a:close/>
                  <a:moveTo>
                    <a:pt x="70641" y="1"/>
                  </a:moveTo>
                  <a:cubicBezTo>
                    <a:pt x="51824" y="1"/>
                    <a:pt x="34132" y="2042"/>
                    <a:pt x="20820" y="5749"/>
                  </a:cubicBezTo>
                  <a:cubicBezTo>
                    <a:pt x="7395" y="9488"/>
                    <a:pt x="1" y="14507"/>
                    <a:pt x="1" y="19883"/>
                  </a:cubicBezTo>
                  <a:cubicBezTo>
                    <a:pt x="1" y="25260"/>
                    <a:pt x="7395" y="30280"/>
                    <a:pt x="20820" y="34018"/>
                  </a:cubicBezTo>
                  <a:cubicBezTo>
                    <a:pt x="34132" y="37724"/>
                    <a:pt x="51824" y="39766"/>
                    <a:pt x="70641" y="39766"/>
                  </a:cubicBezTo>
                  <a:cubicBezTo>
                    <a:pt x="89456" y="39766"/>
                    <a:pt x="107150" y="37724"/>
                    <a:pt x="120461" y="34018"/>
                  </a:cubicBezTo>
                  <a:cubicBezTo>
                    <a:pt x="133887" y="30280"/>
                    <a:pt x="141280" y="25260"/>
                    <a:pt x="141280" y="19883"/>
                  </a:cubicBezTo>
                  <a:cubicBezTo>
                    <a:pt x="141280" y="14507"/>
                    <a:pt x="133887" y="9488"/>
                    <a:pt x="120461" y="5749"/>
                  </a:cubicBezTo>
                  <a:cubicBezTo>
                    <a:pt x="107150" y="2042"/>
                    <a:pt x="89456" y="1"/>
                    <a:pt x="706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3171;p64">
              <a:extLst>
                <a:ext uri="{FF2B5EF4-FFF2-40B4-BE49-F238E27FC236}">
                  <a16:creationId xmlns:a16="http://schemas.microsoft.com/office/drawing/2014/main" id="{D444DE78-05EA-44CA-B6CF-05E168494F69}"/>
                </a:ext>
              </a:extLst>
            </p:cNvPr>
            <p:cNvSpPr/>
            <p:nvPr/>
          </p:nvSpPr>
          <p:spPr>
            <a:xfrm>
              <a:off x="2205725" y="4145775"/>
              <a:ext cx="3470825" cy="820250"/>
            </a:xfrm>
            <a:custGeom>
              <a:avLst/>
              <a:gdLst/>
              <a:ahLst/>
              <a:cxnLst/>
              <a:rect l="l" t="t" r="r" b="b"/>
              <a:pathLst>
                <a:path w="138833" h="32810" extrusionOk="0">
                  <a:moveTo>
                    <a:pt x="69417" y="0"/>
                  </a:moveTo>
                  <a:cubicBezTo>
                    <a:pt x="51006" y="0"/>
                    <a:pt x="33349" y="1729"/>
                    <a:pt x="20332" y="4805"/>
                  </a:cubicBezTo>
                  <a:cubicBezTo>
                    <a:pt x="7314" y="7882"/>
                    <a:pt x="0" y="12054"/>
                    <a:pt x="0" y="16406"/>
                  </a:cubicBezTo>
                  <a:cubicBezTo>
                    <a:pt x="0" y="20756"/>
                    <a:pt x="7314" y="24929"/>
                    <a:pt x="20332" y="28005"/>
                  </a:cubicBezTo>
                  <a:cubicBezTo>
                    <a:pt x="33349" y="31082"/>
                    <a:pt x="51006" y="32810"/>
                    <a:pt x="69417" y="32810"/>
                  </a:cubicBezTo>
                  <a:cubicBezTo>
                    <a:pt x="87827" y="32810"/>
                    <a:pt x="105483" y="31082"/>
                    <a:pt x="118501" y="28005"/>
                  </a:cubicBezTo>
                  <a:cubicBezTo>
                    <a:pt x="131520" y="24929"/>
                    <a:pt x="138832" y="20756"/>
                    <a:pt x="138832" y="16406"/>
                  </a:cubicBezTo>
                  <a:cubicBezTo>
                    <a:pt x="138832" y="12054"/>
                    <a:pt x="131520" y="7882"/>
                    <a:pt x="118501" y="4805"/>
                  </a:cubicBezTo>
                  <a:cubicBezTo>
                    <a:pt x="105483" y="1729"/>
                    <a:pt x="87827" y="0"/>
                    <a:pt x="694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3172;p64">
              <a:extLst>
                <a:ext uri="{FF2B5EF4-FFF2-40B4-BE49-F238E27FC236}">
                  <a16:creationId xmlns:a16="http://schemas.microsoft.com/office/drawing/2014/main" id="{B613C752-8305-4F51-BACF-2C2D5A8AFFCB}"/>
                </a:ext>
              </a:extLst>
            </p:cNvPr>
            <p:cNvSpPr/>
            <p:nvPr/>
          </p:nvSpPr>
          <p:spPr>
            <a:xfrm>
              <a:off x="2197200" y="4138425"/>
              <a:ext cx="3487875" cy="834975"/>
            </a:xfrm>
            <a:custGeom>
              <a:avLst/>
              <a:gdLst/>
              <a:ahLst/>
              <a:cxnLst/>
              <a:rect l="l" t="t" r="r" b="b"/>
              <a:pathLst>
                <a:path w="139515" h="33399" extrusionOk="0">
                  <a:moveTo>
                    <a:pt x="69758" y="589"/>
                  </a:moveTo>
                  <a:cubicBezTo>
                    <a:pt x="103563" y="589"/>
                    <a:pt x="133159" y="7504"/>
                    <a:pt x="138829" y="16700"/>
                  </a:cubicBezTo>
                  <a:cubicBezTo>
                    <a:pt x="133159" y="25895"/>
                    <a:pt x="103562" y="32810"/>
                    <a:pt x="69758" y="32810"/>
                  </a:cubicBezTo>
                  <a:cubicBezTo>
                    <a:pt x="35953" y="32810"/>
                    <a:pt x="6356" y="25895"/>
                    <a:pt x="685" y="16700"/>
                  </a:cubicBezTo>
                  <a:cubicBezTo>
                    <a:pt x="6356" y="7504"/>
                    <a:pt x="35953" y="589"/>
                    <a:pt x="69758" y="589"/>
                  </a:cubicBezTo>
                  <a:close/>
                  <a:moveTo>
                    <a:pt x="69758" y="0"/>
                  </a:moveTo>
                  <a:cubicBezTo>
                    <a:pt x="35017" y="0"/>
                    <a:pt x="5717" y="6961"/>
                    <a:pt x="87" y="16550"/>
                  </a:cubicBezTo>
                  <a:lnTo>
                    <a:pt x="0" y="16700"/>
                  </a:lnTo>
                  <a:lnTo>
                    <a:pt x="87" y="16849"/>
                  </a:lnTo>
                  <a:cubicBezTo>
                    <a:pt x="5717" y="26438"/>
                    <a:pt x="35017" y="33399"/>
                    <a:pt x="69758" y="33399"/>
                  </a:cubicBezTo>
                  <a:cubicBezTo>
                    <a:pt x="104497" y="33399"/>
                    <a:pt x="133799" y="26438"/>
                    <a:pt x="139428" y="16849"/>
                  </a:cubicBezTo>
                  <a:lnTo>
                    <a:pt x="139514" y="16700"/>
                  </a:lnTo>
                  <a:lnTo>
                    <a:pt x="139428" y="16550"/>
                  </a:lnTo>
                  <a:cubicBezTo>
                    <a:pt x="133799" y="6961"/>
                    <a:pt x="104497" y="0"/>
                    <a:pt x="69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3173;p64">
              <a:extLst>
                <a:ext uri="{FF2B5EF4-FFF2-40B4-BE49-F238E27FC236}">
                  <a16:creationId xmlns:a16="http://schemas.microsoft.com/office/drawing/2014/main" id="{F1A49DF9-79F9-4915-BC9F-2003A1A3AC2E}"/>
                </a:ext>
              </a:extLst>
            </p:cNvPr>
            <p:cNvSpPr/>
            <p:nvPr/>
          </p:nvSpPr>
          <p:spPr>
            <a:xfrm>
              <a:off x="2166250" y="4842425"/>
              <a:ext cx="119075" cy="104200"/>
            </a:xfrm>
            <a:custGeom>
              <a:avLst/>
              <a:gdLst/>
              <a:ahLst/>
              <a:cxnLst/>
              <a:rect l="l" t="t" r="r" b="b"/>
              <a:pathLst>
                <a:path w="4763" h="4168" extrusionOk="0">
                  <a:moveTo>
                    <a:pt x="2382" y="1"/>
                  </a:moveTo>
                  <a:cubicBezTo>
                    <a:pt x="1066" y="1"/>
                    <a:pt x="0" y="933"/>
                    <a:pt x="0" y="2084"/>
                  </a:cubicBezTo>
                  <a:cubicBezTo>
                    <a:pt x="0" y="3235"/>
                    <a:pt x="1066" y="4168"/>
                    <a:pt x="2382" y="4168"/>
                  </a:cubicBezTo>
                  <a:cubicBezTo>
                    <a:pt x="3697" y="4168"/>
                    <a:pt x="4763" y="3235"/>
                    <a:pt x="4763" y="2084"/>
                  </a:cubicBezTo>
                  <a:cubicBezTo>
                    <a:pt x="4763" y="934"/>
                    <a:pt x="3697" y="1"/>
                    <a:pt x="238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3174;p64">
              <a:extLst>
                <a:ext uri="{FF2B5EF4-FFF2-40B4-BE49-F238E27FC236}">
                  <a16:creationId xmlns:a16="http://schemas.microsoft.com/office/drawing/2014/main" id="{E2739BD1-7074-41AA-99F6-D6F699E21B9F}"/>
                </a:ext>
              </a:extLst>
            </p:cNvPr>
            <p:cNvSpPr/>
            <p:nvPr/>
          </p:nvSpPr>
          <p:spPr>
            <a:xfrm>
              <a:off x="2158900" y="4835075"/>
              <a:ext cx="133800" cy="118925"/>
            </a:xfrm>
            <a:custGeom>
              <a:avLst/>
              <a:gdLst/>
              <a:ahLst/>
              <a:cxnLst/>
              <a:rect l="l" t="t" r="r" b="b"/>
              <a:pathLst>
                <a:path w="5352" h="4757" extrusionOk="0">
                  <a:moveTo>
                    <a:pt x="2676" y="590"/>
                  </a:moveTo>
                  <a:cubicBezTo>
                    <a:pt x="3826" y="590"/>
                    <a:pt x="4763" y="1391"/>
                    <a:pt x="4763" y="2378"/>
                  </a:cubicBezTo>
                  <a:cubicBezTo>
                    <a:pt x="4763" y="3364"/>
                    <a:pt x="3826" y="4168"/>
                    <a:pt x="2676" y="4168"/>
                  </a:cubicBezTo>
                  <a:cubicBezTo>
                    <a:pt x="1525" y="4168"/>
                    <a:pt x="589" y="3364"/>
                    <a:pt x="589" y="2378"/>
                  </a:cubicBezTo>
                  <a:cubicBezTo>
                    <a:pt x="589" y="1391"/>
                    <a:pt x="1525" y="590"/>
                    <a:pt x="2676" y="590"/>
                  </a:cubicBezTo>
                  <a:close/>
                  <a:moveTo>
                    <a:pt x="2676" y="1"/>
                  </a:moveTo>
                  <a:cubicBezTo>
                    <a:pt x="1200" y="1"/>
                    <a:pt x="0" y="1067"/>
                    <a:pt x="0" y="2378"/>
                  </a:cubicBezTo>
                  <a:cubicBezTo>
                    <a:pt x="0" y="3690"/>
                    <a:pt x="1200" y="4756"/>
                    <a:pt x="2676" y="4756"/>
                  </a:cubicBezTo>
                  <a:cubicBezTo>
                    <a:pt x="4151" y="4756"/>
                    <a:pt x="5352" y="3688"/>
                    <a:pt x="5352" y="2378"/>
                  </a:cubicBezTo>
                  <a:cubicBezTo>
                    <a:pt x="5352" y="1067"/>
                    <a:pt x="4151" y="1"/>
                    <a:pt x="26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3175;p64">
              <a:extLst>
                <a:ext uri="{FF2B5EF4-FFF2-40B4-BE49-F238E27FC236}">
                  <a16:creationId xmlns:a16="http://schemas.microsoft.com/office/drawing/2014/main" id="{BE4A62BC-6A9F-403C-BB61-3FBD121784A9}"/>
                </a:ext>
              </a:extLst>
            </p:cNvPr>
            <p:cNvSpPr/>
            <p:nvPr/>
          </p:nvSpPr>
          <p:spPr>
            <a:xfrm>
              <a:off x="3023025" y="5069875"/>
              <a:ext cx="119075" cy="104200"/>
            </a:xfrm>
            <a:custGeom>
              <a:avLst/>
              <a:gdLst/>
              <a:ahLst/>
              <a:cxnLst/>
              <a:rect l="l" t="t" r="r" b="b"/>
              <a:pathLst>
                <a:path w="4763" h="4168" extrusionOk="0">
                  <a:moveTo>
                    <a:pt x="2382" y="1"/>
                  </a:moveTo>
                  <a:cubicBezTo>
                    <a:pt x="1066" y="1"/>
                    <a:pt x="1" y="934"/>
                    <a:pt x="1" y="2084"/>
                  </a:cubicBezTo>
                  <a:cubicBezTo>
                    <a:pt x="1" y="3234"/>
                    <a:pt x="1066" y="4168"/>
                    <a:pt x="2382" y="4168"/>
                  </a:cubicBezTo>
                  <a:cubicBezTo>
                    <a:pt x="3697" y="4168"/>
                    <a:pt x="4763" y="3234"/>
                    <a:pt x="4763" y="2084"/>
                  </a:cubicBezTo>
                  <a:cubicBezTo>
                    <a:pt x="4763" y="934"/>
                    <a:pt x="3697" y="1"/>
                    <a:pt x="238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3176;p64">
              <a:extLst>
                <a:ext uri="{FF2B5EF4-FFF2-40B4-BE49-F238E27FC236}">
                  <a16:creationId xmlns:a16="http://schemas.microsoft.com/office/drawing/2014/main" id="{8B709F99-B9A4-427B-8741-75B6485C8AEC}"/>
                </a:ext>
              </a:extLst>
            </p:cNvPr>
            <p:cNvSpPr/>
            <p:nvPr/>
          </p:nvSpPr>
          <p:spPr>
            <a:xfrm>
              <a:off x="3015650" y="5062500"/>
              <a:ext cx="133800" cy="118925"/>
            </a:xfrm>
            <a:custGeom>
              <a:avLst/>
              <a:gdLst/>
              <a:ahLst/>
              <a:cxnLst/>
              <a:rect l="l" t="t" r="r" b="b"/>
              <a:pathLst>
                <a:path w="5352" h="4757" extrusionOk="0">
                  <a:moveTo>
                    <a:pt x="2676" y="590"/>
                  </a:moveTo>
                  <a:cubicBezTo>
                    <a:pt x="3828" y="590"/>
                    <a:pt x="4763" y="1393"/>
                    <a:pt x="4763" y="2379"/>
                  </a:cubicBezTo>
                  <a:cubicBezTo>
                    <a:pt x="4763" y="3366"/>
                    <a:pt x="3826" y="4168"/>
                    <a:pt x="2676" y="4168"/>
                  </a:cubicBezTo>
                  <a:cubicBezTo>
                    <a:pt x="1526" y="4168"/>
                    <a:pt x="589" y="3366"/>
                    <a:pt x="589" y="2379"/>
                  </a:cubicBezTo>
                  <a:cubicBezTo>
                    <a:pt x="589" y="1392"/>
                    <a:pt x="1526" y="590"/>
                    <a:pt x="2676" y="590"/>
                  </a:cubicBezTo>
                  <a:close/>
                  <a:moveTo>
                    <a:pt x="2676" y="1"/>
                  </a:moveTo>
                  <a:cubicBezTo>
                    <a:pt x="1201" y="1"/>
                    <a:pt x="1" y="1069"/>
                    <a:pt x="1" y="2379"/>
                  </a:cubicBezTo>
                  <a:cubicBezTo>
                    <a:pt x="1" y="3689"/>
                    <a:pt x="1201" y="4756"/>
                    <a:pt x="2676" y="4756"/>
                  </a:cubicBezTo>
                  <a:cubicBezTo>
                    <a:pt x="4152" y="4756"/>
                    <a:pt x="5352" y="3691"/>
                    <a:pt x="5352" y="2379"/>
                  </a:cubicBezTo>
                  <a:cubicBezTo>
                    <a:pt x="5352" y="1068"/>
                    <a:pt x="4151" y="1"/>
                    <a:pt x="26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3177;p64">
              <a:extLst>
                <a:ext uri="{FF2B5EF4-FFF2-40B4-BE49-F238E27FC236}">
                  <a16:creationId xmlns:a16="http://schemas.microsoft.com/office/drawing/2014/main" id="{5A9DF6E4-EC50-43C0-8AB1-34CD7077D8E9}"/>
                </a:ext>
              </a:extLst>
            </p:cNvPr>
            <p:cNvSpPr/>
            <p:nvPr/>
          </p:nvSpPr>
          <p:spPr>
            <a:xfrm>
              <a:off x="4042400" y="5107075"/>
              <a:ext cx="119075" cy="104200"/>
            </a:xfrm>
            <a:custGeom>
              <a:avLst/>
              <a:gdLst/>
              <a:ahLst/>
              <a:cxnLst/>
              <a:rect l="l" t="t" r="r" b="b"/>
              <a:pathLst>
                <a:path w="4763" h="4168" extrusionOk="0">
                  <a:moveTo>
                    <a:pt x="2382" y="1"/>
                  </a:moveTo>
                  <a:cubicBezTo>
                    <a:pt x="1067" y="1"/>
                    <a:pt x="1" y="933"/>
                    <a:pt x="1" y="2084"/>
                  </a:cubicBezTo>
                  <a:cubicBezTo>
                    <a:pt x="1" y="3236"/>
                    <a:pt x="1067" y="4168"/>
                    <a:pt x="2382" y="4168"/>
                  </a:cubicBezTo>
                  <a:cubicBezTo>
                    <a:pt x="3697" y="4168"/>
                    <a:pt x="4763" y="3236"/>
                    <a:pt x="4763" y="2084"/>
                  </a:cubicBezTo>
                  <a:cubicBezTo>
                    <a:pt x="4763" y="934"/>
                    <a:pt x="3697" y="1"/>
                    <a:pt x="238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3178;p64">
              <a:extLst>
                <a:ext uri="{FF2B5EF4-FFF2-40B4-BE49-F238E27FC236}">
                  <a16:creationId xmlns:a16="http://schemas.microsoft.com/office/drawing/2014/main" id="{EEA69E17-9420-4F3A-B9C5-F3A8CC32D51E}"/>
                </a:ext>
              </a:extLst>
            </p:cNvPr>
            <p:cNvSpPr/>
            <p:nvPr/>
          </p:nvSpPr>
          <p:spPr>
            <a:xfrm>
              <a:off x="4035050" y="5099725"/>
              <a:ext cx="133800" cy="118925"/>
            </a:xfrm>
            <a:custGeom>
              <a:avLst/>
              <a:gdLst/>
              <a:ahLst/>
              <a:cxnLst/>
              <a:rect l="l" t="t" r="r" b="b"/>
              <a:pathLst>
                <a:path w="5352" h="4757" extrusionOk="0">
                  <a:moveTo>
                    <a:pt x="2676" y="590"/>
                  </a:moveTo>
                  <a:cubicBezTo>
                    <a:pt x="3827" y="590"/>
                    <a:pt x="4763" y="1391"/>
                    <a:pt x="4763" y="2378"/>
                  </a:cubicBezTo>
                  <a:cubicBezTo>
                    <a:pt x="4763" y="3365"/>
                    <a:pt x="3827" y="4168"/>
                    <a:pt x="2676" y="4168"/>
                  </a:cubicBezTo>
                  <a:cubicBezTo>
                    <a:pt x="1526" y="4168"/>
                    <a:pt x="590" y="3364"/>
                    <a:pt x="590" y="2378"/>
                  </a:cubicBezTo>
                  <a:cubicBezTo>
                    <a:pt x="590" y="1392"/>
                    <a:pt x="1526" y="590"/>
                    <a:pt x="2676" y="590"/>
                  </a:cubicBezTo>
                  <a:close/>
                  <a:moveTo>
                    <a:pt x="2676" y="1"/>
                  </a:moveTo>
                  <a:cubicBezTo>
                    <a:pt x="1200" y="1"/>
                    <a:pt x="1" y="1067"/>
                    <a:pt x="1" y="2378"/>
                  </a:cubicBezTo>
                  <a:cubicBezTo>
                    <a:pt x="1" y="3690"/>
                    <a:pt x="1200" y="4757"/>
                    <a:pt x="2676" y="4757"/>
                  </a:cubicBezTo>
                  <a:cubicBezTo>
                    <a:pt x="4151" y="4757"/>
                    <a:pt x="5352" y="3689"/>
                    <a:pt x="5352" y="2378"/>
                  </a:cubicBezTo>
                  <a:cubicBezTo>
                    <a:pt x="5352" y="1068"/>
                    <a:pt x="4151" y="1"/>
                    <a:pt x="26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3179;p64">
              <a:extLst>
                <a:ext uri="{FF2B5EF4-FFF2-40B4-BE49-F238E27FC236}">
                  <a16:creationId xmlns:a16="http://schemas.microsoft.com/office/drawing/2014/main" id="{B76AE06C-2911-4FBA-BB0A-7241A2CDA105}"/>
                </a:ext>
              </a:extLst>
            </p:cNvPr>
            <p:cNvSpPr/>
            <p:nvPr/>
          </p:nvSpPr>
          <p:spPr>
            <a:xfrm>
              <a:off x="5054350" y="5017800"/>
              <a:ext cx="119075" cy="104200"/>
            </a:xfrm>
            <a:custGeom>
              <a:avLst/>
              <a:gdLst/>
              <a:ahLst/>
              <a:cxnLst/>
              <a:rect l="l" t="t" r="r" b="b"/>
              <a:pathLst>
                <a:path w="4763" h="4168" extrusionOk="0">
                  <a:moveTo>
                    <a:pt x="2381" y="0"/>
                  </a:moveTo>
                  <a:cubicBezTo>
                    <a:pt x="1066" y="0"/>
                    <a:pt x="0" y="933"/>
                    <a:pt x="0" y="2084"/>
                  </a:cubicBezTo>
                  <a:cubicBezTo>
                    <a:pt x="0" y="3234"/>
                    <a:pt x="1066" y="4167"/>
                    <a:pt x="2381" y="4167"/>
                  </a:cubicBezTo>
                  <a:cubicBezTo>
                    <a:pt x="3697" y="4167"/>
                    <a:pt x="4763" y="3234"/>
                    <a:pt x="4763" y="2084"/>
                  </a:cubicBezTo>
                  <a:cubicBezTo>
                    <a:pt x="4763" y="933"/>
                    <a:pt x="3697" y="0"/>
                    <a:pt x="238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3180;p64">
              <a:extLst>
                <a:ext uri="{FF2B5EF4-FFF2-40B4-BE49-F238E27FC236}">
                  <a16:creationId xmlns:a16="http://schemas.microsoft.com/office/drawing/2014/main" id="{38EB638E-41A2-4B7F-BC54-CD9CA9485151}"/>
                </a:ext>
              </a:extLst>
            </p:cNvPr>
            <p:cNvSpPr/>
            <p:nvPr/>
          </p:nvSpPr>
          <p:spPr>
            <a:xfrm>
              <a:off x="5047000" y="5010425"/>
              <a:ext cx="133800" cy="118950"/>
            </a:xfrm>
            <a:custGeom>
              <a:avLst/>
              <a:gdLst/>
              <a:ahLst/>
              <a:cxnLst/>
              <a:rect l="l" t="t" r="r" b="b"/>
              <a:pathLst>
                <a:path w="5352" h="4758" extrusionOk="0">
                  <a:moveTo>
                    <a:pt x="2676" y="590"/>
                  </a:moveTo>
                  <a:cubicBezTo>
                    <a:pt x="3826" y="590"/>
                    <a:pt x="4763" y="1392"/>
                    <a:pt x="4763" y="2379"/>
                  </a:cubicBezTo>
                  <a:cubicBezTo>
                    <a:pt x="4763" y="3364"/>
                    <a:pt x="3826" y="4167"/>
                    <a:pt x="2676" y="4167"/>
                  </a:cubicBezTo>
                  <a:cubicBezTo>
                    <a:pt x="1526" y="4167"/>
                    <a:pt x="589" y="3364"/>
                    <a:pt x="589" y="2379"/>
                  </a:cubicBezTo>
                  <a:cubicBezTo>
                    <a:pt x="589" y="1392"/>
                    <a:pt x="1526" y="590"/>
                    <a:pt x="2676" y="590"/>
                  </a:cubicBezTo>
                  <a:close/>
                  <a:moveTo>
                    <a:pt x="2676" y="0"/>
                  </a:moveTo>
                  <a:cubicBezTo>
                    <a:pt x="1201" y="0"/>
                    <a:pt x="0" y="1067"/>
                    <a:pt x="0" y="2379"/>
                  </a:cubicBezTo>
                  <a:cubicBezTo>
                    <a:pt x="0" y="3690"/>
                    <a:pt x="1201" y="4757"/>
                    <a:pt x="2676" y="4757"/>
                  </a:cubicBezTo>
                  <a:cubicBezTo>
                    <a:pt x="4151" y="4757"/>
                    <a:pt x="5352" y="3689"/>
                    <a:pt x="5352" y="2379"/>
                  </a:cubicBezTo>
                  <a:cubicBezTo>
                    <a:pt x="5352" y="1067"/>
                    <a:pt x="4151" y="0"/>
                    <a:pt x="26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3181;p64">
              <a:extLst>
                <a:ext uri="{FF2B5EF4-FFF2-40B4-BE49-F238E27FC236}">
                  <a16:creationId xmlns:a16="http://schemas.microsoft.com/office/drawing/2014/main" id="{5AFEF82C-659E-4892-8FD3-DD450C1CAC43}"/>
                </a:ext>
              </a:extLst>
            </p:cNvPr>
            <p:cNvSpPr/>
            <p:nvPr/>
          </p:nvSpPr>
          <p:spPr>
            <a:xfrm>
              <a:off x="5709150" y="4779675"/>
              <a:ext cx="119050" cy="104200"/>
            </a:xfrm>
            <a:custGeom>
              <a:avLst/>
              <a:gdLst/>
              <a:ahLst/>
              <a:cxnLst/>
              <a:rect l="l" t="t" r="r" b="b"/>
              <a:pathLst>
                <a:path w="4762" h="4168" extrusionOk="0">
                  <a:moveTo>
                    <a:pt x="2381" y="1"/>
                  </a:moveTo>
                  <a:cubicBezTo>
                    <a:pt x="1066" y="1"/>
                    <a:pt x="0" y="934"/>
                    <a:pt x="0" y="2084"/>
                  </a:cubicBezTo>
                  <a:cubicBezTo>
                    <a:pt x="0" y="3235"/>
                    <a:pt x="1066" y="4168"/>
                    <a:pt x="2381" y="4168"/>
                  </a:cubicBezTo>
                  <a:cubicBezTo>
                    <a:pt x="3696" y="4168"/>
                    <a:pt x="4762" y="3235"/>
                    <a:pt x="4762" y="2084"/>
                  </a:cubicBezTo>
                  <a:cubicBezTo>
                    <a:pt x="4762" y="934"/>
                    <a:pt x="3696" y="1"/>
                    <a:pt x="238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3182;p64">
              <a:extLst>
                <a:ext uri="{FF2B5EF4-FFF2-40B4-BE49-F238E27FC236}">
                  <a16:creationId xmlns:a16="http://schemas.microsoft.com/office/drawing/2014/main" id="{5D6D8352-599B-4FFA-9A4E-E7B082F91109}"/>
                </a:ext>
              </a:extLst>
            </p:cNvPr>
            <p:cNvSpPr/>
            <p:nvPr/>
          </p:nvSpPr>
          <p:spPr>
            <a:xfrm>
              <a:off x="5701775" y="4772325"/>
              <a:ext cx="133800" cy="118925"/>
            </a:xfrm>
            <a:custGeom>
              <a:avLst/>
              <a:gdLst/>
              <a:ahLst/>
              <a:cxnLst/>
              <a:rect l="l" t="t" r="r" b="b"/>
              <a:pathLst>
                <a:path w="5352" h="4757" extrusionOk="0">
                  <a:moveTo>
                    <a:pt x="2676" y="590"/>
                  </a:moveTo>
                  <a:lnTo>
                    <a:pt x="2676" y="591"/>
                  </a:lnTo>
                  <a:cubicBezTo>
                    <a:pt x="3826" y="591"/>
                    <a:pt x="4763" y="1391"/>
                    <a:pt x="4763" y="2378"/>
                  </a:cubicBezTo>
                  <a:cubicBezTo>
                    <a:pt x="4763" y="3364"/>
                    <a:pt x="3826" y="4167"/>
                    <a:pt x="2676" y="4167"/>
                  </a:cubicBezTo>
                  <a:cubicBezTo>
                    <a:pt x="1526" y="4167"/>
                    <a:pt x="589" y="3364"/>
                    <a:pt x="589" y="2378"/>
                  </a:cubicBezTo>
                  <a:cubicBezTo>
                    <a:pt x="589" y="1391"/>
                    <a:pt x="1526" y="590"/>
                    <a:pt x="2676" y="590"/>
                  </a:cubicBezTo>
                  <a:close/>
                  <a:moveTo>
                    <a:pt x="2676" y="1"/>
                  </a:moveTo>
                  <a:cubicBezTo>
                    <a:pt x="1201" y="1"/>
                    <a:pt x="0" y="1068"/>
                    <a:pt x="0" y="2378"/>
                  </a:cubicBezTo>
                  <a:cubicBezTo>
                    <a:pt x="0" y="3690"/>
                    <a:pt x="1201" y="4756"/>
                    <a:pt x="2676" y="4756"/>
                  </a:cubicBezTo>
                  <a:cubicBezTo>
                    <a:pt x="4151" y="4756"/>
                    <a:pt x="5351" y="3690"/>
                    <a:pt x="5351" y="2378"/>
                  </a:cubicBezTo>
                  <a:cubicBezTo>
                    <a:pt x="5351" y="1068"/>
                    <a:pt x="4151" y="1"/>
                    <a:pt x="26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3183;p64">
              <a:extLst>
                <a:ext uri="{FF2B5EF4-FFF2-40B4-BE49-F238E27FC236}">
                  <a16:creationId xmlns:a16="http://schemas.microsoft.com/office/drawing/2014/main" id="{3E1FA8F4-8322-4A94-85EA-211B1C623C9A}"/>
                </a:ext>
              </a:extLst>
            </p:cNvPr>
            <p:cNvSpPr/>
            <p:nvPr/>
          </p:nvSpPr>
          <p:spPr>
            <a:xfrm>
              <a:off x="5907275" y="4468250"/>
              <a:ext cx="137700" cy="91925"/>
            </a:xfrm>
            <a:custGeom>
              <a:avLst/>
              <a:gdLst/>
              <a:ahLst/>
              <a:cxnLst/>
              <a:rect l="l" t="t" r="r" b="b"/>
              <a:pathLst>
                <a:path w="5508" h="3677" extrusionOk="0">
                  <a:moveTo>
                    <a:pt x="1702" y="1"/>
                  </a:moveTo>
                  <a:cubicBezTo>
                    <a:pt x="1092" y="1"/>
                    <a:pt x="602" y="206"/>
                    <a:pt x="393" y="608"/>
                  </a:cubicBezTo>
                  <a:cubicBezTo>
                    <a:pt x="0" y="1363"/>
                    <a:pt x="738" y="2525"/>
                    <a:pt x="2042" y="3204"/>
                  </a:cubicBezTo>
                  <a:cubicBezTo>
                    <a:pt x="2650" y="3521"/>
                    <a:pt x="3273" y="3676"/>
                    <a:pt x="3805" y="3676"/>
                  </a:cubicBezTo>
                  <a:cubicBezTo>
                    <a:pt x="4415" y="3676"/>
                    <a:pt x="4905" y="3471"/>
                    <a:pt x="5114" y="3069"/>
                  </a:cubicBezTo>
                  <a:cubicBezTo>
                    <a:pt x="5508" y="2315"/>
                    <a:pt x="4769" y="1152"/>
                    <a:pt x="3465" y="473"/>
                  </a:cubicBezTo>
                  <a:cubicBezTo>
                    <a:pt x="2857" y="157"/>
                    <a:pt x="2234" y="1"/>
                    <a:pt x="170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3184;p64">
              <a:extLst>
                <a:ext uri="{FF2B5EF4-FFF2-40B4-BE49-F238E27FC236}">
                  <a16:creationId xmlns:a16="http://schemas.microsoft.com/office/drawing/2014/main" id="{44502DBF-C282-42B3-A940-F9704467779F}"/>
                </a:ext>
              </a:extLst>
            </p:cNvPr>
            <p:cNvSpPr/>
            <p:nvPr/>
          </p:nvSpPr>
          <p:spPr>
            <a:xfrm>
              <a:off x="5904525" y="4460875"/>
              <a:ext cx="143175" cy="106700"/>
            </a:xfrm>
            <a:custGeom>
              <a:avLst/>
              <a:gdLst/>
              <a:ahLst/>
              <a:cxnLst/>
              <a:rect l="l" t="t" r="r" b="b"/>
              <a:pathLst>
                <a:path w="5727" h="4268" extrusionOk="0">
                  <a:moveTo>
                    <a:pt x="1800" y="588"/>
                  </a:moveTo>
                  <a:cubicBezTo>
                    <a:pt x="2286" y="588"/>
                    <a:pt x="2874" y="736"/>
                    <a:pt x="3439" y="1029"/>
                  </a:cubicBezTo>
                  <a:cubicBezTo>
                    <a:pt x="4025" y="1334"/>
                    <a:pt x="4504" y="1750"/>
                    <a:pt x="4788" y="2196"/>
                  </a:cubicBezTo>
                  <a:cubicBezTo>
                    <a:pt x="4935" y="2426"/>
                    <a:pt x="5152" y="2867"/>
                    <a:pt x="4964" y="3228"/>
                  </a:cubicBezTo>
                  <a:cubicBezTo>
                    <a:pt x="4807" y="3529"/>
                    <a:pt x="4419" y="3680"/>
                    <a:pt x="3928" y="3680"/>
                  </a:cubicBezTo>
                  <a:cubicBezTo>
                    <a:pt x="3442" y="3680"/>
                    <a:pt x="2854" y="3532"/>
                    <a:pt x="2289" y="3238"/>
                  </a:cubicBezTo>
                  <a:cubicBezTo>
                    <a:pt x="1703" y="2933"/>
                    <a:pt x="1224" y="2519"/>
                    <a:pt x="940" y="2072"/>
                  </a:cubicBezTo>
                  <a:cubicBezTo>
                    <a:pt x="793" y="1841"/>
                    <a:pt x="576" y="1401"/>
                    <a:pt x="764" y="1040"/>
                  </a:cubicBezTo>
                  <a:cubicBezTo>
                    <a:pt x="920" y="739"/>
                    <a:pt x="1308" y="588"/>
                    <a:pt x="1800" y="588"/>
                  </a:cubicBezTo>
                  <a:close/>
                  <a:moveTo>
                    <a:pt x="1816" y="0"/>
                  </a:moveTo>
                  <a:cubicBezTo>
                    <a:pt x="1093" y="0"/>
                    <a:pt x="505" y="261"/>
                    <a:pt x="241" y="767"/>
                  </a:cubicBezTo>
                  <a:cubicBezTo>
                    <a:pt x="0" y="1229"/>
                    <a:pt x="72" y="1805"/>
                    <a:pt x="442" y="2388"/>
                  </a:cubicBezTo>
                  <a:cubicBezTo>
                    <a:pt x="781" y="2921"/>
                    <a:pt x="1340" y="3409"/>
                    <a:pt x="2016" y="3761"/>
                  </a:cubicBezTo>
                  <a:cubicBezTo>
                    <a:pt x="2669" y="4101"/>
                    <a:pt x="3334" y="4268"/>
                    <a:pt x="3912" y="4268"/>
                  </a:cubicBezTo>
                  <a:cubicBezTo>
                    <a:pt x="4634" y="4268"/>
                    <a:pt x="5222" y="4007"/>
                    <a:pt x="5485" y="3500"/>
                  </a:cubicBezTo>
                  <a:cubicBezTo>
                    <a:pt x="5727" y="3038"/>
                    <a:pt x="5654" y="2463"/>
                    <a:pt x="5285" y="1880"/>
                  </a:cubicBezTo>
                  <a:cubicBezTo>
                    <a:pt x="4946" y="1346"/>
                    <a:pt x="4388" y="860"/>
                    <a:pt x="3711" y="508"/>
                  </a:cubicBezTo>
                  <a:cubicBezTo>
                    <a:pt x="3058" y="167"/>
                    <a:pt x="2394" y="0"/>
                    <a:pt x="18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3185;p64">
              <a:extLst>
                <a:ext uri="{FF2B5EF4-FFF2-40B4-BE49-F238E27FC236}">
                  <a16:creationId xmlns:a16="http://schemas.microsoft.com/office/drawing/2014/main" id="{89F1DC9D-C8F8-4BE8-B991-9531D6CDF70D}"/>
                </a:ext>
              </a:extLst>
            </p:cNvPr>
            <p:cNvSpPr/>
            <p:nvPr/>
          </p:nvSpPr>
          <p:spPr>
            <a:xfrm>
              <a:off x="1837300" y="4468250"/>
              <a:ext cx="137725" cy="91925"/>
            </a:xfrm>
            <a:custGeom>
              <a:avLst/>
              <a:gdLst/>
              <a:ahLst/>
              <a:cxnLst/>
              <a:rect l="l" t="t" r="r" b="b"/>
              <a:pathLst>
                <a:path w="5509" h="3677" extrusionOk="0">
                  <a:moveTo>
                    <a:pt x="3807" y="1"/>
                  </a:moveTo>
                  <a:cubicBezTo>
                    <a:pt x="3275" y="1"/>
                    <a:pt x="2651" y="157"/>
                    <a:pt x="2044" y="473"/>
                  </a:cubicBezTo>
                  <a:cubicBezTo>
                    <a:pt x="739" y="1152"/>
                    <a:pt x="1" y="2315"/>
                    <a:pt x="393" y="3069"/>
                  </a:cubicBezTo>
                  <a:cubicBezTo>
                    <a:pt x="603" y="3471"/>
                    <a:pt x="1094" y="3676"/>
                    <a:pt x="1704" y="3676"/>
                  </a:cubicBezTo>
                  <a:cubicBezTo>
                    <a:pt x="2236" y="3676"/>
                    <a:pt x="2859" y="3521"/>
                    <a:pt x="3466" y="3204"/>
                  </a:cubicBezTo>
                  <a:cubicBezTo>
                    <a:pt x="4771" y="2525"/>
                    <a:pt x="5509" y="1363"/>
                    <a:pt x="5116" y="608"/>
                  </a:cubicBezTo>
                  <a:cubicBezTo>
                    <a:pt x="4907" y="206"/>
                    <a:pt x="4417" y="1"/>
                    <a:pt x="380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3186;p64">
              <a:extLst>
                <a:ext uri="{FF2B5EF4-FFF2-40B4-BE49-F238E27FC236}">
                  <a16:creationId xmlns:a16="http://schemas.microsoft.com/office/drawing/2014/main" id="{2300B6D5-CB7C-46B0-91E7-CB11EF67EED8}"/>
                </a:ext>
              </a:extLst>
            </p:cNvPr>
            <p:cNvSpPr/>
            <p:nvPr/>
          </p:nvSpPr>
          <p:spPr>
            <a:xfrm>
              <a:off x="1834575" y="4460850"/>
              <a:ext cx="143175" cy="106725"/>
            </a:xfrm>
            <a:custGeom>
              <a:avLst/>
              <a:gdLst/>
              <a:ahLst/>
              <a:cxnLst/>
              <a:rect l="l" t="t" r="r" b="b"/>
              <a:pathLst>
                <a:path w="5727" h="4269" extrusionOk="0">
                  <a:moveTo>
                    <a:pt x="3927" y="589"/>
                  </a:moveTo>
                  <a:cubicBezTo>
                    <a:pt x="4419" y="589"/>
                    <a:pt x="4806" y="740"/>
                    <a:pt x="4964" y="1041"/>
                  </a:cubicBezTo>
                  <a:cubicBezTo>
                    <a:pt x="5152" y="1401"/>
                    <a:pt x="4935" y="1842"/>
                    <a:pt x="4788" y="2073"/>
                  </a:cubicBezTo>
                  <a:cubicBezTo>
                    <a:pt x="4504" y="2520"/>
                    <a:pt x="4025" y="2934"/>
                    <a:pt x="3439" y="3239"/>
                  </a:cubicBezTo>
                  <a:cubicBezTo>
                    <a:pt x="2873" y="3534"/>
                    <a:pt x="2286" y="3681"/>
                    <a:pt x="1800" y="3681"/>
                  </a:cubicBezTo>
                  <a:cubicBezTo>
                    <a:pt x="1309" y="3681"/>
                    <a:pt x="921" y="3530"/>
                    <a:pt x="763" y="3229"/>
                  </a:cubicBezTo>
                  <a:cubicBezTo>
                    <a:pt x="576" y="2868"/>
                    <a:pt x="793" y="2427"/>
                    <a:pt x="940" y="2197"/>
                  </a:cubicBezTo>
                  <a:cubicBezTo>
                    <a:pt x="1224" y="1750"/>
                    <a:pt x="1703" y="1335"/>
                    <a:pt x="2289" y="1030"/>
                  </a:cubicBezTo>
                  <a:cubicBezTo>
                    <a:pt x="2853" y="737"/>
                    <a:pt x="3441" y="589"/>
                    <a:pt x="3927" y="589"/>
                  </a:cubicBezTo>
                  <a:close/>
                  <a:moveTo>
                    <a:pt x="3912" y="1"/>
                  </a:moveTo>
                  <a:cubicBezTo>
                    <a:pt x="3334" y="1"/>
                    <a:pt x="2670" y="167"/>
                    <a:pt x="2017" y="507"/>
                  </a:cubicBezTo>
                  <a:cubicBezTo>
                    <a:pt x="1340" y="859"/>
                    <a:pt x="781" y="1347"/>
                    <a:pt x="442" y="1880"/>
                  </a:cubicBezTo>
                  <a:cubicBezTo>
                    <a:pt x="73" y="2464"/>
                    <a:pt x="0" y="3039"/>
                    <a:pt x="241" y="3501"/>
                  </a:cubicBezTo>
                  <a:cubicBezTo>
                    <a:pt x="506" y="4009"/>
                    <a:pt x="1093" y="4269"/>
                    <a:pt x="1816" y="4269"/>
                  </a:cubicBezTo>
                  <a:cubicBezTo>
                    <a:pt x="2394" y="4269"/>
                    <a:pt x="3057" y="4102"/>
                    <a:pt x="3711" y="3761"/>
                  </a:cubicBezTo>
                  <a:cubicBezTo>
                    <a:pt x="4386" y="3409"/>
                    <a:pt x="4946" y="2922"/>
                    <a:pt x="5284" y="2388"/>
                  </a:cubicBezTo>
                  <a:cubicBezTo>
                    <a:pt x="5655" y="1806"/>
                    <a:pt x="5726" y="1230"/>
                    <a:pt x="5486" y="768"/>
                  </a:cubicBezTo>
                  <a:cubicBezTo>
                    <a:pt x="5222" y="261"/>
                    <a:pt x="4634" y="1"/>
                    <a:pt x="39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3187;p64">
              <a:extLst>
                <a:ext uri="{FF2B5EF4-FFF2-40B4-BE49-F238E27FC236}">
                  <a16:creationId xmlns:a16="http://schemas.microsoft.com/office/drawing/2014/main" id="{60CCF3A6-DA7E-44BF-82CB-709EF76B5C50}"/>
                </a:ext>
              </a:extLst>
            </p:cNvPr>
            <p:cNvSpPr/>
            <p:nvPr/>
          </p:nvSpPr>
          <p:spPr>
            <a:xfrm>
              <a:off x="2172400" y="3867125"/>
              <a:ext cx="14750" cy="502475"/>
            </a:xfrm>
            <a:custGeom>
              <a:avLst/>
              <a:gdLst/>
              <a:ahLst/>
              <a:cxnLst/>
              <a:rect l="l" t="t" r="r" b="b"/>
              <a:pathLst>
                <a:path w="590" h="20099" extrusionOk="0">
                  <a:moveTo>
                    <a:pt x="1" y="1"/>
                  </a:moveTo>
                  <a:lnTo>
                    <a:pt x="1" y="20098"/>
                  </a:lnTo>
                  <a:lnTo>
                    <a:pt x="590" y="20098"/>
                  </a:lnTo>
                  <a:lnTo>
                    <a:pt x="59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3188;p64">
              <a:extLst>
                <a:ext uri="{FF2B5EF4-FFF2-40B4-BE49-F238E27FC236}">
                  <a16:creationId xmlns:a16="http://schemas.microsoft.com/office/drawing/2014/main" id="{B3DC4595-8E5B-4214-BF35-103E389D2F89}"/>
                </a:ext>
              </a:extLst>
            </p:cNvPr>
            <p:cNvSpPr/>
            <p:nvPr/>
          </p:nvSpPr>
          <p:spPr>
            <a:xfrm>
              <a:off x="2496875" y="4484675"/>
              <a:ext cx="14750" cy="251250"/>
            </a:xfrm>
            <a:custGeom>
              <a:avLst/>
              <a:gdLst/>
              <a:ahLst/>
              <a:cxnLst/>
              <a:rect l="l" t="t" r="r" b="b"/>
              <a:pathLst>
                <a:path w="590" h="10050" extrusionOk="0">
                  <a:moveTo>
                    <a:pt x="1" y="1"/>
                  </a:moveTo>
                  <a:lnTo>
                    <a:pt x="1" y="10049"/>
                  </a:lnTo>
                  <a:lnTo>
                    <a:pt x="590" y="10049"/>
                  </a:lnTo>
                  <a:lnTo>
                    <a:pt x="59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3189;p64">
              <a:extLst>
                <a:ext uri="{FF2B5EF4-FFF2-40B4-BE49-F238E27FC236}">
                  <a16:creationId xmlns:a16="http://schemas.microsoft.com/office/drawing/2014/main" id="{8DAEB000-164E-4071-81C6-472CEE4BFDC0}"/>
                </a:ext>
              </a:extLst>
            </p:cNvPr>
            <p:cNvSpPr/>
            <p:nvPr/>
          </p:nvSpPr>
          <p:spPr>
            <a:xfrm>
              <a:off x="2496875" y="3919475"/>
              <a:ext cx="14750" cy="502425"/>
            </a:xfrm>
            <a:custGeom>
              <a:avLst/>
              <a:gdLst/>
              <a:ahLst/>
              <a:cxnLst/>
              <a:rect l="l" t="t" r="r" b="b"/>
              <a:pathLst>
                <a:path w="590" h="20097" extrusionOk="0">
                  <a:moveTo>
                    <a:pt x="1" y="0"/>
                  </a:moveTo>
                  <a:lnTo>
                    <a:pt x="1" y="20097"/>
                  </a:lnTo>
                  <a:lnTo>
                    <a:pt x="590" y="20097"/>
                  </a:lnTo>
                  <a:lnTo>
                    <a:pt x="59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3190;p64">
              <a:extLst>
                <a:ext uri="{FF2B5EF4-FFF2-40B4-BE49-F238E27FC236}">
                  <a16:creationId xmlns:a16="http://schemas.microsoft.com/office/drawing/2014/main" id="{5D7A43A3-CFA5-49B9-BCDC-F98379909138}"/>
                </a:ext>
              </a:extLst>
            </p:cNvPr>
            <p:cNvSpPr/>
            <p:nvPr/>
          </p:nvSpPr>
          <p:spPr>
            <a:xfrm>
              <a:off x="5396200" y="4254400"/>
              <a:ext cx="14750" cy="502475"/>
            </a:xfrm>
            <a:custGeom>
              <a:avLst/>
              <a:gdLst/>
              <a:ahLst/>
              <a:cxnLst/>
              <a:rect l="l" t="t" r="r" b="b"/>
              <a:pathLst>
                <a:path w="590" h="20099" extrusionOk="0">
                  <a:moveTo>
                    <a:pt x="0" y="1"/>
                  </a:moveTo>
                  <a:lnTo>
                    <a:pt x="0" y="20098"/>
                  </a:lnTo>
                  <a:lnTo>
                    <a:pt x="589" y="20098"/>
                  </a:lnTo>
                  <a:lnTo>
                    <a:pt x="58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3191;p64">
              <a:extLst>
                <a:ext uri="{FF2B5EF4-FFF2-40B4-BE49-F238E27FC236}">
                  <a16:creationId xmlns:a16="http://schemas.microsoft.com/office/drawing/2014/main" id="{AC0F12BC-61BE-45D2-A557-9A4FD263656F}"/>
                </a:ext>
              </a:extLst>
            </p:cNvPr>
            <p:cNvSpPr/>
            <p:nvPr/>
          </p:nvSpPr>
          <p:spPr>
            <a:xfrm>
              <a:off x="5091050" y="3739200"/>
              <a:ext cx="14750" cy="1104850"/>
            </a:xfrm>
            <a:custGeom>
              <a:avLst/>
              <a:gdLst/>
              <a:ahLst/>
              <a:cxnLst/>
              <a:rect l="l" t="t" r="r" b="b"/>
              <a:pathLst>
                <a:path w="590" h="44194" extrusionOk="0">
                  <a:moveTo>
                    <a:pt x="1" y="0"/>
                  </a:moveTo>
                  <a:lnTo>
                    <a:pt x="1" y="44193"/>
                  </a:lnTo>
                  <a:lnTo>
                    <a:pt x="589" y="44193"/>
                  </a:lnTo>
                  <a:lnTo>
                    <a:pt x="58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3192;p64">
              <a:extLst>
                <a:ext uri="{FF2B5EF4-FFF2-40B4-BE49-F238E27FC236}">
                  <a16:creationId xmlns:a16="http://schemas.microsoft.com/office/drawing/2014/main" id="{91958977-A0B0-4FC6-A220-EAF82575E8A0}"/>
                </a:ext>
              </a:extLst>
            </p:cNvPr>
            <p:cNvSpPr/>
            <p:nvPr/>
          </p:nvSpPr>
          <p:spPr>
            <a:xfrm>
              <a:off x="3826175" y="4725425"/>
              <a:ext cx="14725" cy="230300"/>
            </a:xfrm>
            <a:custGeom>
              <a:avLst/>
              <a:gdLst/>
              <a:ahLst/>
              <a:cxnLst/>
              <a:rect l="l" t="t" r="r" b="b"/>
              <a:pathLst>
                <a:path w="589" h="9212" extrusionOk="0">
                  <a:moveTo>
                    <a:pt x="0" y="1"/>
                  </a:moveTo>
                  <a:lnTo>
                    <a:pt x="0" y="9212"/>
                  </a:lnTo>
                  <a:lnTo>
                    <a:pt x="589" y="9212"/>
                  </a:lnTo>
                  <a:lnTo>
                    <a:pt x="58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3193;p64">
              <a:extLst>
                <a:ext uri="{FF2B5EF4-FFF2-40B4-BE49-F238E27FC236}">
                  <a16:creationId xmlns:a16="http://schemas.microsoft.com/office/drawing/2014/main" id="{886C442B-9373-4BF2-8C3A-B3FB9CC59C10}"/>
                </a:ext>
              </a:extLst>
            </p:cNvPr>
            <p:cNvSpPr/>
            <p:nvPr/>
          </p:nvSpPr>
          <p:spPr>
            <a:xfrm>
              <a:off x="2860325" y="4309025"/>
              <a:ext cx="14750" cy="563275"/>
            </a:xfrm>
            <a:custGeom>
              <a:avLst/>
              <a:gdLst/>
              <a:ahLst/>
              <a:cxnLst/>
              <a:rect l="l" t="t" r="r" b="b"/>
              <a:pathLst>
                <a:path w="590" h="22531" extrusionOk="0">
                  <a:moveTo>
                    <a:pt x="1" y="0"/>
                  </a:moveTo>
                  <a:lnTo>
                    <a:pt x="1" y="22531"/>
                  </a:lnTo>
                  <a:lnTo>
                    <a:pt x="589" y="22531"/>
                  </a:lnTo>
                  <a:lnTo>
                    <a:pt x="58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3194;p64">
              <a:extLst>
                <a:ext uri="{FF2B5EF4-FFF2-40B4-BE49-F238E27FC236}">
                  <a16:creationId xmlns:a16="http://schemas.microsoft.com/office/drawing/2014/main" id="{978F1443-ADA9-418C-837F-92DEDAFD78FB}"/>
                </a:ext>
              </a:extLst>
            </p:cNvPr>
            <p:cNvSpPr/>
            <p:nvPr/>
          </p:nvSpPr>
          <p:spPr>
            <a:xfrm>
              <a:off x="4577075" y="4827050"/>
              <a:ext cx="14750" cy="113825"/>
            </a:xfrm>
            <a:custGeom>
              <a:avLst/>
              <a:gdLst/>
              <a:ahLst/>
              <a:cxnLst/>
              <a:rect l="l" t="t" r="r" b="b"/>
              <a:pathLst>
                <a:path w="590" h="4553" extrusionOk="0">
                  <a:moveTo>
                    <a:pt x="1" y="0"/>
                  </a:moveTo>
                  <a:lnTo>
                    <a:pt x="1" y="4552"/>
                  </a:lnTo>
                  <a:lnTo>
                    <a:pt x="589" y="4552"/>
                  </a:lnTo>
                  <a:lnTo>
                    <a:pt x="58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3195;p64">
              <a:extLst>
                <a:ext uri="{FF2B5EF4-FFF2-40B4-BE49-F238E27FC236}">
                  <a16:creationId xmlns:a16="http://schemas.microsoft.com/office/drawing/2014/main" id="{99760A8D-5959-4B33-AB54-46BB5DF93B3D}"/>
                </a:ext>
              </a:extLst>
            </p:cNvPr>
            <p:cNvSpPr/>
            <p:nvPr/>
          </p:nvSpPr>
          <p:spPr>
            <a:xfrm>
              <a:off x="4577075" y="4559250"/>
              <a:ext cx="14750" cy="232350"/>
            </a:xfrm>
            <a:custGeom>
              <a:avLst/>
              <a:gdLst/>
              <a:ahLst/>
              <a:cxnLst/>
              <a:rect l="l" t="t" r="r" b="b"/>
              <a:pathLst>
                <a:path w="590" h="9294" extrusionOk="0">
                  <a:moveTo>
                    <a:pt x="1" y="0"/>
                  </a:moveTo>
                  <a:lnTo>
                    <a:pt x="1" y="9294"/>
                  </a:lnTo>
                  <a:lnTo>
                    <a:pt x="589" y="9294"/>
                  </a:lnTo>
                  <a:lnTo>
                    <a:pt x="58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3196;p64">
              <a:extLst>
                <a:ext uri="{FF2B5EF4-FFF2-40B4-BE49-F238E27FC236}">
                  <a16:creationId xmlns:a16="http://schemas.microsoft.com/office/drawing/2014/main" id="{86CE4E2D-6ED9-4B28-944F-4264A0D1E49B}"/>
                </a:ext>
              </a:extLst>
            </p:cNvPr>
            <p:cNvSpPr/>
            <p:nvPr/>
          </p:nvSpPr>
          <p:spPr>
            <a:xfrm>
              <a:off x="3826175" y="4495150"/>
              <a:ext cx="14725" cy="125625"/>
            </a:xfrm>
            <a:custGeom>
              <a:avLst/>
              <a:gdLst/>
              <a:ahLst/>
              <a:cxnLst/>
              <a:rect l="l" t="t" r="r" b="b"/>
              <a:pathLst>
                <a:path w="589" h="5025" extrusionOk="0">
                  <a:moveTo>
                    <a:pt x="0" y="1"/>
                  </a:moveTo>
                  <a:lnTo>
                    <a:pt x="0" y="5025"/>
                  </a:lnTo>
                  <a:lnTo>
                    <a:pt x="589" y="5025"/>
                  </a:lnTo>
                  <a:lnTo>
                    <a:pt x="58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3197;p64">
              <a:extLst>
                <a:ext uri="{FF2B5EF4-FFF2-40B4-BE49-F238E27FC236}">
                  <a16:creationId xmlns:a16="http://schemas.microsoft.com/office/drawing/2014/main" id="{2B5EABD0-1C69-4E07-9B71-69D7850151D0}"/>
                </a:ext>
              </a:extLst>
            </p:cNvPr>
            <p:cNvSpPr/>
            <p:nvPr/>
          </p:nvSpPr>
          <p:spPr>
            <a:xfrm>
              <a:off x="5396200" y="3909025"/>
              <a:ext cx="14750" cy="230300"/>
            </a:xfrm>
            <a:custGeom>
              <a:avLst/>
              <a:gdLst/>
              <a:ahLst/>
              <a:cxnLst/>
              <a:rect l="l" t="t" r="r" b="b"/>
              <a:pathLst>
                <a:path w="590" h="9212" extrusionOk="0">
                  <a:moveTo>
                    <a:pt x="0" y="0"/>
                  </a:moveTo>
                  <a:lnTo>
                    <a:pt x="0" y="9211"/>
                  </a:lnTo>
                  <a:lnTo>
                    <a:pt x="589" y="9211"/>
                  </a:lnTo>
                  <a:lnTo>
                    <a:pt x="58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3198;p64">
              <a:extLst>
                <a:ext uri="{FF2B5EF4-FFF2-40B4-BE49-F238E27FC236}">
                  <a16:creationId xmlns:a16="http://schemas.microsoft.com/office/drawing/2014/main" id="{5A64ED61-0258-4313-B998-799B71F4D16E}"/>
                </a:ext>
              </a:extLst>
            </p:cNvPr>
            <p:cNvSpPr/>
            <p:nvPr/>
          </p:nvSpPr>
          <p:spPr>
            <a:xfrm>
              <a:off x="5689275" y="3417075"/>
              <a:ext cx="14750" cy="1119950"/>
            </a:xfrm>
            <a:custGeom>
              <a:avLst/>
              <a:gdLst/>
              <a:ahLst/>
              <a:cxnLst/>
              <a:rect l="l" t="t" r="r" b="b"/>
              <a:pathLst>
                <a:path w="590" h="44798" extrusionOk="0">
                  <a:moveTo>
                    <a:pt x="0" y="1"/>
                  </a:moveTo>
                  <a:lnTo>
                    <a:pt x="0" y="44798"/>
                  </a:lnTo>
                  <a:lnTo>
                    <a:pt x="589" y="44798"/>
                  </a:lnTo>
                  <a:lnTo>
                    <a:pt x="58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3199;p64">
              <a:extLst>
                <a:ext uri="{FF2B5EF4-FFF2-40B4-BE49-F238E27FC236}">
                  <a16:creationId xmlns:a16="http://schemas.microsoft.com/office/drawing/2014/main" id="{00729AE7-5B47-448D-A017-52B5D46D802C}"/>
                </a:ext>
              </a:extLst>
            </p:cNvPr>
            <p:cNvSpPr/>
            <p:nvPr/>
          </p:nvSpPr>
          <p:spPr>
            <a:xfrm>
              <a:off x="2172400" y="3522075"/>
              <a:ext cx="14750" cy="271825"/>
            </a:xfrm>
            <a:custGeom>
              <a:avLst/>
              <a:gdLst/>
              <a:ahLst/>
              <a:cxnLst/>
              <a:rect l="l" t="t" r="r" b="b"/>
              <a:pathLst>
                <a:path w="590" h="10873" extrusionOk="0">
                  <a:moveTo>
                    <a:pt x="1" y="1"/>
                  </a:moveTo>
                  <a:lnTo>
                    <a:pt x="1" y="10873"/>
                  </a:lnTo>
                  <a:lnTo>
                    <a:pt x="590" y="10873"/>
                  </a:lnTo>
                  <a:lnTo>
                    <a:pt x="590"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3200;p64">
              <a:extLst>
                <a:ext uri="{FF2B5EF4-FFF2-40B4-BE49-F238E27FC236}">
                  <a16:creationId xmlns:a16="http://schemas.microsoft.com/office/drawing/2014/main" id="{ECEC8066-7F16-429E-9B9E-26068ECA8EA4}"/>
                </a:ext>
              </a:extLst>
            </p:cNvPr>
            <p:cNvSpPr/>
            <p:nvPr/>
          </p:nvSpPr>
          <p:spPr>
            <a:xfrm>
              <a:off x="4837850" y="2968175"/>
              <a:ext cx="69975" cy="184900"/>
            </a:xfrm>
            <a:custGeom>
              <a:avLst/>
              <a:gdLst/>
              <a:ahLst/>
              <a:cxnLst/>
              <a:rect l="l" t="t" r="r" b="b"/>
              <a:pathLst>
                <a:path w="2799" h="7396" extrusionOk="0">
                  <a:moveTo>
                    <a:pt x="1" y="1"/>
                  </a:moveTo>
                  <a:lnTo>
                    <a:pt x="1" y="7396"/>
                  </a:lnTo>
                  <a:lnTo>
                    <a:pt x="2798" y="7396"/>
                  </a:lnTo>
                  <a:lnTo>
                    <a:pt x="279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3201;p64">
              <a:extLst>
                <a:ext uri="{FF2B5EF4-FFF2-40B4-BE49-F238E27FC236}">
                  <a16:creationId xmlns:a16="http://schemas.microsoft.com/office/drawing/2014/main" id="{913EE6CF-BCF0-42FC-ABDE-A0E2C802D628}"/>
                </a:ext>
              </a:extLst>
            </p:cNvPr>
            <p:cNvSpPr/>
            <p:nvPr/>
          </p:nvSpPr>
          <p:spPr>
            <a:xfrm>
              <a:off x="4830525" y="2960825"/>
              <a:ext cx="84675" cy="199625"/>
            </a:xfrm>
            <a:custGeom>
              <a:avLst/>
              <a:gdLst/>
              <a:ahLst/>
              <a:cxnLst/>
              <a:rect l="l" t="t" r="r" b="b"/>
              <a:pathLst>
                <a:path w="3387" h="7985" extrusionOk="0">
                  <a:moveTo>
                    <a:pt x="2797" y="590"/>
                  </a:moveTo>
                  <a:lnTo>
                    <a:pt x="2797" y="7395"/>
                  </a:lnTo>
                  <a:lnTo>
                    <a:pt x="589" y="7395"/>
                  </a:lnTo>
                  <a:lnTo>
                    <a:pt x="589" y="590"/>
                  </a:lnTo>
                  <a:close/>
                  <a:moveTo>
                    <a:pt x="0" y="1"/>
                  </a:moveTo>
                  <a:lnTo>
                    <a:pt x="0" y="7985"/>
                  </a:lnTo>
                  <a:lnTo>
                    <a:pt x="3386" y="7985"/>
                  </a:lnTo>
                  <a:lnTo>
                    <a:pt x="338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3202;p64">
              <a:extLst>
                <a:ext uri="{FF2B5EF4-FFF2-40B4-BE49-F238E27FC236}">
                  <a16:creationId xmlns:a16="http://schemas.microsoft.com/office/drawing/2014/main" id="{39699C8C-9194-4458-AF70-A6A057152EAA}"/>
                </a:ext>
              </a:extLst>
            </p:cNvPr>
            <p:cNvSpPr/>
            <p:nvPr/>
          </p:nvSpPr>
          <p:spPr>
            <a:xfrm>
              <a:off x="3019925" y="1595025"/>
              <a:ext cx="1840900" cy="398775"/>
            </a:xfrm>
            <a:custGeom>
              <a:avLst/>
              <a:gdLst/>
              <a:ahLst/>
              <a:cxnLst/>
              <a:rect l="l" t="t" r="r" b="b"/>
              <a:pathLst>
                <a:path w="73636" h="15951" extrusionOk="0">
                  <a:moveTo>
                    <a:pt x="1" y="1"/>
                  </a:moveTo>
                  <a:lnTo>
                    <a:pt x="1" y="15950"/>
                  </a:lnTo>
                  <a:lnTo>
                    <a:pt x="73636" y="15950"/>
                  </a:lnTo>
                  <a:lnTo>
                    <a:pt x="7363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3203;p64">
              <a:extLst>
                <a:ext uri="{FF2B5EF4-FFF2-40B4-BE49-F238E27FC236}">
                  <a16:creationId xmlns:a16="http://schemas.microsoft.com/office/drawing/2014/main" id="{4CD63437-E4AF-4797-8181-FB3BD97B1468}"/>
                </a:ext>
              </a:extLst>
            </p:cNvPr>
            <p:cNvSpPr/>
            <p:nvPr/>
          </p:nvSpPr>
          <p:spPr>
            <a:xfrm>
              <a:off x="3012575" y="1587675"/>
              <a:ext cx="1855600" cy="413525"/>
            </a:xfrm>
            <a:custGeom>
              <a:avLst/>
              <a:gdLst/>
              <a:ahLst/>
              <a:cxnLst/>
              <a:rect l="l" t="t" r="r" b="b"/>
              <a:pathLst>
                <a:path w="74224" h="16541" extrusionOk="0">
                  <a:moveTo>
                    <a:pt x="73635" y="590"/>
                  </a:moveTo>
                  <a:lnTo>
                    <a:pt x="73635" y="15950"/>
                  </a:lnTo>
                  <a:lnTo>
                    <a:pt x="590" y="15950"/>
                  </a:lnTo>
                  <a:lnTo>
                    <a:pt x="590" y="590"/>
                  </a:lnTo>
                  <a:close/>
                  <a:moveTo>
                    <a:pt x="1" y="1"/>
                  </a:moveTo>
                  <a:lnTo>
                    <a:pt x="1" y="16540"/>
                  </a:lnTo>
                  <a:lnTo>
                    <a:pt x="74224" y="16540"/>
                  </a:lnTo>
                  <a:lnTo>
                    <a:pt x="74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3204;p64">
              <a:extLst>
                <a:ext uri="{FF2B5EF4-FFF2-40B4-BE49-F238E27FC236}">
                  <a16:creationId xmlns:a16="http://schemas.microsoft.com/office/drawing/2014/main" id="{11D4CDF2-BD62-4C01-9EB2-CDD1ACA67365}"/>
                </a:ext>
              </a:extLst>
            </p:cNvPr>
            <p:cNvSpPr/>
            <p:nvPr/>
          </p:nvSpPr>
          <p:spPr>
            <a:xfrm>
              <a:off x="4837850" y="4059175"/>
              <a:ext cx="69975" cy="184900"/>
            </a:xfrm>
            <a:custGeom>
              <a:avLst/>
              <a:gdLst/>
              <a:ahLst/>
              <a:cxnLst/>
              <a:rect l="l" t="t" r="r" b="b"/>
              <a:pathLst>
                <a:path w="2799" h="7396" extrusionOk="0">
                  <a:moveTo>
                    <a:pt x="1" y="0"/>
                  </a:moveTo>
                  <a:lnTo>
                    <a:pt x="1" y="7395"/>
                  </a:lnTo>
                  <a:lnTo>
                    <a:pt x="2798" y="7395"/>
                  </a:lnTo>
                  <a:lnTo>
                    <a:pt x="279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3205;p64">
              <a:extLst>
                <a:ext uri="{FF2B5EF4-FFF2-40B4-BE49-F238E27FC236}">
                  <a16:creationId xmlns:a16="http://schemas.microsoft.com/office/drawing/2014/main" id="{DAF4D812-EE84-4954-848B-367860F8EC55}"/>
                </a:ext>
              </a:extLst>
            </p:cNvPr>
            <p:cNvSpPr/>
            <p:nvPr/>
          </p:nvSpPr>
          <p:spPr>
            <a:xfrm>
              <a:off x="4830525" y="4051825"/>
              <a:ext cx="84675" cy="199625"/>
            </a:xfrm>
            <a:custGeom>
              <a:avLst/>
              <a:gdLst/>
              <a:ahLst/>
              <a:cxnLst/>
              <a:rect l="l" t="t" r="r" b="b"/>
              <a:pathLst>
                <a:path w="3387" h="7985" extrusionOk="0">
                  <a:moveTo>
                    <a:pt x="2797" y="588"/>
                  </a:moveTo>
                  <a:lnTo>
                    <a:pt x="2797" y="7394"/>
                  </a:lnTo>
                  <a:lnTo>
                    <a:pt x="589" y="7394"/>
                  </a:lnTo>
                  <a:lnTo>
                    <a:pt x="589" y="588"/>
                  </a:lnTo>
                  <a:close/>
                  <a:moveTo>
                    <a:pt x="0" y="0"/>
                  </a:moveTo>
                  <a:lnTo>
                    <a:pt x="0" y="7984"/>
                  </a:lnTo>
                  <a:lnTo>
                    <a:pt x="3386" y="7984"/>
                  </a:lnTo>
                  <a:lnTo>
                    <a:pt x="338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3206;p64">
              <a:extLst>
                <a:ext uri="{FF2B5EF4-FFF2-40B4-BE49-F238E27FC236}">
                  <a16:creationId xmlns:a16="http://schemas.microsoft.com/office/drawing/2014/main" id="{04F98514-EBA2-4257-A8E7-D66F8D4C6262}"/>
                </a:ext>
              </a:extLst>
            </p:cNvPr>
            <p:cNvSpPr/>
            <p:nvPr/>
          </p:nvSpPr>
          <p:spPr>
            <a:xfrm>
              <a:off x="2966825" y="4059175"/>
              <a:ext cx="69950" cy="184900"/>
            </a:xfrm>
            <a:custGeom>
              <a:avLst/>
              <a:gdLst/>
              <a:ahLst/>
              <a:cxnLst/>
              <a:rect l="l" t="t" r="r" b="b"/>
              <a:pathLst>
                <a:path w="2798" h="7396" extrusionOk="0">
                  <a:moveTo>
                    <a:pt x="1" y="0"/>
                  </a:moveTo>
                  <a:lnTo>
                    <a:pt x="1" y="7395"/>
                  </a:lnTo>
                  <a:lnTo>
                    <a:pt x="2798" y="7395"/>
                  </a:lnTo>
                  <a:lnTo>
                    <a:pt x="279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3207;p64">
              <a:extLst>
                <a:ext uri="{FF2B5EF4-FFF2-40B4-BE49-F238E27FC236}">
                  <a16:creationId xmlns:a16="http://schemas.microsoft.com/office/drawing/2014/main" id="{FBCE35E4-2990-4B46-B35F-B26C1C675948}"/>
                </a:ext>
              </a:extLst>
            </p:cNvPr>
            <p:cNvSpPr/>
            <p:nvPr/>
          </p:nvSpPr>
          <p:spPr>
            <a:xfrm>
              <a:off x="2959450" y="4051825"/>
              <a:ext cx="84700" cy="199625"/>
            </a:xfrm>
            <a:custGeom>
              <a:avLst/>
              <a:gdLst/>
              <a:ahLst/>
              <a:cxnLst/>
              <a:rect l="l" t="t" r="r" b="b"/>
              <a:pathLst>
                <a:path w="3388" h="7985" extrusionOk="0">
                  <a:moveTo>
                    <a:pt x="2799" y="588"/>
                  </a:moveTo>
                  <a:lnTo>
                    <a:pt x="2799" y="7394"/>
                  </a:lnTo>
                  <a:lnTo>
                    <a:pt x="590" y="7394"/>
                  </a:lnTo>
                  <a:lnTo>
                    <a:pt x="591" y="588"/>
                  </a:lnTo>
                  <a:close/>
                  <a:moveTo>
                    <a:pt x="1" y="0"/>
                  </a:moveTo>
                  <a:lnTo>
                    <a:pt x="1" y="7984"/>
                  </a:lnTo>
                  <a:lnTo>
                    <a:pt x="3388" y="7984"/>
                  </a:lnTo>
                  <a:lnTo>
                    <a:pt x="338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3208;p64">
              <a:extLst>
                <a:ext uri="{FF2B5EF4-FFF2-40B4-BE49-F238E27FC236}">
                  <a16:creationId xmlns:a16="http://schemas.microsoft.com/office/drawing/2014/main" id="{FFA28D90-2C5A-4BB4-B7B0-2F94407EDDEB}"/>
                </a:ext>
              </a:extLst>
            </p:cNvPr>
            <p:cNvSpPr/>
            <p:nvPr/>
          </p:nvSpPr>
          <p:spPr>
            <a:xfrm>
              <a:off x="2956625" y="1898175"/>
              <a:ext cx="69975" cy="184925"/>
            </a:xfrm>
            <a:custGeom>
              <a:avLst/>
              <a:gdLst/>
              <a:ahLst/>
              <a:cxnLst/>
              <a:rect l="l" t="t" r="r" b="b"/>
              <a:pathLst>
                <a:path w="2799" h="7397" extrusionOk="0">
                  <a:moveTo>
                    <a:pt x="1" y="0"/>
                  </a:moveTo>
                  <a:lnTo>
                    <a:pt x="1" y="7397"/>
                  </a:lnTo>
                  <a:lnTo>
                    <a:pt x="2798" y="7397"/>
                  </a:lnTo>
                  <a:lnTo>
                    <a:pt x="279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3209;p64">
              <a:extLst>
                <a:ext uri="{FF2B5EF4-FFF2-40B4-BE49-F238E27FC236}">
                  <a16:creationId xmlns:a16="http://schemas.microsoft.com/office/drawing/2014/main" id="{E36BF45F-14B3-4648-8329-909E7FED9022}"/>
                </a:ext>
              </a:extLst>
            </p:cNvPr>
            <p:cNvSpPr/>
            <p:nvPr/>
          </p:nvSpPr>
          <p:spPr>
            <a:xfrm>
              <a:off x="2949275" y="1890825"/>
              <a:ext cx="84650" cy="199625"/>
            </a:xfrm>
            <a:custGeom>
              <a:avLst/>
              <a:gdLst/>
              <a:ahLst/>
              <a:cxnLst/>
              <a:rect l="l" t="t" r="r" b="b"/>
              <a:pathLst>
                <a:path w="3386" h="7985" extrusionOk="0">
                  <a:moveTo>
                    <a:pt x="2797" y="589"/>
                  </a:moveTo>
                  <a:lnTo>
                    <a:pt x="2797" y="7396"/>
                  </a:lnTo>
                  <a:lnTo>
                    <a:pt x="589" y="7396"/>
                  </a:lnTo>
                  <a:lnTo>
                    <a:pt x="589" y="589"/>
                  </a:lnTo>
                  <a:close/>
                  <a:moveTo>
                    <a:pt x="1" y="1"/>
                  </a:moveTo>
                  <a:lnTo>
                    <a:pt x="1" y="7985"/>
                  </a:lnTo>
                  <a:lnTo>
                    <a:pt x="3386" y="7985"/>
                  </a:lnTo>
                  <a:lnTo>
                    <a:pt x="338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3210;p64">
              <a:extLst>
                <a:ext uri="{FF2B5EF4-FFF2-40B4-BE49-F238E27FC236}">
                  <a16:creationId xmlns:a16="http://schemas.microsoft.com/office/drawing/2014/main" id="{591E4911-603D-4F2F-A8B4-D8909D62D93B}"/>
                </a:ext>
              </a:extLst>
            </p:cNvPr>
            <p:cNvSpPr/>
            <p:nvPr/>
          </p:nvSpPr>
          <p:spPr>
            <a:xfrm>
              <a:off x="2956625" y="3520650"/>
              <a:ext cx="69975" cy="184925"/>
            </a:xfrm>
            <a:custGeom>
              <a:avLst/>
              <a:gdLst/>
              <a:ahLst/>
              <a:cxnLst/>
              <a:rect l="l" t="t" r="r" b="b"/>
              <a:pathLst>
                <a:path w="2799" h="7397" extrusionOk="0">
                  <a:moveTo>
                    <a:pt x="1" y="1"/>
                  </a:moveTo>
                  <a:lnTo>
                    <a:pt x="1" y="7397"/>
                  </a:lnTo>
                  <a:lnTo>
                    <a:pt x="2798" y="7397"/>
                  </a:lnTo>
                  <a:lnTo>
                    <a:pt x="279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3211;p64">
              <a:extLst>
                <a:ext uri="{FF2B5EF4-FFF2-40B4-BE49-F238E27FC236}">
                  <a16:creationId xmlns:a16="http://schemas.microsoft.com/office/drawing/2014/main" id="{E4D82C2D-344D-4E09-B8EF-27D93355AB79}"/>
                </a:ext>
              </a:extLst>
            </p:cNvPr>
            <p:cNvSpPr/>
            <p:nvPr/>
          </p:nvSpPr>
          <p:spPr>
            <a:xfrm>
              <a:off x="2949275" y="3513300"/>
              <a:ext cx="84650" cy="199625"/>
            </a:xfrm>
            <a:custGeom>
              <a:avLst/>
              <a:gdLst/>
              <a:ahLst/>
              <a:cxnLst/>
              <a:rect l="l" t="t" r="r" b="b"/>
              <a:pathLst>
                <a:path w="3386" h="7985" extrusionOk="0">
                  <a:moveTo>
                    <a:pt x="2797" y="590"/>
                  </a:moveTo>
                  <a:lnTo>
                    <a:pt x="2797" y="7396"/>
                  </a:lnTo>
                  <a:lnTo>
                    <a:pt x="589" y="7396"/>
                  </a:lnTo>
                  <a:lnTo>
                    <a:pt x="589" y="590"/>
                  </a:lnTo>
                  <a:close/>
                  <a:moveTo>
                    <a:pt x="1" y="1"/>
                  </a:moveTo>
                  <a:lnTo>
                    <a:pt x="1" y="7985"/>
                  </a:lnTo>
                  <a:lnTo>
                    <a:pt x="3386" y="7985"/>
                  </a:lnTo>
                  <a:lnTo>
                    <a:pt x="338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3212;p64">
              <a:extLst>
                <a:ext uri="{FF2B5EF4-FFF2-40B4-BE49-F238E27FC236}">
                  <a16:creationId xmlns:a16="http://schemas.microsoft.com/office/drawing/2014/main" id="{CD57F7EB-FD82-44B7-903F-8776123CCB18}"/>
                </a:ext>
              </a:extLst>
            </p:cNvPr>
            <p:cNvSpPr/>
            <p:nvPr/>
          </p:nvSpPr>
          <p:spPr>
            <a:xfrm>
              <a:off x="2956625" y="2967050"/>
              <a:ext cx="69975" cy="184925"/>
            </a:xfrm>
            <a:custGeom>
              <a:avLst/>
              <a:gdLst/>
              <a:ahLst/>
              <a:cxnLst/>
              <a:rect l="l" t="t" r="r" b="b"/>
              <a:pathLst>
                <a:path w="2799" h="7397" extrusionOk="0">
                  <a:moveTo>
                    <a:pt x="1" y="1"/>
                  </a:moveTo>
                  <a:lnTo>
                    <a:pt x="1" y="7396"/>
                  </a:lnTo>
                  <a:lnTo>
                    <a:pt x="2798" y="7396"/>
                  </a:lnTo>
                  <a:lnTo>
                    <a:pt x="279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3213;p64">
              <a:extLst>
                <a:ext uri="{FF2B5EF4-FFF2-40B4-BE49-F238E27FC236}">
                  <a16:creationId xmlns:a16="http://schemas.microsoft.com/office/drawing/2014/main" id="{8FD24376-45FC-4901-AE85-62AE9AC15105}"/>
                </a:ext>
              </a:extLst>
            </p:cNvPr>
            <p:cNvSpPr/>
            <p:nvPr/>
          </p:nvSpPr>
          <p:spPr>
            <a:xfrm>
              <a:off x="2949275" y="2959725"/>
              <a:ext cx="84650" cy="199600"/>
            </a:xfrm>
            <a:custGeom>
              <a:avLst/>
              <a:gdLst/>
              <a:ahLst/>
              <a:cxnLst/>
              <a:rect l="l" t="t" r="r" b="b"/>
              <a:pathLst>
                <a:path w="3386" h="7984" extrusionOk="0">
                  <a:moveTo>
                    <a:pt x="2797" y="589"/>
                  </a:moveTo>
                  <a:lnTo>
                    <a:pt x="2797" y="7394"/>
                  </a:lnTo>
                  <a:lnTo>
                    <a:pt x="589" y="7394"/>
                  </a:lnTo>
                  <a:lnTo>
                    <a:pt x="589" y="589"/>
                  </a:lnTo>
                  <a:close/>
                  <a:moveTo>
                    <a:pt x="1" y="0"/>
                  </a:moveTo>
                  <a:lnTo>
                    <a:pt x="1" y="7984"/>
                  </a:lnTo>
                  <a:lnTo>
                    <a:pt x="3386" y="7984"/>
                  </a:lnTo>
                  <a:lnTo>
                    <a:pt x="338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3214;p64">
              <a:extLst>
                <a:ext uri="{FF2B5EF4-FFF2-40B4-BE49-F238E27FC236}">
                  <a16:creationId xmlns:a16="http://schemas.microsoft.com/office/drawing/2014/main" id="{BFFE835C-426C-4A00-B870-1431FB8176BD}"/>
                </a:ext>
              </a:extLst>
            </p:cNvPr>
            <p:cNvSpPr/>
            <p:nvPr/>
          </p:nvSpPr>
          <p:spPr>
            <a:xfrm>
              <a:off x="4855675" y="1898175"/>
              <a:ext cx="69950" cy="184925"/>
            </a:xfrm>
            <a:custGeom>
              <a:avLst/>
              <a:gdLst/>
              <a:ahLst/>
              <a:cxnLst/>
              <a:rect l="l" t="t" r="r" b="b"/>
              <a:pathLst>
                <a:path w="2798" h="7397" extrusionOk="0">
                  <a:moveTo>
                    <a:pt x="1" y="0"/>
                  </a:moveTo>
                  <a:lnTo>
                    <a:pt x="1" y="7397"/>
                  </a:lnTo>
                  <a:lnTo>
                    <a:pt x="2798" y="7397"/>
                  </a:lnTo>
                  <a:lnTo>
                    <a:pt x="279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3215;p64">
              <a:extLst>
                <a:ext uri="{FF2B5EF4-FFF2-40B4-BE49-F238E27FC236}">
                  <a16:creationId xmlns:a16="http://schemas.microsoft.com/office/drawing/2014/main" id="{D1CA751C-B16C-460D-9C5B-C640A15842B6}"/>
                </a:ext>
              </a:extLst>
            </p:cNvPr>
            <p:cNvSpPr/>
            <p:nvPr/>
          </p:nvSpPr>
          <p:spPr>
            <a:xfrm>
              <a:off x="4848325" y="1890825"/>
              <a:ext cx="84675" cy="199625"/>
            </a:xfrm>
            <a:custGeom>
              <a:avLst/>
              <a:gdLst/>
              <a:ahLst/>
              <a:cxnLst/>
              <a:rect l="l" t="t" r="r" b="b"/>
              <a:pathLst>
                <a:path w="3387" h="7985" extrusionOk="0">
                  <a:moveTo>
                    <a:pt x="2798" y="589"/>
                  </a:moveTo>
                  <a:lnTo>
                    <a:pt x="2798" y="7396"/>
                  </a:lnTo>
                  <a:lnTo>
                    <a:pt x="590" y="7396"/>
                  </a:lnTo>
                  <a:lnTo>
                    <a:pt x="590" y="589"/>
                  </a:lnTo>
                  <a:close/>
                  <a:moveTo>
                    <a:pt x="1" y="1"/>
                  </a:moveTo>
                  <a:lnTo>
                    <a:pt x="1" y="7985"/>
                  </a:lnTo>
                  <a:lnTo>
                    <a:pt x="3387" y="7985"/>
                  </a:lnTo>
                  <a:lnTo>
                    <a:pt x="338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3216;p64">
              <a:extLst>
                <a:ext uri="{FF2B5EF4-FFF2-40B4-BE49-F238E27FC236}">
                  <a16:creationId xmlns:a16="http://schemas.microsoft.com/office/drawing/2014/main" id="{B655BFBA-B54A-4094-8B8B-5C0C127D6515}"/>
                </a:ext>
              </a:extLst>
            </p:cNvPr>
            <p:cNvSpPr/>
            <p:nvPr/>
          </p:nvSpPr>
          <p:spPr>
            <a:xfrm>
              <a:off x="4855675" y="3520650"/>
              <a:ext cx="69950" cy="184925"/>
            </a:xfrm>
            <a:custGeom>
              <a:avLst/>
              <a:gdLst/>
              <a:ahLst/>
              <a:cxnLst/>
              <a:rect l="l" t="t" r="r" b="b"/>
              <a:pathLst>
                <a:path w="2798" h="7397" extrusionOk="0">
                  <a:moveTo>
                    <a:pt x="1" y="1"/>
                  </a:moveTo>
                  <a:lnTo>
                    <a:pt x="1" y="7397"/>
                  </a:lnTo>
                  <a:lnTo>
                    <a:pt x="2798" y="7397"/>
                  </a:lnTo>
                  <a:lnTo>
                    <a:pt x="279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3217;p64">
              <a:extLst>
                <a:ext uri="{FF2B5EF4-FFF2-40B4-BE49-F238E27FC236}">
                  <a16:creationId xmlns:a16="http://schemas.microsoft.com/office/drawing/2014/main" id="{40D335DB-0B3D-4D9C-AA64-3F13E01A2796}"/>
                </a:ext>
              </a:extLst>
            </p:cNvPr>
            <p:cNvSpPr/>
            <p:nvPr/>
          </p:nvSpPr>
          <p:spPr>
            <a:xfrm>
              <a:off x="4848325" y="3513300"/>
              <a:ext cx="84675" cy="199625"/>
            </a:xfrm>
            <a:custGeom>
              <a:avLst/>
              <a:gdLst/>
              <a:ahLst/>
              <a:cxnLst/>
              <a:rect l="l" t="t" r="r" b="b"/>
              <a:pathLst>
                <a:path w="3387" h="7985" extrusionOk="0">
                  <a:moveTo>
                    <a:pt x="2798" y="590"/>
                  </a:moveTo>
                  <a:lnTo>
                    <a:pt x="2798" y="7396"/>
                  </a:lnTo>
                  <a:lnTo>
                    <a:pt x="590" y="7396"/>
                  </a:lnTo>
                  <a:lnTo>
                    <a:pt x="590" y="590"/>
                  </a:lnTo>
                  <a:close/>
                  <a:moveTo>
                    <a:pt x="1" y="1"/>
                  </a:moveTo>
                  <a:lnTo>
                    <a:pt x="1" y="7985"/>
                  </a:lnTo>
                  <a:lnTo>
                    <a:pt x="3387" y="7985"/>
                  </a:lnTo>
                  <a:lnTo>
                    <a:pt x="338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3218;p64">
              <a:extLst>
                <a:ext uri="{FF2B5EF4-FFF2-40B4-BE49-F238E27FC236}">
                  <a16:creationId xmlns:a16="http://schemas.microsoft.com/office/drawing/2014/main" id="{E6748B34-3AEC-406D-B7FF-C0AED534A367}"/>
                </a:ext>
              </a:extLst>
            </p:cNvPr>
            <p:cNvSpPr/>
            <p:nvPr/>
          </p:nvSpPr>
          <p:spPr>
            <a:xfrm>
              <a:off x="2956625" y="2431675"/>
              <a:ext cx="69975" cy="184900"/>
            </a:xfrm>
            <a:custGeom>
              <a:avLst/>
              <a:gdLst/>
              <a:ahLst/>
              <a:cxnLst/>
              <a:rect l="l" t="t" r="r" b="b"/>
              <a:pathLst>
                <a:path w="2799" h="7396" extrusionOk="0">
                  <a:moveTo>
                    <a:pt x="1" y="0"/>
                  </a:moveTo>
                  <a:lnTo>
                    <a:pt x="1" y="7395"/>
                  </a:lnTo>
                  <a:lnTo>
                    <a:pt x="2798" y="7395"/>
                  </a:lnTo>
                  <a:lnTo>
                    <a:pt x="279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3219;p64">
              <a:extLst>
                <a:ext uri="{FF2B5EF4-FFF2-40B4-BE49-F238E27FC236}">
                  <a16:creationId xmlns:a16="http://schemas.microsoft.com/office/drawing/2014/main" id="{0F69D46B-F835-4BC7-89FA-E6B73A659C17}"/>
                </a:ext>
              </a:extLst>
            </p:cNvPr>
            <p:cNvSpPr/>
            <p:nvPr/>
          </p:nvSpPr>
          <p:spPr>
            <a:xfrm>
              <a:off x="2949275" y="2424300"/>
              <a:ext cx="84650" cy="199650"/>
            </a:xfrm>
            <a:custGeom>
              <a:avLst/>
              <a:gdLst/>
              <a:ahLst/>
              <a:cxnLst/>
              <a:rect l="l" t="t" r="r" b="b"/>
              <a:pathLst>
                <a:path w="3386" h="7986" extrusionOk="0">
                  <a:moveTo>
                    <a:pt x="2797" y="589"/>
                  </a:moveTo>
                  <a:lnTo>
                    <a:pt x="2797" y="7397"/>
                  </a:lnTo>
                  <a:lnTo>
                    <a:pt x="589" y="7397"/>
                  </a:lnTo>
                  <a:lnTo>
                    <a:pt x="589" y="589"/>
                  </a:lnTo>
                  <a:close/>
                  <a:moveTo>
                    <a:pt x="1" y="0"/>
                  </a:moveTo>
                  <a:lnTo>
                    <a:pt x="1" y="7985"/>
                  </a:lnTo>
                  <a:lnTo>
                    <a:pt x="3386" y="7985"/>
                  </a:lnTo>
                  <a:lnTo>
                    <a:pt x="338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3220;p64">
              <a:extLst>
                <a:ext uri="{FF2B5EF4-FFF2-40B4-BE49-F238E27FC236}">
                  <a16:creationId xmlns:a16="http://schemas.microsoft.com/office/drawing/2014/main" id="{59CA9D0B-560A-4957-BEA1-B27E48CD0B54}"/>
                </a:ext>
              </a:extLst>
            </p:cNvPr>
            <p:cNvSpPr/>
            <p:nvPr/>
          </p:nvSpPr>
          <p:spPr>
            <a:xfrm>
              <a:off x="4855675" y="2431675"/>
              <a:ext cx="69950" cy="184900"/>
            </a:xfrm>
            <a:custGeom>
              <a:avLst/>
              <a:gdLst/>
              <a:ahLst/>
              <a:cxnLst/>
              <a:rect l="l" t="t" r="r" b="b"/>
              <a:pathLst>
                <a:path w="2798" h="7396" extrusionOk="0">
                  <a:moveTo>
                    <a:pt x="1" y="0"/>
                  </a:moveTo>
                  <a:lnTo>
                    <a:pt x="1" y="7395"/>
                  </a:lnTo>
                  <a:lnTo>
                    <a:pt x="2798" y="7395"/>
                  </a:lnTo>
                  <a:lnTo>
                    <a:pt x="279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3221;p64">
              <a:extLst>
                <a:ext uri="{FF2B5EF4-FFF2-40B4-BE49-F238E27FC236}">
                  <a16:creationId xmlns:a16="http://schemas.microsoft.com/office/drawing/2014/main" id="{501BF808-3F61-4647-988D-E997F6E8949F}"/>
                </a:ext>
              </a:extLst>
            </p:cNvPr>
            <p:cNvSpPr/>
            <p:nvPr/>
          </p:nvSpPr>
          <p:spPr>
            <a:xfrm>
              <a:off x="4848325" y="2424300"/>
              <a:ext cx="84675" cy="199650"/>
            </a:xfrm>
            <a:custGeom>
              <a:avLst/>
              <a:gdLst/>
              <a:ahLst/>
              <a:cxnLst/>
              <a:rect l="l" t="t" r="r" b="b"/>
              <a:pathLst>
                <a:path w="3387" h="7986" extrusionOk="0">
                  <a:moveTo>
                    <a:pt x="2798" y="589"/>
                  </a:moveTo>
                  <a:lnTo>
                    <a:pt x="2798" y="7397"/>
                  </a:lnTo>
                  <a:lnTo>
                    <a:pt x="590" y="7397"/>
                  </a:lnTo>
                  <a:lnTo>
                    <a:pt x="590" y="589"/>
                  </a:lnTo>
                  <a:close/>
                  <a:moveTo>
                    <a:pt x="1" y="0"/>
                  </a:moveTo>
                  <a:lnTo>
                    <a:pt x="1" y="7985"/>
                  </a:lnTo>
                  <a:lnTo>
                    <a:pt x="3387" y="7985"/>
                  </a:lnTo>
                  <a:lnTo>
                    <a:pt x="338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3222;p64">
              <a:extLst>
                <a:ext uri="{FF2B5EF4-FFF2-40B4-BE49-F238E27FC236}">
                  <a16:creationId xmlns:a16="http://schemas.microsoft.com/office/drawing/2014/main" id="{41C8DA2B-3CA5-4F64-83E1-66F55B47C8B3}"/>
                </a:ext>
              </a:extLst>
            </p:cNvPr>
            <p:cNvSpPr/>
            <p:nvPr/>
          </p:nvSpPr>
          <p:spPr>
            <a:xfrm>
              <a:off x="3019925" y="1795900"/>
              <a:ext cx="1840900" cy="398750"/>
            </a:xfrm>
            <a:custGeom>
              <a:avLst/>
              <a:gdLst/>
              <a:ahLst/>
              <a:cxnLst/>
              <a:rect l="l" t="t" r="r" b="b"/>
              <a:pathLst>
                <a:path w="73636" h="15950" extrusionOk="0">
                  <a:moveTo>
                    <a:pt x="1" y="0"/>
                  </a:moveTo>
                  <a:lnTo>
                    <a:pt x="1" y="15950"/>
                  </a:lnTo>
                  <a:lnTo>
                    <a:pt x="73636" y="15950"/>
                  </a:lnTo>
                  <a:lnTo>
                    <a:pt x="7363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3223;p64">
              <a:extLst>
                <a:ext uri="{FF2B5EF4-FFF2-40B4-BE49-F238E27FC236}">
                  <a16:creationId xmlns:a16="http://schemas.microsoft.com/office/drawing/2014/main" id="{814511FF-7F8E-4409-BB46-EC5F40ABB0CF}"/>
                </a:ext>
              </a:extLst>
            </p:cNvPr>
            <p:cNvSpPr/>
            <p:nvPr/>
          </p:nvSpPr>
          <p:spPr>
            <a:xfrm>
              <a:off x="3012575" y="1788525"/>
              <a:ext cx="1855600" cy="413500"/>
            </a:xfrm>
            <a:custGeom>
              <a:avLst/>
              <a:gdLst/>
              <a:ahLst/>
              <a:cxnLst/>
              <a:rect l="l" t="t" r="r" b="b"/>
              <a:pathLst>
                <a:path w="74224" h="16540" extrusionOk="0">
                  <a:moveTo>
                    <a:pt x="73635" y="589"/>
                  </a:moveTo>
                  <a:lnTo>
                    <a:pt x="73635" y="15950"/>
                  </a:lnTo>
                  <a:lnTo>
                    <a:pt x="590" y="15950"/>
                  </a:lnTo>
                  <a:lnTo>
                    <a:pt x="590" y="589"/>
                  </a:lnTo>
                  <a:close/>
                  <a:moveTo>
                    <a:pt x="1" y="0"/>
                  </a:moveTo>
                  <a:lnTo>
                    <a:pt x="1" y="16539"/>
                  </a:lnTo>
                  <a:lnTo>
                    <a:pt x="74224" y="16539"/>
                  </a:lnTo>
                  <a:lnTo>
                    <a:pt x="74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3224;p64">
              <a:extLst>
                <a:ext uri="{FF2B5EF4-FFF2-40B4-BE49-F238E27FC236}">
                  <a16:creationId xmlns:a16="http://schemas.microsoft.com/office/drawing/2014/main" id="{F191DE60-8F41-488F-9F3B-E0EA26EFF2E8}"/>
                </a:ext>
              </a:extLst>
            </p:cNvPr>
            <p:cNvSpPr/>
            <p:nvPr/>
          </p:nvSpPr>
          <p:spPr>
            <a:xfrm>
              <a:off x="3409425" y="1897625"/>
              <a:ext cx="105150" cy="195325"/>
            </a:xfrm>
            <a:custGeom>
              <a:avLst/>
              <a:gdLst/>
              <a:ahLst/>
              <a:cxnLst/>
              <a:rect l="l" t="t" r="r" b="b"/>
              <a:pathLst>
                <a:path w="4206" h="7813" extrusionOk="0">
                  <a:moveTo>
                    <a:pt x="0" y="1"/>
                  </a:moveTo>
                  <a:lnTo>
                    <a:pt x="0" y="7812"/>
                  </a:lnTo>
                  <a:lnTo>
                    <a:pt x="4206" y="7812"/>
                  </a:lnTo>
                  <a:lnTo>
                    <a:pt x="4206" y="1"/>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3225;p64">
              <a:extLst>
                <a:ext uri="{FF2B5EF4-FFF2-40B4-BE49-F238E27FC236}">
                  <a16:creationId xmlns:a16="http://schemas.microsoft.com/office/drawing/2014/main" id="{DE0E8BE6-A204-4B9A-AA39-4C916BF7B48C}"/>
                </a:ext>
              </a:extLst>
            </p:cNvPr>
            <p:cNvSpPr/>
            <p:nvPr/>
          </p:nvSpPr>
          <p:spPr>
            <a:xfrm>
              <a:off x="3402075" y="1890250"/>
              <a:ext cx="119850" cy="210050"/>
            </a:xfrm>
            <a:custGeom>
              <a:avLst/>
              <a:gdLst/>
              <a:ahLst/>
              <a:cxnLst/>
              <a:rect l="l" t="t" r="r" b="b"/>
              <a:pathLst>
                <a:path w="4794" h="8402" extrusionOk="0">
                  <a:moveTo>
                    <a:pt x="4205" y="588"/>
                  </a:moveTo>
                  <a:lnTo>
                    <a:pt x="4205" y="7812"/>
                  </a:lnTo>
                  <a:lnTo>
                    <a:pt x="589" y="7812"/>
                  </a:lnTo>
                  <a:lnTo>
                    <a:pt x="589" y="588"/>
                  </a:lnTo>
                  <a:close/>
                  <a:moveTo>
                    <a:pt x="1" y="1"/>
                  </a:moveTo>
                  <a:lnTo>
                    <a:pt x="1" y="8401"/>
                  </a:lnTo>
                  <a:lnTo>
                    <a:pt x="4793" y="8401"/>
                  </a:lnTo>
                  <a:lnTo>
                    <a:pt x="479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3226;p64">
              <a:extLst>
                <a:ext uri="{FF2B5EF4-FFF2-40B4-BE49-F238E27FC236}">
                  <a16:creationId xmlns:a16="http://schemas.microsoft.com/office/drawing/2014/main" id="{0D65E0C4-8491-4D1D-A2B1-3B46718B4C5C}"/>
                </a:ext>
              </a:extLst>
            </p:cNvPr>
            <p:cNvSpPr/>
            <p:nvPr/>
          </p:nvSpPr>
          <p:spPr>
            <a:xfrm>
              <a:off x="3248250" y="1897625"/>
              <a:ext cx="105125" cy="195325"/>
            </a:xfrm>
            <a:custGeom>
              <a:avLst/>
              <a:gdLst/>
              <a:ahLst/>
              <a:cxnLst/>
              <a:rect l="l" t="t" r="r" b="b"/>
              <a:pathLst>
                <a:path w="4205" h="7813" extrusionOk="0">
                  <a:moveTo>
                    <a:pt x="1" y="1"/>
                  </a:moveTo>
                  <a:lnTo>
                    <a:pt x="1" y="7812"/>
                  </a:lnTo>
                  <a:lnTo>
                    <a:pt x="4205" y="7812"/>
                  </a:lnTo>
                  <a:lnTo>
                    <a:pt x="4205" y="1"/>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3227;p64">
              <a:extLst>
                <a:ext uri="{FF2B5EF4-FFF2-40B4-BE49-F238E27FC236}">
                  <a16:creationId xmlns:a16="http://schemas.microsoft.com/office/drawing/2014/main" id="{75FCE21B-CFA1-4EFE-9EB9-2171B12485EE}"/>
                </a:ext>
              </a:extLst>
            </p:cNvPr>
            <p:cNvSpPr/>
            <p:nvPr/>
          </p:nvSpPr>
          <p:spPr>
            <a:xfrm>
              <a:off x="3240875" y="1890250"/>
              <a:ext cx="119875" cy="210050"/>
            </a:xfrm>
            <a:custGeom>
              <a:avLst/>
              <a:gdLst/>
              <a:ahLst/>
              <a:cxnLst/>
              <a:rect l="l" t="t" r="r" b="b"/>
              <a:pathLst>
                <a:path w="4795" h="8402" extrusionOk="0">
                  <a:moveTo>
                    <a:pt x="4206" y="588"/>
                  </a:moveTo>
                  <a:lnTo>
                    <a:pt x="4206" y="7812"/>
                  </a:lnTo>
                  <a:lnTo>
                    <a:pt x="590" y="7812"/>
                  </a:lnTo>
                  <a:lnTo>
                    <a:pt x="590" y="588"/>
                  </a:lnTo>
                  <a:close/>
                  <a:moveTo>
                    <a:pt x="1" y="1"/>
                  </a:moveTo>
                  <a:lnTo>
                    <a:pt x="1" y="8401"/>
                  </a:lnTo>
                  <a:lnTo>
                    <a:pt x="4795" y="8401"/>
                  </a:lnTo>
                  <a:lnTo>
                    <a:pt x="47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3228;p64">
              <a:extLst>
                <a:ext uri="{FF2B5EF4-FFF2-40B4-BE49-F238E27FC236}">
                  <a16:creationId xmlns:a16="http://schemas.microsoft.com/office/drawing/2014/main" id="{29D8D894-41DC-4DFE-B304-5B307FDEEDA0}"/>
                </a:ext>
              </a:extLst>
            </p:cNvPr>
            <p:cNvSpPr/>
            <p:nvPr/>
          </p:nvSpPr>
          <p:spPr>
            <a:xfrm>
              <a:off x="3108475" y="1897625"/>
              <a:ext cx="83750" cy="195325"/>
            </a:xfrm>
            <a:custGeom>
              <a:avLst/>
              <a:gdLst/>
              <a:ahLst/>
              <a:cxnLst/>
              <a:rect l="l" t="t" r="r" b="b"/>
              <a:pathLst>
                <a:path w="3350" h="7813" extrusionOk="0">
                  <a:moveTo>
                    <a:pt x="1" y="1"/>
                  </a:moveTo>
                  <a:lnTo>
                    <a:pt x="1" y="7812"/>
                  </a:lnTo>
                  <a:lnTo>
                    <a:pt x="3349" y="7812"/>
                  </a:lnTo>
                  <a:lnTo>
                    <a:pt x="3349" y="1"/>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3229;p64">
              <a:extLst>
                <a:ext uri="{FF2B5EF4-FFF2-40B4-BE49-F238E27FC236}">
                  <a16:creationId xmlns:a16="http://schemas.microsoft.com/office/drawing/2014/main" id="{D99D233E-1973-44B7-84DA-BADEFA49D043}"/>
                </a:ext>
              </a:extLst>
            </p:cNvPr>
            <p:cNvSpPr/>
            <p:nvPr/>
          </p:nvSpPr>
          <p:spPr>
            <a:xfrm>
              <a:off x="3101100" y="1890250"/>
              <a:ext cx="98475" cy="210050"/>
            </a:xfrm>
            <a:custGeom>
              <a:avLst/>
              <a:gdLst/>
              <a:ahLst/>
              <a:cxnLst/>
              <a:rect l="l" t="t" r="r" b="b"/>
              <a:pathLst>
                <a:path w="3939" h="8402" extrusionOk="0">
                  <a:moveTo>
                    <a:pt x="3349" y="588"/>
                  </a:moveTo>
                  <a:lnTo>
                    <a:pt x="3349" y="7812"/>
                  </a:lnTo>
                  <a:lnTo>
                    <a:pt x="589" y="7812"/>
                  </a:lnTo>
                  <a:lnTo>
                    <a:pt x="589" y="588"/>
                  </a:lnTo>
                  <a:close/>
                  <a:moveTo>
                    <a:pt x="1" y="1"/>
                  </a:moveTo>
                  <a:lnTo>
                    <a:pt x="1" y="8401"/>
                  </a:lnTo>
                  <a:lnTo>
                    <a:pt x="3938" y="8401"/>
                  </a:lnTo>
                  <a:lnTo>
                    <a:pt x="39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3230;p64">
              <a:extLst>
                <a:ext uri="{FF2B5EF4-FFF2-40B4-BE49-F238E27FC236}">
                  <a16:creationId xmlns:a16="http://schemas.microsoft.com/office/drawing/2014/main" id="{2D67737F-8121-4940-B0FA-BAC13871CB14}"/>
                </a:ext>
              </a:extLst>
            </p:cNvPr>
            <p:cNvSpPr/>
            <p:nvPr/>
          </p:nvSpPr>
          <p:spPr>
            <a:xfrm>
              <a:off x="3570625" y="1897625"/>
              <a:ext cx="105125" cy="195325"/>
            </a:xfrm>
            <a:custGeom>
              <a:avLst/>
              <a:gdLst/>
              <a:ahLst/>
              <a:cxnLst/>
              <a:rect l="l" t="t" r="r" b="b"/>
              <a:pathLst>
                <a:path w="4205" h="7813" extrusionOk="0">
                  <a:moveTo>
                    <a:pt x="0" y="1"/>
                  </a:moveTo>
                  <a:lnTo>
                    <a:pt x="0" y="7812"/>
                  </a:lnTo>
                  <a:lnTo>
                    <a:pt x="4204" y="7812"/>
                  </a:lnTo>
                  <a:lnTo>
                    <a:pt x="4204" y="1"/>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3231;p64">
              <a:extLst>
                <a:ext uri="{FF2B5EF4-FFF2-40B4-BE49-F238E27FC236}">
                  <a16:creationId xmlns:a16="http://schemas.microsoft.com/office/drawing/2014/main" id="{78F985FB-8C52-4CFA-AF6B-C32A3A01864E}"/>
                </a:ext>
              </a:extLst>
            </p:cNvPr>
            <p:cNvSpPr/>
            <p:nvPr/>
          </p:nvSpPr>
          <p:spPr>
            <a:xfrm>
              <a:off x="3563250" y="1890250"/>
              <a:ext cx="119875" cy="210050"/>
            </a:xfrm>
            <a:custGeom>
              <a:avLst/>
              <a:gdLst/>
              <a:ahLst/>
              <a:cxnLst/>
              <a:rect l="l" t="t" r="r" b="b"/>
              <a:pathLst>
                <a:path w="4795" h="8402" extrusionOk="0">
                  <a:moveTo>
                    <a:pt x="4204" y="588"/>
                  </a:moveTo>
                  <a:lnTo>
                    <a:pt x="4204" y="7812"/>
                  </a:lnTo>
                  <a:lnTo>
                    <a:pt x="589" y="7812"/>
                  </a:lnTo>
                  <a:lnTo>
                    <a:pt x="589" y="588"/>
                  </a:lnTo>
                  <a:close/>
                  <a:moveTo>
                    <a:pt x="0" y="1"/>
                  </a:moveTo>
                  <a:lnTo>
                    <a:pt x="0" y="8401"/>
                  </a:lnTo>
                  <a:lnTo>
                    <a:pt x="4794" y="8401"/>
                  </a:lnTo>
                  <a:lnTo>
                    <a:pt x="479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3232;p64">
              <a:extLst>
                <a:ext uri="{FF2B5EF4-FFF2-40B4-BE49-F238E27FC236}">
                  <a16:creationId xmlns:a16="http://schemas.microsoft.com/office/drawing/2014/main" id="{7CFBE1BA-BCD7-4A1F-A2B7-B0D2EBDAF501}"/>
                </a:ext>
              </a:extLst>
            </p:cNvPr>
            <p:cNvSpPr/>
            <p:nvPr/>
          </p:nvSpPr>
          <p:spPr>
            <a:xfrm>
              <a:off x="3731775" y="1897625"/>
              <a:ext cx="645425" cy="195325"/>
            </a:xfrm>
            <a:custGeom>
              <a:avLst/>
              <a:gdLst/>
              <a:ahLst/>
              <a:cxnLst/>
              <a:rect l="l" t="t" r="r" b="b"/>
              <a:pathLst>
                <a:path w="25817" h="7813" extrusionOk="0">
                  <a:moveTo>
                    <a:pt x="1" y="1"/>
                  </a:moveTo>
                  <a:lnTo>
                    <a:pt x="1" y="7812"/>
                  </a:lnTo>
                  <a:lnTo>
                    <a:pt x="25817" y="7812"/>
                  </a:lnTo>
                  <a:lnTo>
                    <a:pt x="25817" y="1"/>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3233;p64">
              <a:extLst>
                <a:ext uri="{FF2B5EF4-FFF2-40B4-BE49-F238E27FC236}">
                  <a16:creationId xmlns:a16="http://schemas.microsoft.com/office/drawing/2014/main" id="{DBD2C774-9DA0-49BC-BFF6-B4B7CBBA846D}"/>
                </a:ext>
              </a:extLst>
            </p:cNvPr>
            <p:cNvSpPr/>
            <p:nvPr/>
          </p:nvSpPr>
          <p:spPr>
            <a:xfrm>
              <a:off x="3724425" y="1890250"/>
              <a:ext cx="660150" cy="210050"/>
            </a:xfrm>
            <a:custGeom>
              <a:avLst/>
              <a:gdLst/>
              <a:ahLst/>
              <a:cxnLst/>
              <a:rect l="l" t="t" r="r" b="b"/>
              <a:pathLst>
                <a:path w="26406" h="8402" extrusionOk="0">
                  <a:moveTo>
                    <a:pt x="25817" y="588"/>
                  </a:moveTo>
                  <a:lnTo>
                    <a:pt x="25817" y="7812"/>
                  </a:lnTo>
                  <a:lnTo>
                    <a:pt x="590" y="7812"/>
                  </a:lnTo>
                  <a:lnTo>
                    <a:pt x="590" y="588"/>
                  </a:lnTo>
                  <a:close/>
                  <a:moveTo>
                    <a:pt x="1" y="1"/>
                  </a:moveTo>
                  <a:lnTo>
                    <a:pt x="1" y="8401"/>
                  </a:lnTo>
                  <a:lnTo>
                    <a:pt x="26405" y="8401"/>
                  </a:lnTo>
                  <a:lnTo>
                    <a:pt x="2640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3234;p64">
              <a:extLst>
                <a:ext uri="{FF2B5EF4-FFF2-40B4-BE49-F238E27FC236}">
                  <a16:creationId xmlns:a16="http://schemas.microsoft.com/office/drawing/2014/main" id="{2D6AC31E-0114-46BF-8D1B-D716C5EB78B8}"/>
                </a:ext>
              </a:extLst>
            </p:cNvPr>
            <p:cNvSpPr/>
            <p:nvPr/>
          </p:nvSpPr>
          <p:spPr>
            <a:xfrm>
              <a:off x="4499825" y="1937575"/>
              <a:ext cx="98450" cy="98400"/>
            </a:xfrm>
            <a:custGeom>
              <a:avLst/>
              <a:gdLst/>
              <a:ahLst/>
              <a:cxnLst/>
              <a:rect l="l" t="t" r="r" b="b"/>
              <a:pathLst>
                <a:path w="3938" h="3936" extrusionOk="0">
                  <a:moveTo>
                    <a:pt x="1969" y="0"/>
                  </a:moveTo>
                  <a:cubicBezTo>
                    <a:pt x="882" y="0"/>
                    <a:pt x="0" y="881"/>
                    <a:pt x="0" y="1968"/>
                  </a:cubicBezTo>
                  <a:cubicBezTo>
                    <a:pt x="0" y="3055"/>
                    <a:pt x="882" y="3936"/>
                    <a:pt x="1969" y="3936"/>
                  </a:cubicBezTo>
                  <a:cubicBezTo>
                    <a:pt x="3057" y="3936"/>
                    <a:pt x="3937" y="3055"/>
                    <a:pt x="3937" y="1968"/>
                  </a:cubicBezTo>
                  <a:cubicBezTo>
                    <a:pt x="3937" y="881"/>
                    <a:pt x="3057" y="0"/>
                    <a:pt x="196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3235;p64">
              <a:extLst>
                <a:ext uri="{FF2B5EF4-FFF2-40B4-BE49-F238E27FC236}">
                  <a16:creationId xmlns:a16="http://schemas.microsoft.com/office/drawing/2014/main" id="{0CAF90C2-9EA8-4089-90C5-2C35B83C9190}"/>
                </a:ext>
              </a:extLst>
            </p:cNvPr>
            <p:cNvSpPr/>
            <p:nvPr/>
          </p:nvSpPr>
          <p:spPr>
            <a:xfrm>
              <a:off x="4492475" y="1930200"/>
              <a:ext cx="113150" cy="113150"/>
            </a:xfrm>
            <a:custGeom>
              <a:avLst/>
              <a:gdLst/>
              <a:ahLst/>
              <a:cxnLst/>
              <a:rect l="l" t="t" r="r" b="b"/>
              <a:pathLst>
                <a:path w="4526" h="4526" extrusionOk="0">
                  <a:moveTo>
                    <a:pt x="2263" y="589"/>
                  </a:moveTo>
                  <a:cubicBezTo>
                    <a:pt x="3187" y="590"/>
                    <a:pt x="3936" y="1339"/>
                    <a:pt x="3936" y="2263"/>
                  </a:cubicBezTo>
                  <a:cubicBezTo>
                    <a:pt x="3936" y="2940"/>
                    <a:pt x="3529" y="3550"/>
                    <a:pt x="2903" y="3810"/>
                  </a:cubicBezTo>
                  <a:cubicBezTo>
                    <a:pt x="2696" y="3895"/>
                    <a:pt x="2479" y="3937"/>
                    <a:pt x="2264" y="3937"/>
                  </a:cubicBezTo>
                  <a:cubicBezTo>
                    <a:pt x="1828" y="3937"/>
                    <a:pt x="1400" y="3767"/>
                    <a:pt x="1080" y="3447"/>
                  </a:cubicBezTo>
                  <a:cubicBezTo>
                    <a:pt x="600" y="2967"/>
                    <a:pt x="458" y="2248"/>
                    <a:pt x="717" y="1622"/>
                  </a:cubicBezTo>
                  <a:cubicBezTo>
                    <a:pt x="975" y="997"/>
                    <a:pt x="1586" y="589"/>
                    <a:pt x="2263" y="589"/>
                  </a:cubicBezTo>
                  <a:close/>
                  <a:moveTo>
                    <a:pt x="2263" y="0"/>
                  </a:moveTo>
                  <a:cubicBezTo>
                    <a:pt x="1016" y="0"/>
                    <a:pt x="1" y="1016"/>
                    <a:pt x="1" y="2263"/>
                  </a:cubicBezTo>
                  <a:cubicBezTo>
                    <a:pt x="1" y="3510"/>
                    <a:pt x="1016" y="4526"/>
                    <a:pt x="2263" y="4526"/>
                  </a:cubicBezTo>
                  <a:cubicBezTo>
                    <a:pt x="3511" y="4526"/>
                    <a:pt x="4526" y="3510"/>
                    <a:pt x="4526" y="2263"/>
                  </a:cubicBezTo>
                  <a:cubicBezTo>
                    <a:pt x="4526" y="1016"/>
                    <a:pt x="3511" y="0"/>
                    <a:pt x="22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3236;p64">
              <a:extLst>
                <a:ext uri="{FF2B5EF4-FFF2-40B4-BE49-F238E27FC236}">
                  <a16:creationId xmlns:a16="http://schemas.microsoft.com/office/drawing/2014/main" id="{04AA17AE-78E5-48C1-A5B0-D7176F0FAE55}"/>
                </a:ext>
              </a:extLst>
            </p:cNvPr>
            <p:cNvSpPr/>
            <p:nvPr/>
          </p:nvSpPr>
          <p:spPr>
            <a:xfrm>
              <a:off x="4688675" y="1937550"/>
              <a:ext cx="102300" cy="98425"/>
            </a:xfrm>
            <a:custGeom>
              <a:avLst/>
              <a:gdLst/>
              <a:ahLst/>
              <a:cxnLst/>
              <a:rect l="l" t="t" r="r" b="b"/>
              <a:pathLst>
                <a:path w="4092" h="3937" extrusionOk="0">
                  <a:moveTo>
                    <a:pt x="2124" y="0"/>
                  </a:moveTo>
                  <a:cubicBezTo>
                    <a:pt x="1612" y="0"/>
                    <a:pt x="1108" y="201"/>
                    <a:pt x="732" y="577"/>
                  </a:cubicBezTo>
                  <a:cubicBezTo>
                    <a:pt x="168" y="1141"/>
                    <a:pt x="1" y="1987"/>
                    <a:pt x="305" y="2722"/>
                  </a:cubicBezTo>
                  <a:cubicBezTo>
                    <a:pt x="609" y="3458"/>
                    <a:pt x="1327" y="3937"/>
                    <a:pt x="2123" y="3937"/>
                  </a:cubicBezTo>
                  <a:cubicBezTo>
                    <a:pt x="3210" y="3937"/>
                    <a:pt x="4092" y="3056"/>
                    <a:pt x="4092" y="1969"/>
                  </a:cubicBezTo>
                  <a:cubicBezTo>
                    <a:pt x="4092" y="1173"/>
                    <a:pt x="3611" y="455"/>
                    <a:pt x="2877" y="150"/>
                  </a:cubicBezTo>
                  <a:cubicBezTo>
                    <a:pt x="2633" y="49"/>
                    <a:pt x="2378" y="0"/>
                    <a:pt x="2124"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3237;p64">
              <a:extLst>
                <a:ext uri="{FF2B5EF4-FFF2-40B4-BE49-F238E27FC236}">
                  <a16:creationId xmlns:a16="http://schemas.microsoft.com/office/drawing/2014/main" id="{634B2B69-A35A-4797-AE2C-3F3EB5193270}"/>
                </a:ext>
              </a:extLst>
            </p:cNvPr>
            <p:cNvSpPr/>
            <p:nvPr/>
          </p:nvSpPr>
          <p:spPr>
            <a:xfrm>
              <a:off x="4685200" y="1930200"/>
              <a:ext cx="113125" cy="113150"/>
            </a:xfrm>
            <a:custGeom>
              <a:avLst/>
              <a:gdLst/>
              <a:ahLst/>
              <a:cxnLst/>
              <a:rect l="l" t="t" r="r" b="b"/>
              <a:pathLst>
                <a:path w="4525" h="4526" extrusionOk="0">
                  <a:moveTo>
                    <a:pt x="2262" y="589"/>
                  </a:moveTo>
                  <a:cubicBezTo>
                    <a:pt x="3187" y="590"/>
                    <a:pt x="3935" y="1339"/>
                    <a:pt x="3936" y="2262"/>
                  </a:cubicBezTo>
                  <a:cubicBezTo>
                    <a:pt x="3936" y="2940"/>
                    <a:pt x="3528" y="3550"/>
                    <a:pt x="2903" y="3810"/>
                  </a:cubicBezTo>
                  <a:cubicBezTo>
                    <a:pt x="2696" y="3895"/>
                    <a:pt x="2479" y="3937"/>
                    <a:pt x="2264" y="3937"/>
                  </a:cubicBezTo>
                  <a:cubicBezTo>
                    <a:pt x="1828" y="3937"/>
                    <a:pt x="1399" y="3767"/>
                    <a:pt x="1079" y="3447"/>
                  </a:cubicBezTo>
                  <a:cubicBezTo>
                    <a:pt x="600" y="2967"/>
                    <a:pt x="456" y="2248"/>
                    <a:pt x="716" y="1622"/>
                  </a:cubicBezTo>
                  <a:cubicBezTo>
                    <a:pt x="975" y="997"/>
                    <a:pt x="1586" y="589"/>
                    <a:pt x="2262" y="589"/>
                  </a:cubicBezTo>
                  <a:close/>
                  <a:moveTo>
                    <a:pt x="2262" y="0"/>
                  </a:moveTo>
                  <a:cubicBezTo>
                    <a:pt x="1015" y="0"/>
                    <a:pt x="0" y="1016"/>
                    <a:pt x="0" y="2263"/>
                  </a:cubicBezTo>
                  <a:cubicBezTo>
                    <a:pt x="0" y="3510"/>
                    <a:pt x="1016" y="4526"/>
                    <a:pt x="2262" y="4526"/>
                  </a:cubicBezTo>
                  <a:cubicBezTo>
                    <a:pt x="3510" y="4526"/>
                    <a:pt x="4525" y="3510"/>
                    <a:pt x="4525" y="2263"/>
                  </a:cubicBezTo>
                  <a:cubicBezTo>
                    <a:pt x="4525" y="1016"/>
                    <a:pt x="3510" y="0"/>
                    <a:pt x="22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3238;p64">
              <a:extLst>
                <a:ext uri="{FF2B5EF4-FFF2-40B4-BE49-F238E27FC236}">
                  <a16:creationId xmlns:a16="http://schemas.microsoft.com/office/drawing/2014/main" id="{4C0F1FA1-CE33-4C2F-9136-4E6D44E7E040}"/>
                </a:ext>
              </a:extLst>
            </p:cNvPr>
            <p:cNvSpPr/>
            <p:nvPr/>
          </p:nvSpPr>
          <p:spPr>
            <a:xfrm>
              <a:off x="4212825" y="1937575"/>
              <a:ext cx="98425" cy="98400"/>
            </a:xfrm>
            <a:custGeom>
              <a:avLst/>
              <a:gdLst/>
              <a:ahLst/>
              <a:cxnLst/>
              <a:rect l="l" t="t" r="r" b="b"/>
              <a:pathLst>
                <a:path w="3937" h="3936" extrusionOk="0">
                  <a:moveTo>
                    <a:pt x="1969" y="0"/>
                  </a:moveTo>
                  <a:cubicBezTo>
                    <a:pt x="881" y="0"/>
                    <a:pt x="1" y="881"/>
                    <a:pt x="1" y="1968"/>
                  </a:cubicBezTo>
                  <a:cubicBezTo>
                    <a:pt x="1" y="3055"/>
                    <a:pt x="881" y="3936"/>
                    <a:pt x="1969" y="3936"/>
                  </a:cubicBezTo>
                  <a:cubicBezTo>
                    <a:pt x="3056" y="3936"/>
                    <a:pt x="3936" y="3055"/>
                    <a:pt x="3936" y="1968"/>
                  </a:cubicBezTo>
                  <a:cubicBezTo>
                    <a:pt x="3936" y="881"/>
                    <a:pt x="3056" y="0"/>
                    <a:pt x="196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3239;p64">
              <a:extLst>
                <a:ext uri="{FF2B5EF4-FFF2-40B4-BE49-F238E27FC236}">
                  <a16:creationId xmlns:a16="http://schemas.microsoft.com/office/drawing/2014/main" id="{B83F0EA9-0501-45FD-8D01-D4AE1052B1DE}"/>
                </a:ext>
              </a:extLst>
            </p:cNvPr>
            <p:cNvSpPr/>
            <p:nvPr/>
          </p:nvSpPr>
          <p:spPr>
            <a:xfrm>
              <a:off x="4205475" y="1930200"/>
              <a:ext cx="113150" cy="113150"/>
            </a:xfrm>
            <a:custGeom>
              <a:avLst/>
              <a:gdLst/>
              <a:ahLst/>
              <a:cxnLst/>
              <a:rect l="l" t="t" r="r" b="b"/>
              <a:pathLst>
                <a:path w="4526" h="4526" extrusionOk="0">
                  <a:moveTo>
                    <a:pt x="2262" y="589"/>
                  </a:moveTo>
                  <a:cubicBezTo>
                    <a:pt x="3186" y="590"/>
                    <a:pt x="3935" y="1339"/>
                    <a:pt x="3936" y="2263"/>
                  </a:cubicBezTo>
                  <a:cubicBezTo>
                    <a:pt x="3936" y="2940"/>
                    <a:pt x="3528" y="3550"/>
                    <a:pt x="2903" y="3810"/>
                  </a:cubicBezTo>
                  <a:cubicBezTo>
                    <a:pt x="2696" y="3895"/>
                    <a:pt x="2479" y="3937"/>
                    <a:pt x="2264" y="3937"/>
                  </a:cubicBezTo>
                  <a:cubicBezTo>
                    <a:pt x="1828" y="3937"/>
                    <a:pt x="1399" y="3767"/>
                    <a:pt x="1079" y="3447"/>
                  </a:cubicBezTo>
                  <a:cubicBezTo>
                    <a:pt x="601" y="2967"/>
                    <a:pt x="457" y="2248"/>
                    <a:pt x="716" y="1623"/>
                  </a:cubicBezTo>
                  <a:cubicBezTo>
                    <a:pt x="975" y="997"/>
                    <a:pt x="1585" y="589"/>
                    <a:pt x="2262" y="589"/>
                  </a:cubicBezTo>
                  <a:close/>
                  <a:moveTo>
                    <a:pt x="2262" y="0"/>
                  </a:moveTo>
                  <a:cubicBezTo>
                    <a:pt x="1015" y="0"/>
                    <a:pt x="1" y="1016"/>
                    <a:pt x="1" y="2263"/>
                  </a:cubicBezTo>
                  <a:cubicBezTo>
                    <a:pt x="1" y="3510"/>
                    <a:pt x="1015" y="4526"/>
                    <a:pt x="2262" y="4526"/>
                  </a:cubicBezTo>
                  <a:cubicBezTo>
                    <a:pt x="3510" y="4526"/>
                    <a:pt x="4525" y="3510"/>
                    <a:pt x="4525" y="2263"/>
                  </a:cubicBezTo>
                  <a:cubicBezTo>
                    <a:pt x="4525" y="1016"/>
                    <a:pt x="3510" y="0"/>
                    <a:pt x="22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3240;p64">
              <a:extLst>
                <a:ext uri="{FF2B5EF4-FFF2-40B4-BE49-F238E27FC236}">
                  <a16:creationId xmlns:a16="http://schemas.microsoft.com/office/drawing/2014/main" id="{84AFDCFA-EA1B-400A-8556-887575ED45E8}"/>
                </a:ext>
              </a:extLst>
            </p:cNvPr>
            <p:cNvSpPr/>
            <p:nvPr/>
          </p:nvSpPr>
          <p:spPr>
            <a:xfrm>
              <a:off x="3089800" y="2194625"/>
              <a:ext cx="1701175" cy="136575"/>
            </a:xfrm>
            <a:custGeom>
              <a:avLst/>
              <a:gdLst/>
              <a:ahLst/>
              <a:cxnLst/>
              <a:rect l="l" t="t" r="r" b="b"/>
              <a:pathLst>
                <a:path w="68047" h="5463" extrusionOk="0">
                  <a:moveTo>
                    <a:pt x="1" y="1"/>
                  </a:moveTo>
                  <a:lnTo>
                    <a:pt x="1" y="5462"/>
                  </a:lnTo>
                  <a:lnTo>
                    <a:pt x="68047" y="5462"/>
                  </a:lnTo>
                  <a:lnTo>
                    <a:pt x="6804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3241;p64">
              <a:extLst>
                <a:ext uri="{FF2B5EF4-FFF2-40B4-BE49-F238E27FC236}">
                  <a16:creationId xmlns:a16="http://schemas.microsoft.com/office/drawing/2014/main" id="{51D2BD20-160D-4022-8210-0DF9E6893C1E}"/>
                </a:ext>
              </a:extLst>
            </p:cNvPr>
            <p:cNvSpPr/>
            <p:nvPr/>
          </p:nvSpPr>
          <p:spPr>
            <a:xfrm>
              <a:off x="3082425" y="2187275"/>
              <a:ext cx="1715900" cy="151300"/>
            </a:xfrm>
            <a:custGeom>
              <a:avLst/>
              <a:gdLst/>
              <a:ahLst/>
              <a:cxnLst/>
              <a:rect l="l" t="t" r="r" b="b"/>
              <a:pathLst>
                <a:path w="68636" h="6052" extrusionOk="0">
                  <a:moveTo>
                    <a:pt x="68047" y="589"/>
                  </a:moveTo>
                  <a:lnTo>
                    <a:pt x="68047" y="5461"/>
                  </a:lnTo>
                  <a:lnTo>
                    <a:pt x="590" y="5461"/>
                  </a:lnTo>
                  <a:lnTo>
                    <a:pt x="590" y="589"/>
                  </a:lnTo>
                  <a:close/>
                  <a:moveTo>
                    <a:pt x="1" y="1"/>
                  </a:moveTo>
                  <a:lnTo>
                    <a:pt x="1" y="6051"/>
                  </a:lnTo>
                  <a:lnTo>
                    <a:pt x="68636" y="6051"/>
                  </a:lnTo>
                  <a:lnTo>
                    <a:pt x="6863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3242;p64">
              <a:extLst>
                <a:ext uri="{FF2B5EF4-FFF2-40B4-BE49-F238E27FC236}">
                  <a16:creationId xmlns:a16="http://schemas.microsoft.com/office/drawing/2014/main" id="{2D72843F-8999-41B7-A25C-69F1F42DFAC8}"/>
                </a:ext>
              </a:extLst>
            </p:cNvPr>
            <p:cNvSpPr/>
            <p:nvPr/>
          </p:nvSpPr>
          <p:spPr>
            <a:xfrm>
              <a:off x="3019925" y="2331175"/>
              <a:ext cx="1840900" cy="398750"/>
            </a:xfrm>
            <a:custGeom>
              <a:avLst/>
              <a:gdLst/>
              <a:ahLst/>
              <a:cxnLst/>
              <a:rect l="l" t="t" r="r" b="b"/>
              <a:pathLst>
                <a:path w="73636" h="15950" extrusionOk="0">
                  <a:moveTo>
                    <a:pt x="1" y="0"/>
                  </a:moveTo>
                  <a:lnTo>
                    <a:pt x="1" y="15950"/>
                  </a:lnTo>
                  <a:lnTo>
                    <a:pt x="73636" y="15950"/>
                  </a:lnTo>
                  <a:lnTo>
                    <a:pt x="7363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3243;p64">
              <a:extLst>
                <a:ext uri="{FF2B5EF4-FFF2-40B4-BE49-F238E27FC236}">
                  <a16:creationId xmlns:a16="http://schemas.microsoft.com/office/drawing/2014/main" id="{EDD09F0E-58F9-4EE2-ACFB-661E918E805A}"/>
                </a:ext>
              </a:extLst>
            </p:cNvPr>
            <p:cNvSpPr/>
            <p:nvPr/>
          </p:nvSpPr>
          <p:spPr>
            <a:xfrm>
              <a:off x="3012575" y="2323825"/>
              <a:ext cx="1855600" cy="413475"/>
            </a:xfrm>
            <a:custGeom>
              <a:avLst/>
              <a:gdLst/>
              <a:ahLst/>
              <a:cxnLst/>
              <a:rect l="l" t="t" r="r" b="b"/>
              <a:pathLst>
                <a:path w="74224" h="16539" extrusionOk="0">
                  <a:moveTo>
                    <a:pt x="73635" y="589"/>
                  </a:moveTo>
                  <a:lnTo>
                    <a:pt x="73635" y="15949"/>
                  </a:lnTo>
                  <a:lnTo>
                    <a:pt x="590" y="15949"/>
                  </a:lnTo>
                  <a:lnTo>
                    <a:pt x="590" y="589"/>
                  </a:lnTo>
                  <a:close/>
                  <a:moveTo>
                    <a:pt x="1" y="1"/>
                  </a:moveTo>
                  <a:lnTo>
                    <a:pt x="1" y="16539"/>
                  </a:lnTo>
                  <a:lnTo>
                    <a:pt x="74224" y="16539"/>
                  </a:lnTo>
                  <a:lnTo>
                    <a:pt x="74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3244;p64">
              <a:extLst>
                <a:ext uri="{FF2B5EF4-FFF2-40B4-BE49-F238E27FC236}">
                  <a16:creationId xmlns:a16="http://schemas.microsoft.com/office/drawing/2014/main" id="{57D98986-7028-4AD2-9FF5-8F4C8A748394}"/>
                </a:ext>
              </a:extLst>
            </p:cNvPr>
            <p:cNvSpPr/>
            <p:nvPr/>
          </p:nvSpPr>
          <p:spPr>
            <a:xfrm>
              <a:off x="3248250" y="2432900"/>
              <a:ext cx="105125" cy="195325"/>
            </a:xfrm>
            <a:custGeom>
              <a:avLst/>
              <a:gdLst/>
              <a:ahLst/>
              <a:cxnLst/>
              <a:rect l="l" t="t" r="r" b="b"/>
              <a:pathLst>
                <a:path w="4205" h="7813" extrusionOk="0">
                  <a:moveTo>
                    <a:pt x="1" y="1"/>
                  </a:moveTo>
                  <a:lnTo>
                    <a:pt x="1" y="7812"/>
                  </a:lnTo>
                  <a:lnTo>
                    <a:pt x="4205" y="7812"/>
                  </a:lnTo>
                  <a:lnTo>
                    <a:pt x="4205" y="1"/>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3245;p64">
              <a:extLst>
                <a:ext uri="{FF2B5EF4-FFF2-40B4-BE49-F238E27FC236}">
                  <a16:creationId xmlns:a16="http://schemas.microsoft.com/office/drawing/2014/main" id="{0E542915-0507-4CDD-8129-29F92AC39F66}"/>
                </a:ext>
              </a:extLst>
            </p:cNvPr>
            <p:cNvSpPr/>
            <p:nvPr/>
          </p:nvSpPr>
          <p:spPr>
            <a:xfrm>
              <a:off x="3240875" y="2425525"/>
              <a:ext cx="119875" cy="210050"/>
            </a:xfrm>
            <a:custGeom>
              <a:avLst/>
              <a:gdLst/>
              <a:ahLst/>
              <a:cxnLst/>
              <a:rect l="l" t="t" r="r" b="b"/>
              <a:pathLst>
                <a:path w="4795" h="8402" extrusionOk="0">
                  <a:moveTo>
                    <a:pt x="4206" y="588"/>
                  </a:moveTo>
                  <a:lnTo>
                    <a:pt x="4206" y="7813"/>
                  </a:lnTo>
                  <a:lnTo>
                    <a:pt x="590" y="7813"/>
                  </a:lnTo>
                  <a:lnTo>
                    <a:pt x="590" y="588"/>
                  </a:lnTo>
                  <a:close/>
                  <a:moveTo>
                    <a:pt x="1" y="1"/>
                  </a:moveTo>
                  <a:lnTo>
                    <a:pt x="1" y="8401"/>
                  </a:lnTo>
                  <a:lnTo>
                    <a:pt x="4795" y="8401"/>
                  </a:lnTo>
                  <a:lnTo>
                    <a:pt x="47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3246;p64">
              <a:extLst>
                <a:ext uri="{FF2B5EF4-FFF2-40B4-BE49-F238E27FC236}">
                  <a16:creationId xmlns:a16="http://schemas.microsoft.com/office/drawing/2014/main" id="{24570E3C-2F9E-4009-B1A0-A9F1555869D9}"/>
                </a:ext>
              </a:extLst>
            </p:cNvPr>
            <p:cNvSpPr/>
            <p:nvPr/>
          </p:nvSpPr>
          <p:spPr>
            <a:xfrm>
              <a:off x="3570625" y="2432900"/>
              <a:ext cx="105125" cy="195325"/>
            </a:xfrm>
            <a:custGeom>
              <a:avLst/>
              <a:gdLst/>
              <a:ahLst/>
              <a:cxnLst/>
              <a:rect l="l" t="t" r="r" b="b"/>
              <a:pathLst>
                <a:path w="4205" h="7813" extrusionOk="0">
                  <a:moveTo>
                    <a:pt x="0" y="1"/>
                  </a:moveTo>
                  <a:lnTo>
                    <a:pt x="0" y="7812"/>
                  </a:lnTo>
                  <a:lnTo>
                    <a:pt x="4204" y="7812"/>
                  </a:lnTo>
                  <a:lnTo>
                    <a:pt x="4204" y="1"/>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3247;p64">
              <a:extLst>
                <a:ext uri="{FF2B5EF4-FFF2-40B4-BE49-F238E27FC236}">
                  <a16:creationId xmlns:a16="http://schemas.microsoft.com/office/drawing/2014/main" id="{B8986B9C-F6FE-4C6D-8175-F603F28E263E}"/>
                </a:ext>
              </a:extLst>
            </p:cNvPr>
            <p:cNvSpPr/>
            <p:nvPr/>
          </p:nvSpPr>
          <p:spPr>
            <a:xfrm>
              <a:off x="3563250" y="2425525"/>
              <a:ext cx="119875" cy="210050"/>
            </a:xfrm>
            <a:custGeom>
              <a:avLst/>
              <a:gdLst/>
              <a:ahLst/>
              <a:cxnLst/>
              <a:rect l="l" t="t" r="r" b="b"/>
              <a:pathLst>
                <a:path w="4795" h="8402" extrusionOk="0">
                  <a:moveTo>
                    <a:pt x="4204" y="588"/>
                  </a:moveTo>
                  <a:lnTo>
                    <a:pt x="4204" y="7813"/>
                  </a:lnTo>
                  <a:lnTo>
                    <a:pt x="589" y="7813"/>
                  </a:lnTo>
                  <a:lnTo>
                    <a:pt x="589" y="588"/>
                  </a:lnTo>
                  <a:close/>
                  <a:moveTo>
                    <a:pt x="0" y="1"/>
                  </a:moveTo>
                  <a:lnTo>
                    <a:pt x="0" y="8401"/>
                  </a:lnTo>
                  <a:lnTo>
                    <a:pt x="4794" y="8401"/>
                  </a:lnTo>
                  <a:lnTo>
                    <a:pt x="479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3248;p64">
              <a:extLst>
                <a:ext uri="{FF2B5EF4-FFF2-40B4-BE49-F238E27FC236}">
                  <a16:creationId xmlns:a16="http://schemas.microsoft.com/office/drawing/2014/main" id="{466B2F1F-5CA6-4F3A-A3CA-E32038F06652}"/>
                </a:ext>
              </a:extLst>
            </p:cNvPr>
            <p:cNvSpPr/>
            <p:nvPr/>
          </p:nvSpPr>
          <p:spPr>
            <a:xfrm>
              <a:off x="3409425" y="2432900"/>
              <a:ext cx="105150" cy="195325"/>
            </a:xfrm>
            <a:custGeom>
              <a:avLst/>
              <a:gdLst/>
              <a:ahLst/>
              <a:cxnLst/>
              <a:rect l="l" t="t" r="r" b="b"/>
              <a:pathLst>
                <a:path w="4206" h="7813" extrusionOk="0">
                  <a:moveTo>
                    <a:pt x="0" y="1"/>
                  </a:moveTo>
                  <a:lnTo>
                    <a:pt x="0" y="7812"/>
                  </a:lnTo>
                  <a:lnTo>
                    <a:pt x="4206" y="7812"/>
                  </a:lnTo>
                  <a:lnTo>
                    <a:pt x="4206" y="1"/>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3249;p64">
              <a:extLst>
                <a:ext uri="{FF2B5EF4-FFF2-40B4-BE49-F238E27FC236}">
                  <a16:creationId xmlns:a16="http://schemas.microsoft.com/office/drawing/2014/main" id="{21E320F2-A2FF-484C-810B-12B9E22A29BC}"/>
                </a:ext>
              </a:extLst>
            </p:cNvPr>
            <p:cNvSpPr/>
            <p:nvPr/>
          </p:nvSpPr>
          <p:spPr>
            <a:xfrm>
              <a:off x="3402075" y="2425525"/>
              <a:ext cx="119850" cy="210050"/>
            </a:xfrm>
            <a:custGeom>
              <a:avLst/>
              <a:gdLst/>
              <a:ahLst/>
              <a:cxnLst/>
              <a:rect l="l" t="t" r="r" b="b"/>
              <a:pathLst>
                <a:path w="4794" h="8402" extrusionOk="0">
                  <a:moveTo>
                    <a:pt x="4205" y="588"/>
                  </a:moveTo>
                  <a:lnTo>
                    <a:pt x="4205" y="7813"/>
                  </a:lnTo>
                  <a:lnTo>
                    <a:pt x="589" y="7813"/>
                  </a:lnTo>
                  <a:lnTo>
                    <a:pt x="589" y="588"/>
                  </a:lnTo>
                  <a:close/>
                  <a:moveTo>
                    <a:pt x="1" y="1"/>
                  </a:moveTo>
                  <a:lnTo>
                    <a:pt x="1" y="8401"/>
                  </a:lnTo>
                  <a:lnTo>
                    <a:pt x="4793" y="8401"/>
                  </a:lnTo>
                  <a:lnTo>
                    <a:pt x="479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3250;p64">
              <a:extLst>
                <a:ext uri="{FF2B5EF4-FFF2-40B4-BE49-F238E27FC236}">
                  <a16:creationId xmlns:a16="http://schemas.microsoft.com/office/drawing/2014/main" id="{866FB9A5-733B-440C-91E2-99C92EF500D4}"/>
                </a:ext>
              </a:extLst>
            </p:cNvPr>
            <p:cNvSpPr/>
            <p:nvPr/>
          </p:nvSpPr>
          <p:spPr>
            <a:xfrm>
              <a:off x="3108475" y="2432900"/>
              <a:ext cx="83750" cy="195325"/>
            </a:xfrm>
            <a:custGeom>
              <a:avLst/>
              <a:gdLst/>
              <a:ahLst/>
              <a:cxnLst/>
              <a:rect l="l" t="t" r="r" b="b"/>
              <a:pathLst>
                <a:path w="3350" h="7813" extrusionOk="0">
                  <a:moveTo>
                    <a:pt x="1" y="1"/>
                  </a:moveTo>
                  <a:lnTo>
                    <a:pt x="1" y="7812"/>
                  </a:lnTo>
                  <a:lnTo>
                    <a:pt x="3349" y="7812"/>
                  </a:lnTo>
                  <a:lnTo>
                    <a:pt x="3349" y="1"/>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3251;p64">
              <a:extLst>
                <a:ext uri="{FF2B5EF4-FFF2-40B4-BE49-F238E27FC236}">
                  <a16:creationId xmlns:a16="http://schemas.microsoft.com/office/drawing/2014/main" id="{E6B32175-D9CE-4C95-8798-416DE057EA92}"/>
                </a:ext>
              </a:extLst>
            </p:cNvPr>
            <p:cNvSpPr/>
            <p:nvPr/>
          </p:nvSpPr>
          <p:spPr>
            <a:xfrm>
              <a:off x="3101100" y="2425525"/>
              <a:ext cx="98475" cy="210050"/>
            </a:xfrm>
            <a:custGeom>
              <a:avLst/>
              <a:gdLst/>
              <a:ahLst/>
              <a:cxnLst/>
              <a:rect l="l" t="t" r="r" b="b"/>
              <a:pathLst>
                <a:path w="3939" h="8402" extrusionOk="0">
                  <a:moveTo>
                    <a:pt x="3349" y="588"/>
                  </a:moveTo>
                  <a:lnTo>
                    <a:pt x="3349" y="7813"/>
                  </a:lnTo>
                  <a:lnTo>
                    <a:pt x="589" y="7813"/>
                  </a:lnTo>
                  <a:lnTo>
                    <a:pt x="589" y="588"/>
                  </a:lnTo>
                  <a:close/>
                  <a:moveTo>
                    <a:pt x="1" y="1"/>
                  </a:moveTo>
                  <a:lnTo>
                    <a:pt x="1" y="8401"/>
                  </a:lnTo>
                  <a:lnTo>
                    <a:pt x="3938" y="8401"/>
                  </a:lnTo>
                  <a:lnTo>
                    <a:pt x="39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3252;p64">
              <a:extLst>
                <a:ext uri="{FF2B5EF4-FFF2-40B4-BE49-F238E27FC236}">
                  <a16:creationId xmlns:a16="http://schemas.microsoft.com/office/drawing/2014/main" id="{5CCB289E-386E-4350-9B58-2C73957C20FC}"/>
                </a:ext>
              </a:extLst>
            </p:cNvPr>
            <p:cNvSpPr/>
            <p:nvPr/>
          </p:nvSpPr>
          <p:spPr>
            <a:xfrm>
              <a:off x="3731775" y="2432900"/>
              <a:ext cx="645425" cy="195325"/>
            </a:xfrm>
            <a:custGeom>
              <a:avLst/>
              <a:gdLst/>
              <a:ahLst/>
              <a:cxnLst/>
              <a:rect l="l" t="t" r="r" b="b"/>
              <a:pathLst>
                <a:path w="25817" h="7813" extrusionOk="0">
                  <a:moveTo>
                    <a:pt x="1" y="1"/>
                  </a:moveTo>
                  <a:lnTo>
                    <a:pt x="1" y="7812"/>
                  </a:lnTo>
                  <a:lnTo>
                    <a:pt x="25817" y="7812"/>
                  </a:lnTo>
                  <a:lnTo>
                    <a:pt x="25817" y="1"/>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3253;p64">
              <a:extLst>
                <a:ext uri="{FF2B5EF4-FFF2-40B4-BE49-F238E27FC236}">
                  <a16:creationId xmlns:a16="http://schemas.microsoft.com/office/drawing/2014/main" id="{3AC2B7C4-D331-443C-980C-3AFF7912BEA3}"/>
                </a:ext>
              </a:extLst>
            </p:cNvPr>
            <p:cNvSpPr/>
            <p:nvPr/>
          </p:nvSpPr>
          <p:spPr>
            <a:xfrm>
              <a:off x="3724425" y="2425525"/>
              <a:ext cx="660150" cy="210050"/>
            </a:xfrm>
            <a:custGeom>
              <a:avLst/>
              <a:gdLst/>
              <a:ahLst/>
              <a:cxnLst/>
              <a:rect l="l" t="t" r="r" b="b"/>
              <a:pathLst>
                <a:path w="26406" h="8402" extrusionOk="0">
                  <a:moveTo>
                    <a:pt x="25817" y="588"/>
                  </a:moveTo>
                  <a:lnTo>
                    <a:pt x="25817" y="7813"/>
                  </a:lnTo>
                  <a:lnTo>
                    <a:pt x="590" y="7813"/>
                  </a:lnTo>
                  <a:lnTo>
                    <a:pt x="590" y="588"/>
                  </a:lnTo>
                  <a:close/>
                  <a:moveTo>
                    <a:pt x="1" y="1"/>
                  </a:moveTo>
                  <a:lnTo>
                    <a:pt x="1" y="8401"/>
                  </a:lnTo>
                  <a:lnTo>
                    <a:pt x="26405" y="8401"/>
                  </a:lnTo>
                  <a:lnTo>
                    <a:pt x="2640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3254;p64">
              <a:extLst>
                <a:ext uri="{FF2B5EF4-FFF2-40B4-BE49-F238E27FC236}">
                  <a16:creationId xmlns:a16="http://schemas.microsoft.com/office/drawing/2014/main" id="{3C039629-58EB-45B0-8073-EFC8151B68A9}"/>
                </a:ext>
              </a:extLst>
            </p:cNvPr>
            <p:cNvSpPr/>
            <p:nvPr/>
          </p:nvSpPr>
          <p:spPr>
            <a:xfrm>
              <a:off x="4499825" y="2472850"/>
              <a:ext cx="98450" cy="98400"/>
            </a:xfrm>
            <a:custGeom>
              <a:avLst/>
              <a:gdLst/>
              <a:ahLst/>
              <a:cxnLst/>
              <a:rect l="l" t="t" r="r" b="b"/>
              <a:pathLst>
                <a:path w="3938" h="3936" extrusionOk="0">
                  <a:moveTo>
                    <a:pt x="1969" y="0"/>
                  </a:moveTo>
                  <a:cubicBezTo>
                    <a:pt x="882" y="0"/>
                    <a:pt x="0" y="881"/>
                    <a:pt x="0" y="1969"/>
                  </a:cubicBezTo>
                  <a:cubicBezTo>
                    <a:pt x="0" y="3055"/>
                    <a:pt x="882" y="3936"/>
                    <a:pt x="1969" y="3936"/>
                  </a:cubicBezTo>
                  <a:cubicBezTo>
                    <a:pt x="3057" y="3936"/>
                    <a:pt x="3937" y="3055"/>
                    <a:pt x="3937" y="1969"/>
                  </a:cubicBezTo>
                  <a:cubicBezTo>
                    <a:pt x="3937" y="881"/>
                    <a:pt x="3057" y="0"/>
                    <a:pt x="1969"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3255;p64">
              <a:extLst>
                <a:ext uri="{FF2B5EF4-FFF2-40B4-BE49-F238E27FC236}">
                  <a16:creationId xmlns:a16="http://schemas.microsoft.com/office/drawing/2014/main" id="{DC68A374-5315-4A39-BE55-C56D2D146026}"/>
                </a:ext>
              </a:extLst>
            </p:cNvPr>
            <p:cNvSpPr/>
            <p:nvPr/>
          </p:nvSpPr>
          <p:spPr>
            <a:xfrm>
              <a:off x="4492475" y="2465475"/>
              <a:ext cx="113150" cy="113150"/>
            </a:xfrm>
            <a:custGeom>
              <a:avLst/>
              <a:gdLst/>
              <a:ahLst/>
              <a:cxnLst/>
              <a:rect l="l" t="t" r="r" b="b"/>
              <a:pathLst>
                <a:path w="4526" h="4526" extrusionOk="0">
                  <a:moveTo>
                    <a:pt x="2263" y="589"/>
                  </a:moveTo>
                  <a:lnTo>
                    <a:pt x="2263" y="590"/>
                  </a:lnTo>
                  <a:cubicBezTo>
                    <a:pt x="3187" y="590"/>
                    <a:pt x="3935" y="1339"/>
                    <a:pt x="3937" y="2264"/>
                  </a:cubicBezTo>
                  <a:cubicBezTo>
                    <a:pt x="3936" y="2940"/>
                    <a:pt x="3529" y="3551"/>
                    <a:pt x="2903" y="3810"/>
                  </a:cubicBezTo>
                  <a:cubicBezTo>
                    <a:pt x="2696" y="3895"/>
                    <a:pt x="2479" y="3937"/>
                    <a:pt x="2264" y="3937"/>
                  </a:cubicBezTo>
                  <a:cubicBezTo>
                    <a:pt x="1828" y="3937"/>
                    <a:pt x="1400" y="3767"/>
                    <a:pt x="1080" y="3447"/>
                  </a:cubicBezTo>
                  <a:cubicBezTo>
                    <a:pt x="600" y="2968"/>
                    <a:pt x="458" y="2248"/>
                    <a:pt x="717" y="1622"/>
                  </a:cubicBezTo>
                  <a:cubicBezTo>
                    <a:pt x="975" y="997"/>
                    <a:pt x="1586" y="589"/>
                    <a:pt x="2263" y="589"/>
                  </a:cubicBezTo>
                  <a:close/>
                  <a:moveTo>
                    <a:pt x="2263" y="0"/>
                  </a:moveTo>
                  <a:cubicBezTo>
                    <a:pt x="1016" y="0"/>
                    <a:pt x="1" y="1016"/>
                    <a:pt x="1" y="2264"/>
                  </a:cubicBezTo>
                  <a:cubicBezTo>
                    <a:pt x="1" y="3510"/>
                    <a:pt x="1016" y="4526"/>
                    <a:pt x="2263" y="4526"/>
                  </a:cubicBezTo>
                  <a:cubicBezTo>
                    <a:pt x="3511" y="4526"/>
                    <a:pt x="4526" y="3510"/>
                    <a:pt x="4526" y="2264"/>
                  </a:cubicBezTo>
                  <a:cubicBezTo>
                    <a:pt x="4526" y="1016"/>
                    <a:pt x="3511" y="0"/>
                    <a:pt x="22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3256;p64">
              <a:extLst>
                <a:ext uri="{FF2B5EF4-FFF2-40B4-BE49-F238E27FC236}">
                  <a16:creationId xmlns:a16="http://schemas.microsoft.com/office/drawing/2014/main" id="{3395C73D-A665-4B6F-BE5B-1FFFF8A29FCE}"/>
                </a:ext>
              </a:extLst>
            </p:cNvPr>
            <p:cNvSpPr/>
            <p:nvPr/>
          </p:nvSpPr>
          <p:spPr>
            <a:xfrm>
              <a:off x="4688675" y="2472825"/>
              <a:ext cx="102300" cy="98425"/>
            </a:xfrm>
            <a:custGeom>
              <a:avLst/>
              <a:gdLst/>
              <a:ahLst/>
              <a:cxnLst/>
              <a:rect l="l" t="t" r="r" b="b"/>
              <a:pathLst>
                <a:path w="4092" h="3937" extrusionOk="0">
                  <a:moveTo>
                    <a:pt x="2124" y="1"/>
                  </a:moveTo>
                  <a:cubicBezTo>
                    <a:pt x="1612" y="1"/>
                    <a:pt x="1108" y="201"/>
                    <a:pt x="732" y="577"/>
                  </a:cubicBezTo>
                  <a:cubicBezTo>
                    <a:pt x="168" y="1141"/>
                    <a:pt x="1" y="1987"/>
                    <a:pt x="305" y="2723"/>
                  </a:cubicBezTo>
                  <a:cubicBezTo>
                    <a:pt x="609" y="3458"/>
                    <a:pt x="1327" y="3937"/>
                    <a:pt x="2123" y="3937"/>
                  </a:cubicBezTo>
                  <a:cubicBezTo>
                    <a:pt x="3210" y="3937"/>
                    <a:pt x="4092" y="3056"/>
                    <a:pt x="4092" y="1970"/>
                  </a:cubicBezTo>
                  <a:cubicBezTo>
                    <a:pt x="4092" y="1174"/>
                    <a:pt x="3611" y="455"/>
                    <a:pt x="2877" y="150"/>
                  </a:cubicBezTo>
                  <a:cubicBezTo>
                    <a:pt x="2633" y="50"/>
                    <a:pt x="2378" y="1"/>
                    <a:pt x="212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3257;p64">
              <a:extLst>
                <a:ext uri="{FF2B5EF4-FFF2-40B4-BE49-F238E27FC236}">
                  <a16:creationId xmlns:a16="http://schemas.microsoft.com/office/drawing/2014/main" id="{8126BB82-6933-42F0-81CA-82037475E50A}"/>
                </a:ext>
              </a:extLst>
            </p:cNvPr>
            <p:cNvSpPr/>
            <p:nvPr/>
          </p:nvSpPr>
          <p:spPr>
            <a:xfrm>
              <a:off x="4685200" y="2465475"/>
              <a:ext cx="113125" cy="113150"/>
            </a:xfrm>
            <a:custGeom>
              <a:avLst/>
              <a:gdLst/>
              <a:ahLst/>
              <a:cxnLst/>
              <a:rect l="l" t="t" r="r" b="b"/>
              <a:pathLst>
                <a:path w="4525" h="4526" extrusionOk="0">
                  <a:moveTo>
                    <a:pt x="2262" y="589"/>
                  </a:moveTo>
                  <a:lnTo>
                    <a:pt x="2262" y="590"/>
                  </a:lnTo>
                  <a:cubicBezTo>
                    <a:pt x="3186" y="590"/>
                    <a:pt x="3935" y="1339"/>
                    <a:pt x="3936" y="2264"/>
                  </a:cubicBezTo>
                  <a:cubicBezTo>
                    <a:pt x="3936" y="2940"/>
                    <a:pt x="3528" y="3551"/>
                    <a:pt x="2903" y="3810"/>
                  </a:cubicBezTo>
                  <a:cubicBezTo>
                    <a:pt x="2696" y="3895"/>
                    <a:pt x="2479" y="3937"/>
                    <a:pt x="2264" y="3937"/>
                  </a:cubicBezTo>
                  <a:cubicBezTo>
                    <a:pt x="1828" y="3937"/>
                    <a:pt x="1399" y="3767"/>
                    <a:pt x="1079" y="3447"/>
                  </a:cubicBezTo>
                  <a:cubicBezTo>
                    <a:pt x="600" y="2968"/>
                    <a:pt x="456" y="2248"/>
                    <a:pt x="716" y="1622"/>
                  </a:cubicBezTo>
                  <a:cubicBezTo>
                    <a:pt x="975" y="997"/>
                    <a:pt x="1586" y="589"/>
                    <a:pt x="2262" y="589"/>
                  </a:cubicBezTo>
                  <a:close/>
                  <a:moveTo>
                    <a:pt x="2262" y="0"/>
                  </a:moveTo>
                  <a:cubicBezTo>
                    <a:pt x="1016" y="0"/>
                    <a:pt x="0" y="1016"/>
                    <a:pt x="0" y="2264"/>
                  </a:cubicBezTo>
                  <a:cubicBezTo>
                    <a:pt x="0" y="3510"/>
                    <a:pt x="1016" y="4526"/>
                    <a:pt x="2262" y="4526"/>
                  </a:cubicBezTo>
                  <a:cubicBezTo>
                    <a:pt x="3510" y="4526"/>
                    <a:pt x="4525" y="3510"/>
                    <a:pt x="4525" y="2264"/>
                  </a:cubicBezTo>
                  <a:cubicBezTo>
                    <a:pt x="4525" y="1016"/>
                    <a:pt x="3510" y="0"/>
                    <a:pt x="22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3258;p64">
              <a:extLst>
                <a:ext uri="{FF2B5EF4-FFF2-40B4-BE49-F238E27FC236}">
                  <a16:creationId xmlns:a16="http://schemas.microsoft.com/office/drawing/2014/main" id="{9B90FAAF-5A4F-4E58-9D0F-70C18DDC8E21}"/>
                </a:ext>
              </a:extLst>
            </p:cNvPr>
            <p:cNvSpPr/>
            <p:nvPr/>
          </p:nvSpPr>
          <p:spPr>
            <a:xfrm>
              <a:off x="4212825" y="2472850"/>
              <a:ext cx="98425" cy="98400"/>
            </a:xfrm>
            <a:custGeom>
              <a:avLst/>
              <a:gdLst/>
              <a:ahLst/>
              <a:cxnLst/>
              <a:rect l="l" t="t" r="r" b="b"/>
              <a:pathLst>
                <a:path w="3937" h="3936" extrusionOk="0">
                  <a:moveTo>
                    <a:pt x="1969" y="0"/>
                  </a:moveTo>
                  <a:cubicBezTo>
                    <a:pt x="881" y="0"/>
                    <a:pt x="1" y="881"/>
                    <a:pt x="1" y="1969"/>
                  </a:cubicBezTo>
                  <a:cubicBezTo>
                    <a:pt x="1" y="3055"/>
                    <a:pt x="881" y="3936"/>
                    <a:pt x="1969" y="3936"/>
                  </a:cubicBezTo>
                  <a:cubicBezTo>
                    <a:pt x="3056" y="3936"/>
                    <a:pt x="3936" y="3055"/>
                    <a:pt x="3936" y="1969"/>
                  </a:cubicBezTo>
                  <a:cubicBezTo>
                    <a:pt x="3936" y="881"/>
                    <a:pt x="3056" y="0"/>
                    <a:pt x="196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3259;p64">
              <a:extLst>
                <a:ext uri="{FF2B5EF4-FFF2-40B4-BE49-F238E27FC236}">
                  <a16:creationId xmlns:a16="http://schemas.microsoft.com/office/drawing/2014/main" id="{6C4E7F37-7FA3-4676-A3CF-E8AFA2C2AE75}"/>
                </a:ext>
              </a:extLst>
            </p:cNvPr>
            <p:cNvSpPr/>
            <p:nvPr/>
          </p:nvSpPr>
          <p:spPr>
            <a:xfrm>
              <a:off x="4205450" y="2465475"/>
              <a:ext cx="113175" cy="113150"/>
            </a:xfrm>
            <a:custGeom>
              <a:avLst/>
              <a:gdLst/>
              <a:ahLst/>
              <a:cxnLst/>
              <a:rect l="l" t="t" r="r" b="b"/>
              <a:pathLst>
                <a:path w="4527" h="4526" extrusionOk="0">
                  <a:moveTo>
                    <a:pt x="2263" y="589"/>
                  </a:moveTo>
                  <a:lnTo>
                    <a:pt x="2263" y="590"/>
                  </a:lnTo>
                  <a:cubicBezTo>
                    <a:pt x="3187" y="590"/>
                    <a:pt x="3935" y="1339"/>
                    <a:pt x="3936" y="2264"/>
                  </a:cubicBezTo>
                  <a:cubicBezTo>
                    <a:pt x="3936" y="2940"/>
                    <a:pt x="3528" y="3551"/>
                    <a:pt x="2903" y="3810"/>
                  </a:cubicBezTo>
                  <a:cubicBezTo>
                    <a:pt x="2697" y="3895"/>
                    <a:pt x="2479" y="3937"/>
                    <a:pt x="2264" y="3937"/>
                  </a:cubicBezTo>
                  <a:cubicBezTo>
                    <a:pt x="1828" y="3937"/>
                    <a:pt x="1400" y="3767"/>
                    <a:pt x="1080" y="3447"/>
                  </a:cubicBezTo>
                  <a:cubicBezTo>
                    <a:pt x="601" y="2968"/>
                    <a:pt x="458" y="2248"/>
                    <a:pt x="717" y="1622"/>
                  </a:cubicBezTo>
                  <a:cubicBezTo>
                    <a:pt x="976" y="997"/>
                    <a:pt x="1586" y="589"/>
                    <a:pt x="2263" y="589"/>
                  </a:cubicBezTo>
                  <a:close/>
                  <a:moveTo>
                    <a:pt x="2263" y="0"/>
                  </a:moveTo>
                  <a:cubicBezTo>
                    <a:pt x="1016" y="0"/>
                    <a:pt x="1" y="1016"/>
                    <a:pt x="1" y="2264"/>
                  </a:cubicBezTo>
                  <a:cubicBezTo>
                    <a:pt x="1" y="3510"/>
                    <a:pt x="1016" y="4526"/>
                    <a:pt x="2263" y="4526"/>
                  </a:cubicBezTo>
                  <a:cubicBezTo>
                    <a:pt x="3511" y="4526"/>
                    <a:pt x="4526" y="3510"/>
                    <a:pt x="4526" y="2264"/>
                  </a:cubicBezTo>
                  <a:cubicBezTo>
                    <a:pt x="4526" y="1016"/>
                    <a:pt x="3511" y="0"/>
                    <a:pt x="22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3260;p64">
              <a:extLst>
                <a:ext uri="{FF2B5EF4-FFF2-40B4-BE49-F238E27FC236}">
                  <a16:creationId xmlns:a16="http://schemas.microsoft.com/office/drawing/2014/main" id="{8DE958F7-9561-422A-9223-BD92175DF9B6}"/>
                </a:ext>
              </a:extLst>
            </p:cNvPr>
            <p:cNvSpPr/>
            <p:nvPr/>
          </p:nvSpPr>
          <p:spPr>
            <a:xfrm>
              <a:off x="3089800" y="2729900"/>
              <a:ext cx="1701175" cy="136575"/>
            </a:xfrm>
            <a:custGeom>
              <a:avLst/>
              <a:gdLst/>
              <a:ahLst/>
              <a:cxnLst/>
              <a:rect l="l" t="t" r="r" b="b"/>
              <a:pathLst>
                <a:path w="68047" h="5463" extrusionOk="0">
                  <a:moveTo>
                    <a:pt x="1" y="1"/>
                  </a:moveTo>
                  <a:lnTo>
                    <a:pt x="1" y="5463"/>
                  </a:lnTo>
                  <a:lnTo>
                    <a:pt x="68047" y="5463"/>
                  </a:lnTo>
                  <a:lnTo>
                    <a:pt x="6804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3261;p64">
              <a:extLst>
                <a:ext uri="{FF2B5EF4-FFF2-40B4-BE49-F238E27FC236}">
                  <a16:creationId xmlns:a16="http://schemas.microsoft.com/office/drawing/2014/main" id="{BAD6E49D-140A-4E82-993F-5708907394DD}"/>
                </a:ext>
              </a:extLst>
            </p:cNvPr>
            <p:cNvSpPr/>
            <p:nvPr/>
          </p:nvSpPr>
          <p:spPr>
            <a:xfrm>
              <a:off x="3082425" y="2722550"/>
              <a:ext cx="1715900" cy="151300"/>
            </a:xfrm>
            <a:custGeom>
              <a:avLst/>
              <a:gdLst/>
              <a:ahLst/>
              <a:cxnLst/>
              <a:rect l="l" t="t" r="r" b="b"/>
              <a:pathLst>
                <a:path w="68636" h="6052" extrusionOk="0">
                  <a:moveTo>
                    <a:pt x="68047" y="590"/>
                  </a:moveTo>
                  <a:lnTo>
                    <a:pt x="68047" y="5462"/>
                  </a:lnTo>
                  <a:lnTo>
                    <a:pt x="590" y="5462"/>
                  </a:lnTo>
                  <a:lnTo>
                    <a:pt x="590" y="590"/>
                  </a:lnTo>
                  <a:close/>
                  <a:moveTo>
                    <a:pt x="1" y="1"/>
                  </a:moveTo>
                  <a:lnTo>
                    <a:pt x="1" y="6052"/>
                  </a:lnTo>
                  <a:lnTo>
                    <a:pt x="68636" y="6052"/>
                  </a:lnTo>
                  <a:lnTo>
                    <a:pt x="6863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3262;p64">
              <a:extLst>
                <a:ext uri="{FF2B5EF4-FFF2-40B4-BE49-F238E27FC236}">
                  <a16:creationId xmlns:a16="http://schemas.microsoft.com/office/drawing/2014/main" id="{8C3E6770-A1B7-4011-BB4C-743CB381F7DF}"/>
                </a:ext>
              </a:extLst>
            </p:cNvPr>
            <p:cNvSpPr/>
            <p:nvPr/>
          </p:nvSpPr>
          <p:spPr>
            <a:xfrm>
              <a:off x="3019925" y="2866450"/>
              <a:ext cx="1840900" cy="398775"/>
            </a:xfrm>
            <a:custGeom>
              <a:avLst/>
              <a:gdLst/>
              <a:ahLst/>
              <a:cxnLst/>
              <a:rect l="l" t="t" r="r" b="b"/>
              <a:pathLst>
                <a:path w="73636" h="15951" extrusionOk="0">
                  <a:moveTo>
                    <a:pt x="1" y="1"/>
                  </a:moveTo>
                  <a:lnTo>
                    <a:pt x="1" y="15951"/>
                  </a:lnTo>
                  <a:lnTo>
                    <a:pt x="73636" y="15951"/>
                  </a:lnTo>
                  <a:lnTo>
                    <a:pt x="7363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3263;p64">
              <a:extLst>
                <a:ext uri="{FF2B5EF4-FFF2-40B4-BE49-F238E27FC236}">
                  <a16:creationId xmlns:a16="http://schemas.microsoft.com/office/drawing/2014/main" id="{D053FF45-D303-4060-95BB-FA6D0995B096}"/>
                </a:ext>
              </a:extLst>
            </p:cNvPr>
            <p:cNvSpPr/>
            <p:nvPr/>
          </p:nvSpPr>
          <p:spPr>
            <a:xfrm>
              <a:off x="3012575" y="2859100"/>
              <a:ext cx="1855600" cy="413475"/>
            </a:xfrm>
            <a:custGeom>
              <a:avLst/>
              <a:gdLst/>
              <a:ahLst/>
              <a:cxnLst/>
              <a:rect l="l" t="t" r="r" b="b"/>
              <a:pathLst>
                <a:path w="74224" h="16539" extrusionOk="0">
                  <a:moveTo>
                    <a:pt x="73635" y="590"/>
                  </a:moveTo>
                  <a:lnTo>
                    <a:pt x="73635" y="15949"/>
                  </a:lnTo>
                  <a:lnTo>
                    <a:pt x="590" y="15949"/>
                  </a:lnTo>
                  <a:lnTo>
                    <a:pt x="590" y="590"/>
                  </a:lnTo>
                  <a:close/>
                  <a:moveTo>
                    <a:pt x="1" y="1"/>
                  </a:moveTo>
                  <a:lnTo>
                    <a:pt x="1" y="16539"/>
                  </a:lnTo>
                  <a:lnTo>
                    <a:pt x="74224" y="16539"/>
                  </a:lnTo>
                  <a:lnTo>
                    <a:pt x="74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3264;p64">
              <a:extLst>
                <a:ext uri="{FF2B5EF4-FFF2-40B4-BE49-F238E27FC236}">
                  <a16:creationId xmlns:a16="http://schemas.microsoft.com/office/drawing/2014/main" id="{05EC4EC4-D49D-46C7-A209-1BC9C53C155F}"/>
                </a:ext>
              </a:extLst>
            </p:cNvPr>
            <p:cNvSpPr/>
            <p:nvPr/>
          </p:nvSpPr>
          <p:spPr>
            <a:xfrm>
              <a:off x="3409425" y="2968175"/>
              <a:ext cx="105150" cy="195325"/>
            </a:xfrm>
            <a:custGeom>
              <a:avLst/>
              <a:gdLst/>
              <a:ahLst/>
              <a:cxnLst/>
              <a:rect l="l" t="t" r="r" b="b"/>
              <a:pathLst>
                <a:path w="4206" h="7813" extrusionOk="0">
                  <a:moveTo>
                    <a:pt x="0" y="1"/>
                  </a:moveTo>
                  <a:lnTo>
                    <a:pt x="0" y="7813"/>
                  </a:lnTo>
                  <a:lnTo>
                    <a:pt x="4206" y="7813"/>
                  </a:lnTo>
                  <a:lnTo>
                    <a:pt x="4206" y="1"/>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3265;p64">
              <a:extLst>
                <a:ext uri="{FF2B5EF4-FFF2-40B4-BE49-F238E27FC236}">
                  <a16:creationId xmlns:a16="http://schemas.microsoft.com/office/drawing/2014/main" id="{FDEA1390-FF0D-41AC-BC0A-730A009DE454}"/>
                </a:ext>
              </a:extLst>
            </p:cNvPr>
            <p:cNvSpPr/>
            <p:nvPr/>
          </p:nvSpPr>
          <p:spPr>
            <a:xfrm>
              <a:off x="3402075" y="2960825"/>
              <a:ext cx="119850" cy="210025"/>
            </a:xfrm>
            <a:custGeom>
              <a:avLst/>
              <a:gdLst/>
              <a:ahLst/>
              <a:cxnLst/>
              <a:rect l="l" t="t" r="r" b="b"/>
              <a:pathLst>
                <a:path w="4794" h="8401" extrusionOk="0">
                  <a:moveTo>
                    <a:pt x="4205" y="590"/>
                  </a:moveTo>
                  <a:lnTo>
                    <a:pt x="4205" y="7812"/>
                  </a:lnTo>
                  <a:lnTo>
                    <a:pt x="589" y="7812"/>
                  </a:lnTo>
                  <a:lnTo>
                    <a:pt x="589" y="590"/>
                  </a:lnTo>
                  <a:close/>
                  <a:moveTo>
                    <a:pt x="1" y="1"/>
                  </a:moveTo>
                  <a:lnTo>
                    <a:pt x="1" y="8401"/>
                  </a:lnTo>
                  <a:lnTo>
                    <a:pt x="4793" y="8401"/>
                  </a:lnTo>
                  <a:lnTo>
                    <a:pt x="479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3266;p64">
              <a:extLst>
                <a:ext uri="{FF2B5EF4-FFF2-40B4-BE49-F238E27FC236}">
                  <a16:creationId xmlns:a16="http://schemas.microsoft.com/office/drawing/2014/main" id="{39B9E8D5-74CD-4A73-A32D-D54143CACC37}"/>
                </a:ext>
              </a:extLst>
            </p:cNvPr>
            <p:cNvSpPr/>
            <p:nvPr/>
          </p:nvSpPr>
          <p:spPr>
            <a:xfrm>
              <a:off x="3570625" y="2968175"/>
              <a:ext cx="105125" cy="195325"/>
            </a:xfrm>
            <a:custGeom>
              <a:avLst/>
              <a:gdLst/>
              <a:ahLst/>
              <a:cxnLst/>
              <a:rect l="l" t="t" r="r" b="b"/>
              <a:pathLst>
                <a:path w="4205" h="7813" extrusionOk="0">
                  <a:moveTo>
                    <a:pt x="0" y="1"/>
                  </a:moveTo>
                  <a:lnTo>
                    <a:pt x="0" y="7813"/>
                  </a:lnTo>
                  <a:lnTo>
                    <a:pt x="4204" y="7813"/>
                  </a:lnTo>
                  <a:lnTo>
                    <a:pt x="4204" y="1"/>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3267;p64">
              <a:extLst>
                <a:ext uri="{FF2B5EF4-FFF2-40B4-BE49-F238E27FC236}">
                  <a16:creationId xmlns:a16="http://schemas.microsoft.com/office/drawing/2014/main" id="{D4D5B036-F464-46D2-9C1C-75BC35C1FDAA}"/>
                </a:ext>
              </a:extLst>
            </p:cNvPr>
            <p:cNvSpPr/>
            <p:nvPr/>
          </p:nvSpPr>
          <p:spPr>
            <a:xfrm>
              <a:off x="3563250" y="2960825"/>
              <a:ext cx="119875" cy="210025"/>
            </a:xfrm>
            <a:custGeom>
              <a:avLst/>
              <a:gdLst/>
              <a:ahLst/>
              <a:cxnLst/>
              <a:rect l="l" t="t" r="r" b="b"/>
              <a:pathLst>
                <a:path w="4795" h="8401" extrusionOk="0">
                  <a:moveTo>
                    <a:pt x="4204" y="590"/>
                  </a:moveTo>
                  <a:lnTo>
                    <a:pt x="4204" y="7812"/>
                  </a:lnTo>
                  <a:lnTo>
                    <a:pt x="589" y="7812"/>
                  </a:lnTo>
                  <a:lnTo>
                    <a:pt x="589" y="590"/>
                  </a:lnTo>
                  <a:close/>
                  <a:moveTo>
                    <a:pt x="0" y="1"/>
                  </a:moveTo>
                  <a:lnTo>
                    <a:pt x="0" y="8401"/>
                  </a:lnTo>
                  <a:lnTo>
                    <a:pt x="4794" y="8401"/>
                  </a:lnTo>
                  <a:lnTo>
                    <a:pt x="479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3268;p64">
              <a:extLst>
                <a:ext uri="{FF2B5EF4-FFF2-40B4-BE49-F238E27FC236}">
                  <a16:creationId xmlns:a16="http://schemas.microsoft.com/office/drawing/2014/main" id="{447621DB-8425-4224-A881-344A786F214D}"/>
                </a:ext>
              </a:extLst>
            </p:cNvPr>
            <p:cNvSpPr/>
            <p:nvPr/>
          </p:nvSpPr>
          <p:spPr>
            <a:xfrm>
              <a:off x="3248250" y="2968175"/>
              <a:ext cx="105125" cy="195325"/>
            </a:xfrm>
            <a:custGeom>
              <a:avLst/>
              <a:gdLst/>
              <a:ahLst/>
              <a:cxnLst/>
              <a:rect l="l" t="t" r="r" b="b"/>
              <a:pathLst>
                <a:path w="4205" h="7813" extrusionOk="0">
                  <a:moveTo>
                    <a:pt x="1" y="1"/>
                  </a:moveTo>
                  <a:lnTo>
                    <a:pt x="1" y="7813"/>
                  </a:lnTo>
                  <a:lnTo>
                    <a:pt x="4205" y="7813"/>
                  </a:lnTo>
                  <a:lnTo>
                    <a:pt x="4205" y="1"/>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3269;p64">
              <a:extLst>
                <a:ext uri="{FF2B5EF4-FFF2-40B4-BE49-F238E27FC236}">
                  <a16:creationId xmlns:a16="http://schemas.microsoft.com/office/drawing/2014/main" id="{DC63B1BD-6725-4F8F-A6A2-F3217F329B82}"/>
                </a:ext>
              </a:extLst>
            </p:cNvPr>
            <p:cNvSpPr/>
            <p:nvPr/>
          </p:nvSpPr>
          <p:spPr>
            <a:xfrm>
              <a:off x="3240875" y="2960825"/>
              <a:ext cx="119875" cy="210025"/>
            </a:xfrm>
            <a:custGeom>
              <a:avLst/>
              <a:gdLst/>
              <a:ahLst/>
              <a:cxnLst/>
              <a:rect l="l" t="t" r="r" b="b"/>
              <a:pathLst>
                <a:path w="4795" h="8401" extrusionOk="0">
                  <a:moveTo>
                    <a:pt x="4206" y="590"/>
                  </a:moveTo>
                  <a:lnTo>
                    <a:pt x="4206" y="7812"/>
                  </a:lnTo>
                  <a:lnTo>
                    <a:pt x="590" y="7812"/>
                  </a:lnTo>
                  <a:lnTo>
                    <a:pt x="590" y="590"/>
                  </a:lnTo>
                  <a:close/>
                  <a:moveTo>
                    <a:pt x="1" y="1"/>
                  </a:moveTo>
                  <a:lnTo>
                    <a:pt x="1" y="8401"/>
                  </a:lnTo>
                  <a:lnTo>
                    <a:pt x="4795" y="8401"/>
                  </a:lnTo>
                  <a:lnTo>
                    <a:pt x="47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3270;p64">
              <a:extLst>
                <a:ext uri="{FF2B5EF4-FFF2-40B4-BE49-F238E27FC236}">
                  <a16:creationId xmlns:a16="http://schemas.microsoft.com/office/drawing/2014/main" id="{99B416E6-31B1-4EAB-8EA6-57133AB2317C}"/>
                </a:ext>
              </a:extLst>
            </p:cNvPr>
            <p:cNvSpPr/>
            <p:nvPr/>
          </p:nvSpPr>
          <p:spPr>
            <a:xfrm>
              <a:off x="3731775" y="2968175"/>
              <a:ext cx="645425" cy="195325"/>
            </a:xfrm>
            <a:custGeom>
              <a:avLst/>
              <a:gdLst/>
              <a:ahLst/>
              <a:cxnLst/>
              <a:rect l="l" t="t" r="r" b="b"/>
              <a:pathLst>
                <a:path w="25817" h="7813" extrusionOk="0">
                  <a:moveTo>
                    <a:pt x="1" y="1"/>
                  </a:moveTo>
                  <a:lnTo>
                    <a:pt x="1" y="7813"/>
                  </a:lnTo>
                  <a:lnTo>
                    <a:pt x="25817" y="7813"/>
                  </a:lnTo>
                  <a:lnTo>
                    <a:pt x="25817" y="1"/>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3271;p64">
              <a:extLst>
                <a:ext uri="{FF2B5EF4-FFF2-40B4-BE49-F238E27FC236}">
                  <a16:creationId xmlns:a16="http://schemas.microsoft.com/office/drawing/2014/main" id="{28D09555-EAFE-4D64-8CCF-C26D9361C4F7}"/>
                </a:ext>
              </a:extLst>
            </p:cNvPr>
            <p:cNvSpPr/>
            <p:nvPr/>
          </p:nvSpPr>
          <p:spPr>
            <a:xfrm>
              <a:off x="3724425" y="2960825"/>
              <a:ext cx="660150" cy="210025"/>
            </a:xfrm>
            <a:custGeom>
              <a:avLst/>
              <a:gdLst/>
              <a:ahLst/>
              <a:cxnLst/>
              <a:rect l="l" t="t" r="r" b="b"/>
              <a:pathLst>
                <a:path w="26406" h="8401" extrusionOk="0">
                  <a:moveTo>
                    <a:pt x="25817" y="590"/>
                  </a:moveTo>
                  <a:lnTo>
                    <a:pt x="25817" y="7812"/>
                  </a:lnTo>
                  <a:lnTo>
                    <a:pt x="590" y="7812"/>
                  </a:lnTo>
                  <a:lnTo>
                    <a:pt x="590" y="590"/>
                  </a:lnTo>
                  <a:close/>
                  <a:moveTo>
                    <a:pt x="1" y="1"/>
                  </a:moveTo>
                  <a:lnTo>
                    <a:pt x="1" y="8401"/>
                  </a:lnTo>
                  <a:lnTo>
                    <a:pt x="26405" y="8401"/>
                  </a:lnTo>
                  <a:lnTo>
                    <a:pt x="2640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3272;p64">
              <a:extLst>
                <a:ext uri="{FF2B5EF4-FFF2-40B4-BE49-F238E27FC236}">
                  <a16:creationId xmlns:a16="http://schemas.microsoft.com/office/drawing/2014/main" id="{089AEF8C-279D-4AFA-AC97-31432ADCD3B9}"/>
                </a:ext>
              </a:extLst>
            </p:cNvPr>
            <p:cNvSpPr/>
            <p:nvPr/>
          </p:nvSpPr>
          <p:spPr>
            <a:xfrm>
              <a:off x="3108475" y="2968175"/>
              <a:ext cx="83750" cy="195325"/>
            </a:xfrm>
            <a:custGeom>
              <a:avLst/>
              <a:gdLst/>
              <a:ahLst/>
              <a:cxnLst/>
              <a:rect l="l" t="t" r="r" b="b"/>
              <a:pathLst>
                <a:path w="3350" h="7813" extrusionOk="0">
                  <a:moveTo>
                    <a:pt x="1" y="1"/>
                  </a:moveTo>
                  <a:lnTo>
                    <a:pt x="1" y="7813"/>
                  </a:lnTo>
                  <a:lnTo>
                    <a:pt x="3349" y="7813"/>
                  </a:lnTo>
                  <a:lnTo>
                    <a:pt x="3349" y="1"/>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3273;p64">
              <a:extLst>
                <a:ext uri="{FF2B5EF4-FFF2-40B4-BE49-F238E27FC236}">
                  <a16:creationId xmlns:a16="http://schemas.microsoft.com/office/drawing/2014/main" id="{99631A69-9D9C-4E71-9F11-24375B292013}"/>
                </a:ext>
              </a:extLst>
            </p:cNvPr>
            <p:cNvSpPr/>
            <p:nvPr/>
          </p:nvSpPr>
          <p:spPr>
            <a:xfrm>
              <a:off x="3101100" y="2960825"/>
              <a:ext cx="98475" cy="210025"/>
            </a:xfrm>
            <a:custGeom>
              <a:avLst/>
              <a:gdLst/>
              <a:ahLst/>
              <a:cxnLst/>
              <a:rect l="l" t="t" r="r" b="b"/>
              <a:pathLst>
                <a:path w="3939" h="8401" extrusionOk="0">
                  <a:moveTo>
                    <a:pt x="3349" y="590"/>
                  </a:moveTo>
                  <a:lnTo>
                    <a:pt x="3349" y="7812"/>
                  </a:lnTo>
                  <a:lnTo>
                    <a:pt x="589" y="7812"/>
                  </a:lnTo>
                  <a:lnTo>
                    <a:pt x="589" y="590"/>
                  </a:lnTo>
                  <a:close/>
                  <a:moveTo>
                    <a:pt x="1" y="1"/>
                  </a:moveTo>
                  <a:lnTo>
                    <a:pt x="1" y="8401"/>
                  </a:lnTo>
                  <a:lnTo>
                    <a:pt x="3938" y="8401"/>
                  </a:lnTo>
                  <a:lnTo>
                    <a:pt x="39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3274;p64">
              <a:extLst>
                <a:ext uri="{FF2B5EF4-FFF2-40B4-BE49-F238E27FC236}">
                  <a16:creationId xmlns:a16="http://schemas.microsoft.com/office/drawing/2014/main" id="{1011522B-4568-4BB7-ACE8-C2A4165D5CF3}"/>
                </a:ext>
              </a:extLst>
            </p:cNvPr>
            <p:cNvSpPr/>
            <p:nvPr/>
          </p:nvSpPr>
          <p:spPr>
            <a:xfrm>
              <a:off x="4499825" y="3008125"/>
              <a:ext cx="98450" cy="98450"/>
            </a:xfrm>
            <a:custGeom>
              <a:avLst/>
              <a:gdLst/>
              <a:ahLst/>
              <a:cxnLst/>
              <a:rect l="l" t="t" r="r" b="b"/>
              <a:pathLst>
                <a:path w="3938" h="3938" extrusionOk="0">
                  <a:moveTo>
                    <a:pt x="1969" y="1"/>
                  </a:moveTo>
                  <a:cubicBezTo>
                    <a:pt x="882" y="1"/>
                    <a:pt x="0" y="881"/>
                    <a:pt x="0" y="1969"/>
                  </a:cubicBezTo>
                  <a:cubicBezTo>
                    <a:pt x="0" y="3056"/>
                    <a:pt x="882" y="3937"/>
                    <a:pt x="1969" y="3937"/>
                  </a:cubicBezTo>
                  <a:cubicBezTo>
                    <a:pt x="3057" y="3937"/>
                    <a:pt x="3937" y="3056"/>
                    <a:pt x="3937" y="1969"/>
                  </a:cubicBezTo>
                  <a:cubicBezTo>
                    <a:pt x="3937" y="881"/>
                    <a:pt x="3057" y="1"/>
                    <a:pt x="196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3275;p64">
              <a:extLst>
                <a:ext uri="{FF2B5EF4-FFF2-40B4-BE49-F238E27FC236}">
                  <a16:creationId xmlns:a16="http://schemas.microsoft.com/office/drawing/2014/main" id="{48B2ADD4-5218-4C3F-8B6D-3D41E3A04970}"/>
                </a:ext>
              </a:extLst>
            </p:cNvPr>
            <p:cNvSpPr/>
            <p:nvPr/>
          </p:nvSpPr>
          <p:spPr>
            <a:xfrm>
              <a:off x="4492475" y="3000775"/>
              <a:ext cx="113150" cy="113125"/>
            </a:xfrm>
            <a:custGeom>
              <a:avLst/>
              <a:gdLst/>
              <a:ahLst/>
              <a:cxnLst/>
              <a:rect l="l" t="t" r="r" b="b"/>
              <a:pathLst>
                <a:path w="4526" h="4525" extrusionOk="0">
                  <a:moveTo>
                    <a:pt x="2263" y="589"/>
                  </a:moveTo>
                  <a:cubicBezTo>
                    <a:pt x="3187" y="589"/>
                    <a:pt x="3936" y="1338"/>
                    <a:pt x="3937" y="2263"/>
                  </a:cubicBezTo>
                  <a:cubicBezTo>
                    <a:pt x="3936" y="2939"/>
                    <a:pt x="3529" y="3550"/>
                    <a:pt x="2903" y="3809"/>
                  </a:cubicBezTo>
                  <a:cubicBezTo>
                    <a:pt x="2696" y="3895"/>
                    <a:pt x="2479" y="3936"/>
                    <a:pt x="2264" y="3936"/>
                  </a:cubicBezTo>
                  <a:cubicBezTo>
                    <a:pt x="1829" y="3936"/>
                    <a:pt x="1400" y="3766"/>
                    <a:pt x="1080" y="3446"/>
                  </a:cubicBezTo>
                  <a:cubicBezTo>
                    <a:pt x="601" y="2967"/>
                    <a:pt x="458" y="2247"/>
                    <a:pt x="717" y="1622"/>
                  </a:cubicBezTo>
                  <a:cubicBezTo>
                    <a:pt x="976" y="997"/>
                    <a:pt x="1586" y="589"/>
                    <a:pt x="2263" y="589"/>
                  </a:cubicBezTo>
                  <a:close/>
                  <a:moveTo>
                    <a:pt x="2263" y="1"/>
                  </a:moveTo>
                  <a:cubicBezTo>
                    <a:pt x="1016" y="1"/>
                    <a:pt x="1" y="1016"/>
                    <a:pt x="1" y="2263"/>
                  </a:cubicBezTo>
                  <a:cubicBezTo>
                    <a:pt x="1" y="3511"/>
                    <a:pt x="1016" y="4525"/>
                    <a:pt x="2263" y="4525"/>
                  </a:cubicBezTo>
                  <a:cubicBezTo>
                    <a:pt x="3511" y="4525"/>
                    <a:pt x="4526" y="3511"/>
                    <a:pt x="4526" y="2263"/>
                  </a:cubicBezTo>
                  <a:cubicBezTo>
                    <a:pt x="4526" y="1016"/>
                    <a:pt x="3511" y="1"/>
                    <a:pt x="22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3276;p64">
              <a:extLst>
                <a:ext uri="{FF2B5EF4-FFF2-40B4-BE49-F238E27FC236}">
                  <a16:creationId xmlns:a16="http://schemas.microsoft.com/office/drawing/2014/main" id="{EC8D85C7-3E69-4E02-AD8C-E458466ACB97}"/>
                </a:ext>
              </a:extLst>
            </p:cNvPr>
            <p:cNvSpPr/>
            <p:nvPr/>
          </p:nvSpPr>
          <p:spPr>
            <a:xfrm>
              <a:off x="4688675" y="3008125"/>
              <a:ext cx="102300" cy="98450"/>
            </a:xfrm>
            <a:custGeom>
              <a:avLst/>
              <a:gdLst/>
              <a:ahLst/>
              <a:cxnLst/>
              <a:rect l="l" t="t" r="r" b="b"/>
              <a:pathLst>
                <a:path w="4092" h="3938" extrusionOk="0">
                  <a:moveTo>
                    <a:pt x="2124" y="0"/>
                  </a:moveTo>
                  <a:cubicBezTo>
                    <a:pt x="1612" y="0"/>
                    <a:pt x="1108" y="200"/>
                    <a:pt x="732" y="577"/>
                  </a:cubicBezTo>
                  <a:cubicBezTo>
                    <a:pt x="168" y="1140"/>
                    <a:pt x="1" y="1986"/>
                    <a:pt x="305" y="2722"/>
                  </a:cubicBezTo>
                  <a:cubicBezTo>
                    <a:pt x="609" y="3457"/>
                    <a:pt x="1327" y="3937"/>
                    <a:pt x="2123" y="3937"/>
                  </a:cubicBezTo>
                  <a:cubicBezTo>
                    <a:pt x="3210" y="3936"/>
                    <a:pt x="4092" y="3056"/>
                    <a:pt x="4092" y="1969"/>
                  </a:cubicBezTo>
                  <a:cubicBezTo>
                    <a:pt x="4092" y="1173"/>
                    <a:pt x="3611" y="454"/>
                    <a:pt x="2877" y="150"/>
                  </a:cubicBezTo>
                  <a:cubicBezTo>
                    <a:pt x="2633" y="49"/>
                    <a:pt x="2378" y="0"/>
                    <a:pt x="2124"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3277;p64">
              <a:extLst>
                <a:ext uri="{FF2B5EF4-FFF2-40B4-BE49-F238E27FC236}">
                  <a16:creationId xmlns:a16="http://schemas.microsoft.com/office/drawing/2014/main" id="{074882D9-AE63-4F45-9638-0C0BC701AD7A}"/>
                </a:ext>
              </a:extLst>
            </p:cNvPr>
            <p:cNvSpPr/>
            <p:nvPr/>
          </p:nvSpPr>
          <p:spPr>
            <a:xfrm>
              <a:off x="4685200" y="3000775"/>
              <a:ext cx="113125" cy="113125"/>
            </a:xfrm>
            <a:custGeom>
              <a:avLst/>
              <a:gdLst/>
              <a:ahLst/>
              <a:cxnLst/>
              <a:rect l="l" t="t" r="r" b="b"/>
              <a:pathLst>
                <a:path w="4525" h="4525" extrusionOk="0">
                  <a:moveTo>
                    <a:pt x="2262" y="589"/>
                  </a:moveTo>
                  <a:cubicBezTo>
                    <a:pt x="3187" y="589"/>
                    <a:pt x="3935" y="1338"/>
                    <a:pt x="3936" y="2263"/>
                  </a:cubicBezTo>
                  <a:cubicBezTo>
                    <a:pt x="3936" y="2939"/>
                    <a:pt x="3528" y="3550"/>
                    <a:pt x="2903" y="3809"/>
                  </a:cubicBezTo>
                  <a:cubicBezTo>
                    <a:pt x="2696" y="3895"/>
                    <a:pt x="2479" y="3936"/>
                    <a:pt x="2264" y="3936"/>
                  </a:cubicBezTo>
                  <a:cubicBezTo>
                    <a:pt x="1828" y="3936"/>
                    <a:pt x="1399" y="3766"/>
                    <a:pt x="1079" y="3446"/>
                  </a:cubicBezTo>
                  <a:cubicBezTo>
                    <a:pt x="601" y="2967"/>
                    <a:pt x="458" y="2247"/>
                    <a:pt x="716" y="1622"/>
                  </a:cubicBezTo>
                  <a:cubicBezTo>
                    <a:pt x="975" y="997"/>
                    <a:pt x="1586" y="589"/>
                    <a:pt x="2262" y="589"/>
                  </a:cubicBezTo>
                  <a:close/>
                  <a:moveTo>
                    <a:pt x="2262" y="1"/>
                  </a:moveTo>
                  <a:cubicBezTo>
                    <a:pt x="1015" y="1"/>
                    <a:pt x="0" y="1016"/>
                    <a:pt x="0" y="2263"/>
                  </a:cubicBezTo>
                  <a:cubicBezTo>
                    <a:pt x="0" y="3511"/>
                    <a:pt x="1016" y="4525"/>
                    <a:pt x="2262" y="4525"/>
                  </a:cubicBezTo>
                  <a:cubicBezTo>
                    <a:pt x="3510" y="4525"/>
                    <a:pt x="4525" y="3511"/>
                    <a:pt x="4525" y="2263"/>
                  </a:cubicBezTo>
                  <a:cubicBezTo>
                    <a:pt x="4525" y="1016"/>
                    <a:pt x="3510" y="1"/>
                    <a:pt x="226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3278;p64">
              <a:extLst>
                <a:ext uri="{FF2B5EF4-FFF2-40B4-BE49-F238E27FC236}">
                  <a16:creationId xmlns:a16="http://schemas.microsoft.com/office/drawing/2014/main" id="{057A6E8A-6D81-4BD7-A130-02E86DB63787}"/>
                </a:ext>
              </a:extLst>
            </p:cNvPr>
            <p:cNvSpPr/>
            <p:nvPr/>
          </p:nvSpPr>
          <p:spPr>
            <a:xfrm>
              <a:off x="4212825" y="3008125"/>
              <a:ext cx="98425" cy="98450"/>
            </a:xfrm>
            <a:custGeom>
              <a:avLst/>
              <a:gdLst/>
              <a:ahLst/>
              <a:cxnLst/>
              <a:rect l="l" t="t" r="r" b="b"/>
              <a:pathLst>
                <a:path w="3937" h="3938" extrusionOk="0">
                  <a:moveTo>
                    <a:pt x="1969" y="1"/>
                  </a:moveTo>
                  <a:cubicBezTo>
                    <a:pt x="881" y="1"/>
                    <a:pt x="1" y="881"/>
                    <a:pt x="1" y="1969"/>
                  </a:cubicBezTo>
                  <a:cubicBezTo>
                    <a:pt x="1" y="3056"/>
                    <a:pt x="881" y="3937"/>
                    <a:pt x="1969" y="3937"/>
                  </a:cubicBezTo>
                  <a:cubicBezTo>
                    <a:pt x="3056" y="3937"/>
                    <a:pt x="3936" y="3056"/>
                    <a:pt x="3936" y="1969"/>
                  </a:cubicBezTo>
                  <a:cubicBezTo>
                    <a:pt x="3936" y="881"/>
                    <a:pt x="3056" y="1"/>
                    <a:pt x="196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3279;p64">
              <a:extLst>
                <a:ext uri="{FF2B5EF4-FFF2-40B4-BE49-F238E27FC236}">
                  <a16:creationId xmlns:a16="http://schemas.microsoft.com/office/drawing/2014/main" id="{941D51C9-80A1-4724-930C-58E5235B7C7C}"/>
                </a:ext>
              </a:extLst>
            </p:cNvPr>
            <p:cNvSpPr/>
            <p:nvPr/>
          </p:nvSpPr>
          <p:spPr>
            <a:xfrm>
              <a:off x="4205450" y="3000775"/>
              <a:ext cx="113175" cy="113125"/>
            </a:xfrm>
            <a:custGeom>
              <a:avLst/>
              <a:gdLst/>
              <a:ahLst/>
              <a:cxnLst/>
              <a:rect l="l" t="t" r="r" b="b"/>
              <a:pathLst>
                <a:path w="4527" h="4525" extrusionOk="0">
                  <a:moveTo>
                    <a:pt x="2263" y="589"/>
                  </a:moveTo>
                  <a:cubicBezTo>
                    <a:pt x="3187" y="589"/>
                    <a:pt x="3936" y="1338"/>
                    <a:pt x="3936" y="2263"/>
                  </a:cubicBezTo>
                  <a:cubicBezTo>
                    <a:pt x="3936" y="2939"/>
                    <a:pt x="3528" y="3550"/>
                    <a:pt x="2903" y="3809"/>
                  </a:cubicBezTo>
                  <a:cubicBezTo>
                    <a:pt x="2697" y="3895"/>
                    <a:pt x="2480" y="3936"/>
                    <a:pt x="2264" y="3936"/>
                  </a:cubicBezTo>
                  <a:cubicBezTo>
                    <a:pt x="1829" y="3936"/>
                    <a:pt x="1400" y="3766"/>
                    <a:pt x="1080" y="3446"/>
                  </a:cubicBezTo>
                  <a:cubicBezTo>
                    <a:pt x="602" y="2967"/>
                    <a:pt x="458" y="2247"/>
                    <a:pt x="717" y="1622"/>
                  </a:cubicBezTo>
                  <a:cubicBezTo>
                    <a:pt x="976" y="997"/>
                    <a:pt x="1586" y="589"/>
                    <a:pt x="2263" y="589"/>
                  </a:cubicBezTo>
                  <a:close/>
                  <a:moveTo>
                    <a:pt x="2263" y="1"/>
                  </a:moveTo>
                  <a:cubicBezTo>
                    <a:pt x="1016" y="1"/>
                    <a:pt x="1" y="1016"/>
                    <a:pt x="1" y="2263"/>
                  </a:cubicBezTo>
                  <a:cubicBezTo>
                    <a:pt x="1" y="3511"/>
                    <a:pt x="1016" y="4525"/>
                    <a:pt x="2263" y="4525"/>
                  </a:cubicBezTo>
                  <a:cubicBezTo>
                    <a:pt x="3511" y="4525"/>
                    <a:pt x="4526" y="3511"/>
                    <a:pt x="4526" y="2263"/>
                  </a:cubicBezTo>
                  <a:cubicBezTo>
                    <a:pt x="4526" y="1015"/>
                    <a:pt x="3511" y="1"/>
                    <a:pt x="22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3280;p64">
              <a:extLst>
                <a:ext uri="{FF2B5EF4-FFF2-40B4-BE49-F238E27FC236}">
                  <a16:creationId xmlns:a16="http://schemas.microsoft.com/office/drawing/2014/main" id="{E93EEC6E-265F-49B3-8226-6B946A39F037}"/>
                </a:ext>
              </a:extLst>
            </p:cNvPr>
            <p:cNvSpPr/>
            <p:nvPr/>
          </p:nvSpPr>
          <p:spPr>
            <a:xfrm>
              <a:off x="3089800" y="3265175"/>
              <a:ext cx="1701175" cy="136575"/>
            </a:xfrm>
            <a:custGeom>
              <a:avLst/>
              <a:gdLst/>
              <a:ahLst/>
              <a:cxnLst/>
              <a:rect l="l" t="t" r="r" b="b"/>
              <a:pathLst>
                <a:path w="68047" h="5463" extrusionOk="0">
                  <a:moveTo>
                    <a:pt x="1" y="1"/>
                  </a:moveTo>
                  <a:lnTo>
                    <a:pt x="1" y="5463"/>
                  </a:lnTo>
                  <a:lnTo>
                    <a:pt x="68047" y="5463"/>
                  </a:lnTo>
                  <a:lnTo>
                    <a:pt x="6804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3281;p64">
              <a:extLst>
                <a:ext uri="{FF2B5EF4-FFF2-40B4-BE49-F238E27FC236}">
                  <a16:creationId xmlns:a16="http://schemas.microsoft.com/office/drawing/2014/main" id="{7DA6EE6E-EDF5-46F4-9DA7-47B1C1101186}"/>
                </a:ext>
              </a:extLst>
            </p:cNvPr>
            <p:cNvSpPr/>
            <p:nvPr/>
          </p:nvSpPr>
          <p:spPr>
            <a:xfrm>
              <a:off x="3082425" y="3257825"/>
              <a:ext cx="1715900" cy="151300"/>
            </a:xfrm>
            <a:custGeom>
              <a:avLst/>
              <a:gdLst/>
              <a:ahLst/>
              <a:cxnLst/>
              <a:rect l="l" t="t" r="r" b="b"/>
              <a:pathLst>
                <a:path w="68636" h="6052" extrusionOk="0">
                  <a:moveTo>
                    <a:pt x="68047" y="590"/>
                  </a:moveTo>
                  <a:lnTo>
                    <a:pt x="68047" y="5463"/>
                  </a:lnTo>
                  <a:lnTo>
                    <a:pt x="590" y="5463"/>
                  </a:lnTo>
                  <a:lnTo>
                    <a:pt x="590" y="590"/>
                  </a:lnTo>
                  <a:close/>
                  <a:moveTo>
                    <a:pt x="1" y="1"/>
                  </a:moveTo>
                  <a:lnTo>
                    <a:pt x="1" y="6052"/>
                  </a:lnTo>
                  <a:lnTo>
                    <a:pt x="68636" y="6052"/>
                  </a:lnTo>
                  <a:lnTo>
                    <a:pt x="6863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3282;p64">
              <a:extLst>
                <a:ext uri="{FF2B5EF4-FFF2-40B4-BE49-F238E27FC236}">
                  <a16:creationId xmlns:a16="http://schemas.microsoft.com/office/drawing/2014/main" id="{9B08DDAA-996A-468C-A3B8-CABD14E3C45F}"/>
                </a:ext>
              </a:extLst>
            </p:cNvPr>
            <p:cNvSpPr/>
            <p:nvPr/>
          </p:nvSpPr>
          <p:spPr>
            <a:xfrm>
              <a:off x="3019925" y="3401725"/>
              <a:ext cx="1840900" cy="398800"/>
            </a:xfrm>
            <a:custGeom>
              <a:avLst/>
              <a:gdLst/>
              <a:ahLst/>
              <a:cxnLst/>
              <a:rect l="l" t="t" r="r" b="b"/>
              <a:pathLst>
                <a:path w="73636" h="15952" extrusionOk="0">
                  <a:moveTo>
                    <a:pt x="1" y="1"/>
                  </a:moveTo>
                  <a:lnTo>
                    <a:pt x="1" y="15951"/>
                  </a:lnTo>
                  <a:lnTo>
                    <a:pt x="73636" y="15951"/>
                  </a:lnTo>
                  <a:lnTo>
                    <a:pt x="7363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3283;p64">
              <a:extLst>
                <a:ext uri="{FF2B5EF4-FFF2-40B4-BE49-F238E27FC236}">
                  <a16:creationId xmlns:a16="http://schemas.microsoft.com/office/drawing/2014/main" id="{D8C99C76-AED5-47F8-BF3F-1BABC37F750F}"/>
                </a:ext>
              </a:extLst>
            </p:cNvPr>
            <p:cNvSpPr/>
            <p:nvPr/>
          </p:nvSpPr>
          <p:spPr>
            <a:xfrm>
              <a:off x="3012575" y="3394375"/>
              <a:ext cx="1855600" cy="413475"/>
            </a:xfrm>
            <a:custGeom>
              <a:avLst/>
              <a:gdLst/>
              <a:ahLst/>
              <a:cxnLst/>
              <a:rect l="l" t="t" r="r" b="b"/>
              <a:pathLst>
                <a:path w="74224" h="16539" extrusionOk="0">
                  <a:moveTo>
                    <a:pt x="73635" y="590"/>
                  </a:moveTo>
                  <a:lnTo>
                    <a:pt x="73635" y="15950"/>
                  </a:lnTo>
                  <a:lnTo>
                    <a:pt x="590" y="15950"/>
                  </a:lnTo>
                  <a:lnTo>
                    <a:pt x="590" y="590"/>
                  </a:lnTo>
                  <a:close/>
                  <a:moveTo>
                    <a:pt x="1" y="1"/>
                  </a:moveTo>
                  <a:lnTo>
                    <a:pt x="1" y="16539"/>
                  </a:lnTo>
                  <a:lnTo>
                    <a:pt x="74224" y="16539"/>
                  </a:lnTo>
                  <a:lnTo>
                    <a:pt x="74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3284;p64">
              <a:extLst>
                <a:ext uri="{FF2B5EF4-FFF2-40B4-BE49-F238E27FC236}">
                  <a16:creationId xmlns:a16="http://schemas.microsoft.com/office/drawing/2014/main" id="{83764AC7-AA43-4653-8536-1FB78FE64009}"/>
                </a:ext>
              </a:extLst>
            </p:cNvPr>
            <p:cNvSpPr/>
            <p:nvPr/>
          </p:nvSpPr>
          <p:spPr>
            <a:xfrm>
              <a:off x="3570625" y="3503475"/>
              <a:ext cx="105125" cy="195300"/>
            </a:xfrm>
            <a:custGeom>
              <a:avLst/>
              <a:gdLst/>
              <a:ahLst/>
              <a:cxnLst/>
              <a:rect l="l" t="t" r="r" b="b"/>
              <a:pathLst>
                <a:path w="4205" h="7812" extrusionOk="0">
                  <a:moveTo>
                    <a:pt x="0" y="0"/>
                  </a:moveTo>
                  <a:lnTo>
                    <a:pt x="0" y="7812"/>
                  </a:lnTo>
                  <a:lnTo>
                    <a:pt x="4204" y="7812"/>
                  </a:lnTo>
                  <a:lnTo>
                    <a:pt x="4204" y="0"/>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3285;p64">
              <a:extLst>
                <a:ext uri="{FF2B5EF4-FFF2-40B4-BE49-F238E27FC236}">
                  <a16:creationId xmlns:a16="http://schemas.microsoft.com/office/drawing/2014/main" id="{BE34DEC3-4E8D-40B7-B938-16DAB29B071D}"/>
                </a:ext>
              </a:extLst>
            </p:cNvPr>
            <p:cNvSpPr/>
            <p:nvPr/>
          </p:nvSpPr>
          <p:spPr>
            <a:xfrm>
              <a:off x="3563250" y="3496100"/>
              <a:ext cx="119875" cy="210025"/>
            </a:xfrm>
            <a:custGeom>
              <a:avLst/>
              <a:gdLst/>
              <a:ahLst/>
              <a:cxnLst/>
              <a:rect l="l" t="t" r="r" b="b"/>
              <a:pathLst>
                <a:path w="4795" h="8401" extrusionOk="0">
                  <a:moveTo>
                    <a:pt x="4204" y="589"/>
                  </a:moveTo>
                  <a:lnTo>
                    <a:pt x="4204" y="7812"/>
                  </a:lnTo>
                  <a:lnTo>
                    <a:pt x="589" y="7812"/>
                  </a:lnTo>
                  <a:lnTo>
                    <a:pt x="589" y="589"/>
                  </a:lnTo>
                  <a:close/>
                  <a:moveTo>
                    <a:pt x="0" y="0"/>
                  </a:moveTo>
                  <a:lnTo>
                    <a:pt x="0" y="8401"/>
                  </a:lnTo>
                  <a:lnTo>
                    <a:pt x="4794" y="8401"/>
                  </a:lnTo>
                  <a:lnTo>
                    <a:pt x="479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3286;p64">
              <a:extLst>
                <a:ext uri="{FF2B5EF4-FFF2-40B4-BE49-F238E27FC236}">
                  <a16:creationId xmlns:a16="http://schemas.microsoft.com/office/drawing/2014/main" id="{7CD6CB10-A0D0-4CAB-8B91-33B1604A4A95}"/>
                </a:ext>
              </a:extLst>
            </p:cNvPr>
            <p:cNvSpPr/>
            <p:nvPr/>
          </p:nvSpPr>
          <p:spPr>
            <a:xfrm>
              <a:off x="3248250" y="3503475"/>
              <a:ext cx="105125" cy="195300"/>
            </a:xfrm>
            <a:custGeom>
              <a:avLst/>
              <a:gdLst/>
              <a:ahLst/>
              <a:cxnLst/>
              <a:rect l="l" t="t" r="r" b="b"/>
              <a:pathLst>
                <a:path w="4205" h="7812" extrusionOk="0">
                  <a:moveTo>
                    <a:pt x="1" y="0"/>
                  </a:moveTo>
                  <a:lnTo>
                    <a:pt x="1" y="7812"/>
                  </a:lnTo>
                  <a:lnTo>
                    <a:pt x="4205" y="7812"/>
                  </a:lnTo>
                  <a:lnTo>
                    <a:pt x="4205" y="0"/>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3287;p64">
              <a:extLst>
                <a:ext uri="{FF2B5EF4-FFF2-40B4-BE49-F238E27FC236}">
                  <a16:creationId xmlns:a16="http://schemas.microsoft.com/office/drawing/2014/main" id="{12B811B7-5E29-4A31-966E-317A21CE7524}"/>
                </a:ext>
              </a:extLst>
            </p:cNvPr>
            <p:cNvSpPr/>
            <p:nvPr/>
          </p:nvSpPr>
          <p:spPr>
            <a:xfrm>
              <a:off x="3240875" y="3496100"/>
              <a:ext cx="119875" cy="210025"/>
            </a:xfrm>
            <a:custGeom>
              <a:avLst/>
              <a:gdLst/>
              <a:ahLst/>
              <a:cxnLst/>
              <a:rect l="l" t="t" r="r" b="b"/>
              <a:pathLst>
                <a:path w="4795" h="8401" extrusionOk="0">
                  <a:moveTo>
                    <a:pt x="4206" y="589"/>
                  </a:moveTo>
                  <a:lnTo>
                    <a:pt x="4206" y="7812"/>
                  </a:lnTo>
                  <a:lnTo>
                    <a:pt x="590" y="7812"/>
                  </a:lnTo>
                  <a:lnTo>
                    <a:pt x="590" y="589"/>
                  </a:lnTo>
                  <a:close/>
                  <a:moveTo>
                    <a:pt x="1" y="0"/>
                  </a:moveTo>
                  <a:lnTo>
                    <a:pt x="1" y="8401"/>
                  </a:lnTo>
                  <a:lnTo>
                    <a:pt x="4795" y="8401"/>
                  </a:lnTo>
                  <a:lnTo>
                    <a:pt x="479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3288;p64">
              <a:extLst>
                <a:ext uri="{FF2B5EF4-FFF2-40B4-BE49-F238E27FC236}">
                  <a16:creationId xmlns:a16="http://schemas.microsoft.com/office/drawing/2014/main" id="{995E7807-B670-4A7A-984E-9B49EF3DFF7D}"/>
                </a:ext>
              </a:extLst>
            </p:cNvPr>
            <p:cNvSpPr/>
            <p:nvPr/>
          </p:nvSpPr>
          <p:spPr>
            <a:xfrm>
              <a:off x="3409425" y="3503475"/>
              <a:ext cx="105150" cy="195300"/>
            </a:xfrm>
            <a:custGeom>
              <a:avLst/>
              <a:gdLst/>
              <a:ahLst/>
              <a:cxnLst/>
              <a:rect l="l" t="t" r="r" b="b"/>
              <a:pathLst>
                <a:path w="4206" h="7812" extrusionOk="0">
                  <a:moveTo>
                    <a:pt x="0" y="0"/>
                  </a:moveTo>
                  <a:lnTo>
                    <a:pt x="0" y="7812"/>
                  </a:lnTo>
                  <a:lnTo>
                    <a:pt x="4206" y="7812"/>
                  </a:lnTo>
                  <a:lnTo>
                    <a:pt x="4206" y="0"/>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3289;p64">
              <a:extLst>
                <a:ext uri="{FF2B5EF4-FFF2-40B4-BE49-F238E27FC236}">
                  <a16:creationId xmlns:a16="http://schemas.microsoft.com/office/drawing/2014/main" id="{BCB138E1-2AE8-4FED-9A39-15278E3C029E}"/>
                </a:ext>
              </a:extLst>
            </p:cNvPr>
            <p:cNvSpPr/>
            <p:nvPr/>
          </p:nvSpPr>
          <p:spPr>
            <a:xfrm>
              <a:off x="3402075" y="3496100"/>
              <a:ext cx="119850" cy="210025"/>
            </a:xfrm>
            <a:custGeom>
              <a:avLst/>
              <a:gdLst/>
              <a:ahLst/>
              <a:cxnLst/>
              <a:rect l="l" t="t" r="r" b="b"/>
              <a:pathLst>
                <a:path w="4794" h="8401" extrusionOk="0">
                  <a:moveTo>
                    <a:pt x="4205" y="589"/>
                  </a:moveTo>
                  <a:lnTo>
                    <a:pt x="4205" y="7812"/>
                  </a:lnTo>
                  <a:lnTo>
                    <a:pt x="589" y="7812"/>
                  </a:lnTo>
                  <a:lnTo>
                    <a:pt x="589" y="589"/>
                  </a:lnTo>
                  <a:close/>
                  <a:moveTo>
                    <a:pt x="1" y="0"/>
                  </a:moveTo>
                  <a:lnTo>
                    <a:pt x="1" y="8401"/>
                  </a:lnTo>
                  <a:lnTo>
                    <a:pt x="4793" y="8401"/>
                  </a:lnTo>
                  <a:lnTo>
                    <a:pt x="479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3290;p64">
              <a:extLst>
                <a:ext uri="{FF2B5EF4-FFF2-40B4-BE49-F238E27FC236}">
                  <a16:creationId xmlns:a16="http://schemas.microsoft.com/office/drawing/2014/main" id="{7F810FEE-16C5-4691-9F15-100AD63840FB}"/>
                </a:ext>
              </a:extLst>
            </p:cNvPr>
            <p:cNvSpPr/>
            <p:nvPr/>
          </p:nvSpPr>
          <p:spPr>
            <a:xfrm>
              <a:off x="3108475" y="3503475"/>
              <a:ext cx="83750" cy="195300"/>
            </a:xfrm>
            <a:custGeom>
              <a:avLst/>
              <a:gdLst/>
              <a:ahLst/>
              <a:cxnLst/>
              <a:rect l="l" t="t" r="r" b="b"/>
              <a:pathLst>
                <a:path w="3350" h="7812" extrusionOk="0">
                  <a:moveTo>
                    <a:pt x="1" y="0"/>
                  </a:moveTo>
                  <a:lnTo>
                    <a:pt x="1" y="7812"/>
                  </a:lnTo>
                  <a:lnTo>
                    <a:pt x="3349" y="7812"/>
                  </a:lnTo>
                  <a:lnTo>
                    <a:pt x="3349" y="0"/>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3291;p64">
              <a:extLst>
                <a:ext uri="{FF2B5EF4-FFF2-40B4-BE49-F238E27FC236}">
                  <a16:creationId xmlns:a16="http://schemas.microsoft.com/office/drawing/2014/main" id="{6C626BF3-8759-4A3C-80F7-4E2DC1D2DC75}"/>
                </a:ext>
              </a:extLst>
            </p:cNvPr>
            <p:cNvSpPr/>
            <p:nvPr/>
          </p:nvSpPr>
          <p:spPr>
            <a:xfrm>
              <a:off x="3101100" y="3496100"/>
              <a:ext cx="98475" cy="210025"/>
            </a:xfrm>
            <a:custGeom>
              <a:avLst/>
              <a:gdLst/>
              <a:ahLst/>
              <a:cxnLst/>
              <a:rect l="l" t="t" r="r" b="b"/>
              <a:pathLst>
                <a:path w="3939" h="8401" extrusionOk="0">
                  <a:moveTo>
                    <a:pt x="3349" y="589"/>
                  </a:moveTo>
                  <a:lnTo>
                    <a:pt x="3349" y="7812"/>
                  </a:lnTo>
                  <a:lnTo>
                    <a:pt x="589" y="7812"/>
                  </a:lnTo>
                  <a:lnTo>
                    <a:pt x="589" y="589"/>
                  </a:lnTo>
                  <a:close/>
                  <a:moveTo>
                    <a:pt x="1" y="0"/>
                  </a:moveTo>
                  <a:lnTo>
                    <a:pt x="1" y="8401"/>
                  </a:lnTo>
                  <a:lnTo>
                    <a:pt x="3938" y="8401"/>
                  </a:lnTo>
                  <a:lnTo>
                    <a:pt x="393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3292;p64">
              <a:extLst>
                <a:ext uri="{FF2B5EF4-FFF2-40B4-BE49-F238E27FC236}">
                  <a16:creationId xmlns:a16="http://schemas.microsoft.com/office/drawing/2014/main" id="{A1CF151B-24DB-43A3-A39E-C1777CCD8507}"/>
                </a:ext>
              </a:extLst>
            </p:cNvPr>
            <p:cNvSpPr/>
            <p:nvPr/>
          </p:nvSpPr>
          <p:spPr>
            <a:xfrm>
              <a:off x="3731775" y="3503475"/>
              <a:ext cx="645425" cy="195300"/>
            </a:xfrm>
            <a:custGeom>
              <a:avLst/>
              <a:gdLst/>
              <a:ahLst/>
              <a:cxnLst/>
              <a:rect l="l" t="t" r="r" b="b"/>
              <a:pathLst>
                <a:path w="25817" h="7812" extrusionOk="0">
                  <a:moveTo>
                    <a:pt x="1" y="0"/>
                  </a:moveTo>
                  <a:lnTo>
                    <a:pt x="1" y="7812"/>
                  </a:lnTo>
                  <a:lnTo>
                    <a:pt x="25817" y="7812"/>
                  </a:lnTo>
                  <a:lnTo>
                    <a:pt x="25817" y="0"/>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3293;p64">
              <a:extLst>
                <a:ext uri="{FF2B5EF4-FFF2-40B4-BE49-F238E27FC236}">
                  <a16:creationId xmlns:a16="http://schemas.microsoft.com/office/drawing/2014/main" id="{A861857E-23AD-4D88-AB83-25F6DB7C0197}"/>
                </a:ext>
              </a:extLst>
            </p:cNvPr>
            <p:cNvSpPr/>
            <p:nvPr/>
          </p:nvSpPr>
          <p:spPr>
            <a:xfrm>
              <a:off x="3724425" y="3496100"/>
              <a:ext cx="660150" cy="210025"/>
            </a:xfrm>
            <a:custGeom>
              <a:avLst/>
              <a:gdLst/>
              <a:ahLst/>
              <a:cxnLst/>
              <a:rect l="l" t="t" r="r" b="b"/>
              <a:pathLst>
                <a:path w="26406" h="8401" extrusionOk="0">
                  <a:moveTo>
                    <a:pt x="25817" y="589"/>
                  </a:moveTo>
                  <a:lnTo>
                    <a:pt x="25817" y="7812"/>
                  </a:lnTo>
                  <a:lnTo>
                    <a:pt x="590" y="7812"/>
                  </a:lnTo>
                  <a:lnTo>
                    <a:pt x="590" y="589"/>
                  </a:lnTo>
                  <a:close/>
                  <a:moveTo>
                    <a:pt x="1" y="0"/>
                  </a:moveTo>
                  <a:lnTo>
                    <a:pt x="1" y="8401"/>
                  </a:lnTo>
                  <a:lnTo>
                    <a:pt x="26405" y="8401"/>
                  </a:lnTo>
                  <a:lnTo>
                    <a:pt x="264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3294;p64">
              <a:extLst>
                <a:ext uri="{FF2B5EF4-FFF2-40B4-BE49-F238E27FC236}">
                  <a16:creationId xmlns:a16="http://schemas.microsoft.com/office/drawing/2014/main" id="{199E41BC-FEB3-4CA6-B771-C92BC91B91E1}"/>
                </a:ext>
              </a:extLst>
            </p:cNvPr>
            <p:cNvSpPr/>
            <p:nvPr/>
          </p:nvSpPr>
          <p:spPr>
            <a:xfrm>
              <a:off x="4499825" y="3543400"/>
              <a:ext cx="98450" cy="98450"/>
            </a:xfrm>
            <a:custGeom>
              <a:avLst/>
              <a:gdLst/>
              <a:ahLst/>
              <a:cxnLst/>
              <a:rect l="l" t="t" r="r" b="b"/>
              <a:pathLst>
                <a:path w="3938" h="3938" extrusionOk="0">
                  <a:moveTo>
                    <a:pt x="1969" y="1"/>
                  </a:moveTo>
                  <a:cubicBezTo>
                    <a:pt x="882" y="1"/>
                    <a:pt x="0" y="882"/>
                    <a:pt x="0" y="1969"/>
                  </a:cubicBezTo>
                  <a:cubicBezTo>
                    <a:pt x="0" y="3056"/>
                    <a:pt x="882" y="3937"/>
                    <a:pt x="1969" y="3937"/>
                  </a:cubicBezTo>
                  <a:cubicBezTo>
                    <a:pt x="3057" y="3937"/>
                    <a:pt x="3937" y="3056"/>
                    <a:pt x="3937" y="1969"/>
                  </a:cubicBezTo>
                  <a:cubicBezTo>
                    <a:pt x="3937" y="882"/>
                    <a:pt x="3057" y="1"/>
                    <a:pt x="1969"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3295;p64">
              <a:extLst>
                <a:ext uri="{FF2B5EF4-FFF2-40B4-BE49-F238E27FC236}">
                  <a16:creationId xmlns:a16="http://schemas.microsoft.com/office/drawing/2014/main" id="{E57638B6-410A-4388-BA06-DCD98A44AEE5}"/>
                </a:ext>
              </a:extLst>
            </p:cNvPr>
            <p:cNvSpPr/>
            <p:nvPr/>
          </p:nvSpPr>
          <p:spPr>
            <a:xfrm>
              <a:off x="4492475" y="3536025"/>
              <a:ext cx="113150" cy="113175"/>
            </a:xfrm>
            <a:custGeom>
              <a:avLst/>
              <a:gdLst/>
              <a:ahLst/>
              <a:cxnLst/>
              <a:rect l="l" t="t" r="r" b="b"/>
              <a:pathLst>
                <a:path w="4526" h="4527" extrusionOk="0">
                  <a:moveTo>
                    <a:pt x="2260" y="591"/>
                  </a:moveTo>
                  <a:cubicBezTo>
                    <a:pt x="2261" y="591"/>
                    <a:pt x="2262" y="591"/>
                    <a:pt x="2263" y="591"/>
                  </a:cubicBezTo>
                  <a:cubicBezTo>
                    <a:pt x="3187" y="591"/>
                    <a:pt x="3936" y="1340"/>
                    <a:pt x="3937" y="2264"/>
                  </a:cubicBezTo>
                  <a:cubicBezTo>
                    <a:pt x="3937" y="2941"/>
                    <a:pt x="3529" y="3551"/>
                    <a:pt x="2903" y="3810"/>
                  </a:cubicBezTo>
                  <a:cubicBezTo>
                    <a:pt x="2696" y="3896"/>
                    <a:pt x="2479" y="3938"/>
                    <a:pt x="2263" y="3938"/>
                  </a:cubicBezTo>
                  <a:cubicBezTo>
                    <a:pt x="1827" y="3938"/>
                    <a:pt x="1399" y="3768"/>
                    <a:pt x="1080" y="3447"/>
                  </a:cubicBezTo>
                  <a:cubicBezTo>
                    <a:pt x="600" y="2969"/>
                    <a:pt x="458" y="2249"/>
                    <a:pt x="717" y="1624"/>
                  </a:cubicBezTo>
                  <a:cubicBezTo>
                    <a:pt x="975" y="998"/>
                    <a:pt x="1585" y="591"/>
                    <a:pt x="2260" y="591"/>
                  </a:cubicBezTo>
                  <a:close/>
                  <a:moveTo>
                    <a:pt x="2263" y="1"/>
                  </a:moveTo>
                  <a:cubicBezTo>
                    <a:pt x="1016" y="1"/>
                    <a:pt x="1" y="1016"/>
                    <a:pt x="1" y="2264"/>
                  </a:cubicBezTo>
                  <a:cubicBezTo>
                    <a:pt x="1" y="3511"/>
                    <a:pt x="1016" y="4526"/>
                    <a:pt x="2263" y="4526"/>
                  </a:cubicBezTo>
                  <a:cubicBezTo>
                    <a:pt x="3511" y="4526"/>
                    <a:pt x="4526" y="3511"/>
                    <a:pt x="4526" y="2264"/>
                  </a:cubicBezTo>
                  <a:cubicBezTo>
                    <a:pt x="4526" y="1016"/>
                    <a:pt x="3511" y="1"/>
                    <a:pt x="22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3296;p64">
              <a:extLst>
                <a:ext uri="{FF2B5EF4-FFF2-40B4-BE49-F238E27FC236}">
                  <a16:creationId xmlns:a16="http://schemas.microsoft.com/office/drawing/2014/main" id="{708745C6-72F0-495C-87E5-2699921E3338}"/>
                </a:ext>
              </a:extLst>
            </p:cNvPr>
            <p:cNvSpPr/>
            <p:nvPr/>
          </p:nvSpPr>
          <p:spPr>
            <a:xfrm>
              <a:off x="4688675" y="3543400"/>
              <a:ext cx="102300" cy="98450"/>
            </a:xfrm>
            <a:custGeom>
              <a:avLst/>
              <a:gdLst/>
              <a:ahLst/>
              <a:cxnLst/>
              <a:rect l="l" t="t" r="r" b="b"/>
              <a:pathLst>
                <a:path w="4092" h="3938" extrusionOk="0">
                  <a:moveTo>
                    <a:pt x="2123" y="1"/>
                  </a:moveTo>
                  <a:cubicBezTo>
                    <a:pt x="1611" y="1"/>
                    <a:pt x="1108" y="201"/>
                    <a:pt x="732" y="577"/>
                  </a:cubicBezTo>
                  <a:cubicBezTo>
                    <a:pt x="168" y="1140"/>
                    <a:pt x="1" y="1987"/>
                    <a:pt x="305" y="2722"/>
                  </a:cubicBezTo>
                  <a:cubicBezTo>
                    <a:pt x="609" y="3457"/>
                    <a:pt x="1327" y="3937"/>
                    <a:pt x="2123" y="3937"/>
                  </a:cubicBezTo>
                  <a:cubicBezTo>
                    <a:pt x="3210" y="3937"/>
                    <a:pt x="4092" y="3056"/>
                    <a:pt x="4092" y="1969"/>
                  </a:cubicBezTo>
                  <a:cubicBezTo>
                    <a:pt x="4092" y="1173"/>
                    <a:pt x="3611" y="455"/>
                    <a:pt x="2877" y="151"/>
                  </a:cubicBezTo>
                  <a:cubicBezTo>
                    <a:pt x="2633" y="50"/>
                    <a:pt x="2377" y="1"/>
                    <a:pt x="212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3297;p64">
              <a:extLst>
                <a:ext uri="{FF2B5EF4-FFF2-40B4-BE49-F238E27FC236}">
                  <a16:creationId xmlns:a16="http://schemas.microsoft.com/office/drawing/2014/main" id="{F298C93D-EE19-4717-9CDD-CCA29F36B4C0}"/>
                </a:ext>
              </a:extLst>
            </p:cNvPr>
            <p:cNvSpPr/>
            <p:nvPr/>
          </p:nvSpPr>
          <p:spPr>
            <a:xfrm>
              <a:off x="4685200" y="3536025"/>
              <a:ext cx="113125" cy="113175"/>
            </a:xfrm>
            <a:custGeom>
              <a:avLst/>
              <a:gdLst/>
              <a:ahLst/>
              <a:cxnLst/>
              <a:rect l="l" t="t" r="r" b="b"/>
              <a:pathLst>
                <a:path w="4525" h="4527" extrusionOk="0">
                  <a:moveTo>
                    <a:pt x="2260" y="591"/>
                  </a:moveTo>
                  <a:cubicBezTo>
                    <a:pt x="2261" y="591"/>
                    <a:pt x="2262" y="591"/>
                    <a:pt x="2262" y="591"/>
                  </a:cubicBezTo>
                  <a:cubicBezTo>
                    <a:pt x="3187" y="591"/>
                    <a:pt x="3935" y="1340"/>
                    <a:pt x="3936" y="2264"/>
                  </a:cubicBezTo>
                  <a:cubicBezTo>
                    <a:pt x="3936" y="2941"/>
                    <a:pt x="3528" y="3551"/>
                    <a:pt x="2903" y="3810"/>
                  </a:cubicBezTo>
                  <a:cubicBezTo>
                    <a:pt x="2696" y="3896"/>
                    <a:pt x="2478" y="3938"/>
                    <a:pt x="2263" y="3938"/>
                  </a:cubicBezTo>
                  <a:cubicBezTo>
                    <a:pt x="1827" y="3938"/>
                    <a:pt x="1399" y="3768"/>
                    <a:pt x="1079" y="3447"/>
                  </a:cubicBezTo>
                  <a:cubicBezTo>
                    <a:pt x="600" y="2969"/>
                    <a:pt x="456" y="2249"/>
                    <a:pt x="716" y="1624"/>
                  </a:cubicBezTo>
                  <a:cubicBezTo>
                    <a:pt x="975" y="998"/>
                    <a:pt x="1584" y="591"/>
                    <a:pt x="2260" y="591"/>
                  </a:cubicBezTo>
                  <a:close/>
                  <a:moveTo>
                    <a:pt x="2262" y="1"/>
                  </a:moveTo>
                  <a:cubicBezTo>
                    <a:pt x="1015" y="1"/>
                    <a:pt x="0" y="1016"/>
                    <a:pt x="0" y="2264"/>
                  </a:cubicBezTo>
                  <a:cubicBezTo>
                    <a:pt x="0" y="3511"/>
                    <a:pt x="1016" y="4526"/>
                    <a:pt x="2262" y="4526"/>
                  </a:cubicBezTo>
                  <a:cubicBezTo>
                    <a:pt x="3510" y="4526"/>
                    <a:pt x="4525" y="3511"/>
                    <a:pt x="4525" y="2264"/>
                  </a:cubicBezTo>
                  <a:cubicBezTo>
                    <a:pt x="4525" y="1016"/>
                    <a:pt x="3510" y="1"/>
                    <a:pt x="226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3298;p64">
              <a:extLst>
                <a:ext uri="{FF2B5EF4-FFF2-40B4-BE49-F238E27FC236}">
                  <a16:creationId xmlns:a16="http://schemas.microsoft.com/office/drawing/2014/main" id="{7B9082ED-920A-4204-B53B-8E8477F0164F}"/>
                </a:ext>
              </a:extLst>
            </p:cNvPr>
            <p:cNvSpPr/>
            <p:nvPr/>
          </p:nvSpPr>
          <p:spPr>
            <a:xfrm>
              <a:off x="4212825" y="3543400"/>
              <a:ext cx="98425" cy="98450"/>
            </a:xfrm>
            <a:custGeom>
              <a:avLst/>
              <a:gdLst/>
              <a:ahLst/>
              <a:cxnLst/>
              <a:rect l="l" t="t" r="r" b="b"/>
              <a:pathLst>
                <a:path w="3937" h="3938" extrusionOk="0">
                  <a:moveTo>
                    <a:pt x="1969" y="1"/>
                  </a:moveTo>
                  <a:cubicBezTo>
                    <a:pt x="881" y="1"/>
                    <a:pt x="1" y="882"/>
                    <a:pt x="1" y="1969"/>
                  </a:cubicBezTo>
                  <a:cubicBezTo>
                    <a:pt x="1" y="3056"/>
                    <a:pt x="881" y="3937"/>
                    <a:pt x="1969" y="3937"/>
                  </a:cubicBezTo>
                  <a:cubicBezTo>
                    <a:pt x="3056" y="3937"/>
                    <a:pt x="3936" y="3056"/>
                    <a:pt x="3936" y="1969"/>
                  </a:cubicBezTo>
                  <a:cubicBezTo>
                    <a:pt x="3936" y="882"/>
                    <a:pt x="3056" y="1"/>
                    <a:pt x="196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3299;p64">
              <a:extLst>
                <a:ext uri="{FF2B5EF4-FFF2-40B4-BE49-F238E27FC236}">
                  <a16:creationId xmlns:a16="http://schemas.microsoft.com/office/drawing/2014/main" id="{4D342DD2-397F-4C4C-BFBD-0922DD07CBB0}"/>
                </a:ext>
              </a:extLst>
            </p:cNvPr>
            <p:cNvSpPr/>
            <p:nvPr/>
          </p:nvSpPr>
          <p:spPr>
            <a:xfrm>
              <a:off x="4205450" y="3536025"/>
              <a:ext cx="113175" cy="113175"/>
            </a:xfrm>
            <a:custGeom>
              <a:avLst/>
              <a:gdLst/>
              <a:ahLst/>
              <a:cxnLst/>
              <a:rect l="l" t="t" r="r" b="b"/>
              <a:pathLst>
                <a:path w="4527" h="4527" extrusionOk="0">
                  <a:moveTo>
                    <a:pt x="2263" y="591"/>
                  </a:moveTo>
                  <a:cubicBezTo>
                    <a:pt x="3187" y="591"/>
                    <a:pt x="3936" y="1340"/>
                    <a:pt x="3936" y="2264"/>
                  </a:cubicBezTo>
                  <a:cubicBezTo>
                    <a:pt x="3936" y="2941"/>
                    <a:pt x="3529" y="3551"/>
                    <a:pt x="2903" y="3810"/>
                  </a:cubicBezTo>
                  <a:cubicBezTo>
                    <a:pt x="2696" y="3896"/>
                    <a:pt x="2479" y="3938"/>
                    <a:pt x="2263" y="3938"/>
                  </a:cubicBezTo>
                  <a:cubicBezTo>
                    <a:pt x="1828" y="3938"/>
                    <a:pt x="1399" y="3768"/>
                    <a:pt x="1080" y="3447"/>
                  </a:cubicBezTo>
                  <a:cubicBezTo>
                    <a:pt x="601" y="2969"/>
                    <a:pt x="458" y="2249"/>
                    <a:pt x="717" y="1624"/>
                  </a:cubicBezTo>
                  <a:cubicBezTo>
                    <a:pt x="976" y="997"/>
                    <a:pt x="1586" y="591"/>
                    <a:pt x="2263" y="591"/>
                  </a:cubicBezTo>
                  <a:close/>
                  <a:moveTo>
                    <a:pt x="2263" y="1"/>
                  </a:moveTo>
                  <a:cubicBezTo>
                    <a:pt x="1016" y="1"/>
                    <a:pt x="1" y="1016"/>
                    <a:pt x="1" y="2264"/>
                  </a:cubicBezTo>
                  <a:cubicBezTo>
                    <a:pt x="1" y="3511"/>
                    <a:pt x="1016" y="4526"/>
                    <a:pt x="2263" y="4526"/>
                  </a:cubicBezTo>
                  <a:cubicBezTo>
                    <a:pt x="3511" y="4526"/>
                    <a:pt x="4526" y="3511"/>
                    <a:pt x="4526" y="2264"/>
                  </a:cubicBezTo>
                  <a:cubicBezTo>
                    <a:pt x="4526" y="1016"/>
                    <a:pt x="3511" y="1"/>
                    <a:pt x="22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3300;p64">
              <a:extLst>
                <a:ext uri="{FF2B5EF4-FFF2-40B4-BE49-F238E27FC236}">
                  <a16:creationId xmlns:a16="http://schemas.microsoft.com/office/drawing/2014/main" id="{F50E0FCE-F8AA-4062-B39E-FD91BEA5FBC0}"/>
                </a:ext>
              </a:extLst>
            </p:cNvPr>
            <p:cNvSpPr/>
            <p:nvPr/>
          </p:nvSpPr>
          <p:spPr>
            <a:xfrm>
              <a:off x="3089800" y="3800475"/>
              <a:ext cx="1701175" cy="136550"/>
            </a:xfrm>
            <a:custGeom>
              <a:avLst/>
              <a:gdLst/>
              <a:ahLst/>
              <a:cxnLst/>
              <a:rect l="l" t="t" r="r" b="b"/>
              <a:pathLst>
                <a:path w="68047" h="5462" extrusionOk="0">
                  <a:moveTo>
                    <a:pt x="1" y="0"/>
                  </a:moveTo>
                  <a:lnTo>
                    <a:pt x="1" y="5462"/>
                  </a:lnTo>
                  <a:lnTo>
                    <a:pt x="68047" y="5462"/>
                  </a:lnTo>
                  <a:lnTo>
                    <a:pt x="6804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3301;p64">
              <a:extLst>
                <a:ext uri="{FF2B5EF4-FFF2-40B4-BE49-F238E27FC236}">
                  <a16:creationId xmlns:a16="http://schemas.microsoft.com/office/drawing/2014/main" id="{F13426A1-57AE-42F9-B914-F5B1CF6FA5C9}"/>
                </a:ext>
              </a:extLst>
            </p:cNvPr>
            <p:cNvSpPr/>
            <p:nvPr/>
          </p:nvSpPr>
          <p:spPr>
            <a:xfrm>
              <a:off x="3082425" y="3793125"/>
              <a:ext cx="1715900" cy="151275"/>
            </a:xfrm>
            <a:custGeom>
              <a:avLst/>
              <a:gdLst/>
              <a:ahLst/>
              <a:cxnLst/>
              <a:rect l="l" t="t" r="r" b="b"/>
              <a:pathLst>
                <a:path w="68636" h="6051" extrusionOk="0">
                  <a:moveTo>
                    <a:pt x="68047" y="589"/>
                  </a:moveTo>
                  <a:lnTo>
                    <a:pt x="68047" y="5461"/>
                  </a:lnTo>
                  <a:lnTo>
                    <a:pt x="590" y="5461"/>
                  </a:lnTo>
                  <a:lnTo>
                    <a:pt x="590" y="589"/>
                  </a:lnTo>
                  <a:close/>
                  <a:moveTo>
                    <a:pt x="1" y="0"/>
                  </a:moveTo>
                  <a:lnTo>
                    <a:pt x="1" y="6051"/>
                  </a:lnTo>
                  <a:lnTo>
                    <a:pt x="68636" y="6051"/>
                  </a:lnTo>
                  <a:lnTo>
                    <a:pt x="6863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3302;p64">
              <a:extLst>
                <a:ext uri="{FF2B5EF4-FFF2-40B4-BE49-F238E27FC236}">
                  <a16:creationId xmlns:a16="http://schemas.microsoft.com/office/drawing/2014/main" id="{9EF19311-1CDB-4103-A609-5B99D63A39BC}"/>
                </a:ext>
              </a:extLst>
            </p:cNvPr>
            <p:cNvSpPr/>
            <p:nvPr/>
          </p:nvSpPr>
          <p:spPr>
            <a:xfrm>
              <a:off x="3019925" y="3937050"/>
              <a:ext cx="1840900" cy="398750"/>
            </a:xfrm>
            <a:custGeom>
              <a:avLst/>
              <a:gdLst/>
              <a:ahLst/>
              <a:cxnLst/>
              <a:rect l="l" t="t" r="r" b="b"/>
              <a:pathLst>
                <a:path w="73636" h="15950" extrusionOk="0">
                  <a:moveTo>
                    <a:pt x="1" y="0"/>
                  </a:moveTo>
                  <a:lnTo>
                    <a:pt x="1" y="15949"/>
                  </a:lnTo>
                  <a:lnTo>
                    <a:pt x="73636" y="15949"/>
                  </a:lnTo>
                  <a:lnTo>
                    <a:pt x="7363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3303;p64">
              <a:extLst>
                <a:ext uri="{FF2B5EF4-FFF2-40B4-BE49-F238E27FC236}">
                  <a16:creationId xmlns:a16="http://schemas.microsoft.com/office/drawing/2014/main" id="{4FE8160B-A4DD-412B-B0D9-D87166934DC8}"/>
                </a:ext>
              </a:extLst>
            </p:cNvPr>
            <p:cNvSpPr/>
            <p:nvPr/>
          </p:nvSpPr>
          <p:spPr>
            <a:xfrm>
              <a:off x="3012575" y="3929675"/>
              <a:ext cx="1855600" cy="413475"/>
            </a:xfrm>
            <a:custGeom>
              <a:avLst/>
              <a:gdLst/>
              <a:ahLst/>
              <a:cxnLst/>
              <a:rect l="l" t="t" r="r" b="b"/>
              <a:pathLst>
                <a:path w="74224" h="16539" extrusionOk="0">
                  <a:moveTo>
                    <a:pt x="73635" y="589"/>
                  </a:moveTo>
                  <a:lnTo>
                    <a:pt x="73635" y="15949"/>
                  </a:lnTo>
                  <a:lnTo>
                    <a:pt x="590" y="15949"/>
                  </a:lnTo>
                  <a:lnTo>
                    <a:pt x="590" y="589"/>
                  </a:lnTo>
                  <a:close/>
                  <a:moveTo>
                    <a:pt x="1" y="0"/>
                  </a:moveTo>
                  <a:lnTo>
                    <a:pt x="1" y="16538"/>
                  </a:lnTo>
                  <a:lnTo>
                    <a:pt x="74224" y="16538"/>
                  </a:lnTo>
                  <a:lnTo>
                    <a:pt x="74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3304;p64">
              <a:extLst>
                <a:ext uri="{FF2B5EF4-FFF2-40B4-BE49-F238E27FC236}">
                  <a16:creationId xmlns:a16="http://schemas.microsoft.com/office/drawing/2014/main" id="{235B7A9B-2118-46AB-AC77-F7CBD1194E49}"/>
                </a:ext>
              </a:extLst>
            </p:cNvPr>
            <p:cNvSpPr/>
            <p:nvPr/>
          </p:nvSpPr>
          <p:spPr>
            <a:xfrm>
              <a:off x="3248250" y="4038750"/>
              <a:ext cx="105125" cy="195300"/>
            </a:xfrm>
            <a:custGeom>
              <a:avLst/>
              <a:gdLst/>
              <a:ahLst/>
              <a:cxnLst/>
              <a:rect l="l" t="t" r="r" b="b"/>
              <a:pathLst>
                <a:path w="4205" h="7812" extrusionOk="0">
                  <a:moveTo>
                    <a:pt x="1" y="0"/>
                  </a:moveTo>
                  <a:lnTo>
                    <a:pt x="1" y="7812"/>
                  </a:lnTo>
                  <a:lnTo>
                    <a:pt x="4205" y="7812"/>
                  </a:lnTo>
                  <a:lnTo>
                    <a:pt x="4205" y="0"/>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3305;p64">
              <a:extLst>
                <a:ext uri="{FF2B5EF4-FFF2-40B4-BE49-F238E27FC236}">
                  <a16:creationId xmlns:a16="http://schemas.microsoft.com/office/drawing/2014/main" id="{7B4A3790-E204-4F7F-A06A-5D5E7D7097A7}"/>
                </a:ext>
              </a:extLst>
            </p:cNvPr>
            <p:cNvSpPr/>
            <p:nvPr/>
          </p:nvSpPr>
          <p:spPr>
            <a:xfrm>
              <a:off x="3240875" y="4031400"/>
              <a:ext cx="119875" cy="210025"/>
            </a:xfrm>
            <a:custGeom>
              <a:avLst/>
              <a:gdLst/>
              <a:ahLst/>
              <a:cxnLst/>
              <a:rect l="l" t="t" r="r" b="b"/>
              <a:pathLst>
                <a:path w="4795" h="8401" extrusionOk="0">
                  <a:moveTo>
                    <a:pt x="4206" y="589"/>
                  </a:moveTo>
                  <a:lnTo>
                    <a:pt x="4206" y="7811"/>
                  </a:lnTo>
                  <a:lnTo>
                    <a:pt x="590" y="7811"/>
                  </a:lnTo>
                  <a:lnTo>
                    <a:pt x="590" y="589"/>
                  </a:lnTo>
                  <a:close/>
                  <a:moveTo>
                    <a:pt x="1" y="0"/>
                  </a:moveTo>
                  <a:lnTo>
                    <a:pt x="1" y="8401"/>
                  </a:lnTo>
                  <a:lnTo>
                    <a:pt x="4795" y="8401"/>
                  </a:lnTo>
                  <a:lnTo>
                    <a:pt x="479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3306;p64">
              <a:extLst>
                <a:ext uri="{FF2B5EF4-FFF2-40B4-BE49-F238E27FC236}">
                  <a16:creationId xmlns:a16="http://schemas.microsoft.com/office/drawing/2014/main" id="{70EC8265-4037-4AE6-A85D-04C7C4B46118}"/>
                </a:ext>
              </a:extLst>
            </p:cNvPr>
            <p:cNvSpPr/>
            <p:nvPr/>
          </p:nvSpPr>
          <p:spPr>
            <a:xfrm>
              <a:off x="3409425" y="4038750"/>
              <a:ext cx="105150" cy="195300"/>
            </a:xfrm>
            <a:custGeom>
              <a:avLst/>
              <a:gdLst/>
              <a:ahLst/>
              <a:cxnLst/>
              <a:rect l="l" t="t" r="r" b="b"/>
              <a:pathLst>
                <a:path w="4206" h="7812" extrusionOk="0">
                  <a:moveTo>
                    <a:pt x="0" y="0"/>
                  </a:moveTo>
                  <a:lnTo>
                    <a:pt x="0" y="7812"/>
                  </a:lnTo>
                  <a:lnTo>
                    <a:pt x="4206" y="7812"/>
                  </a:lnTo>
                  <a:lnTo>
                    <a:pt x="4206" y="0"/>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3307;p64">
              <a:extLst>
                <a:ext uri="{FF2B5EF4-FFF2-40B4-BE49-F238E27FC236}">
                  <a16:creationId xmlns:a16="http://schemas.microsoft.com/office/drawing/2014/main" id="{202FAFEA-0ED9-4847-8CAB-358DB2F8EACB}"/>
                </a:ext>
              </a:extLst>
            </p:cNvPr>
            <p:cNvSpPr/>
            <p:nvPr/>
          </p:nvSpPr>
          <p:spPr>
            <a:xfrm>
              <a:off x="3402075" y="4031400"/>
              <a:ext cx="119850" cy="210025"/>
            </a:xfrm>
            <a:custGeom>
              <a:avLst/>
              <a:gdLst/>
              <a:ahLst/>
              <a:cxnLst/>
              <a:rect l="l" t="t" r="r" b="b"/>
              <a:pathLst>
                <a:path w="4794" h="8401" extrusionOk="0">
                  <a:moveTo>
                    <a:pt x="4205" y="589"/>
                  </a:moveTo>
                  <a:lnTo>
                    <a:pt x="4205" y="7811"/>
                  </a:lnTo>
                  <a:lnTo>
                    <a:pt x="589" y="7811"/>
                  </a:lnTo>
                  <a:lnTo>
                    <a:pt x="589" y="589"/>
                  </a:lnTo>
                  <a:close/>
                  <a:moveTo>
                    <a:pt x="1" y="0"/>
                  </a:moveTo>
                  <a:lnTo>
                    <a:pt x="1" y="8401"/>
                  </a:lnTo>
                  <a:lnTo>
                    <a:pt x="4793" y="8401"/>
                  </a:lnTo>
                  <a:lnTo>
                    <a:pt x="479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3308;p64">
              <a:extLst>
                <a:ext uri="{FF2B5EF4-FFF2-40B4-BE49-F238E27FC236}">
                  <a16:creationId xmlns:a16="http://schemas.microsoft.com/office/drawing/2014/main" id="{966B762E-5AE0-4959-9FEA-F521B183BEE4}"/>
                </a:ext>
              </a:extLst>
            </p:cNvPr>
            <p:cNvSpPr/>
            <p:nvPr/>
          </p:nvSpPr>
          <p:spPr>
            <a:xfrm>
              <a:off x="3570625" y="4038750"/>
              <a:ext cx="105125" cy="195300"/>
            </a:xfrm>
            <a:custGeom>
              <a:avLst/>
              <a:gdLst/>
              <a:ahLst/>
              <a:cxnLst/>
              <a:rect l="l" t="t" r="r" b="b"/>
              <a:pathLst>
                <a:path w="4205" h="7812" extrusionOk="0">
                  <a:moveTo>
                    <a:pt x="0" y="0"/>
                  </a:moveTo>
                  <a:lnTo>
                    <a:pt x="0" y="7812"/>
                  </a:lnTo>
                  <a:lnTo>
                    <a:pt x="4204" y="7812"/>
                  </a:lnTo>
                  <a:lnTo>
                    <a:pt x="4204" y="0"/>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3309;p64">
              <a:extLst>
                <a:ext uri="{FF2B5EF4-FFF2-40B4-BE49-F238E27FC236}">
                  <a16:creationId xmlns:a16="http://schemas.microsoft.com/office/drawing/2014/main" id="{1CAC1E8F-6684-446B-9CBD-885CFC29D2C1}"/>
                </a:ext>
              </a:extLst>
            </p:cNvPr>
            <p:cNvSpPr/>
            <p:nvPr/>
          </p:nvSpPr>
          <p:spPr>
            <a:xfrm>
              <a:off x="3563250" y="4031400"/>
              <a:ext cx="119875" cy="210025"/>
            </a:xfrm>
            <a:custGeom>
              <a:avLst/>
              <a:gdLst/>
              <a:ahLst/>
              <a:cxnLst/>
              <a:rect l="l" t="t" r="r" b="b"/>
              <a:pathLst>
                <a:path w="4795" h="8401" extrusionOk="0">
                  <a:moveTo>
                    <a:pt x="4204" y="589"/>
                  </a:moveTo>
                  <a:lnTo>
                    <a:pt x="4204" y="7811"/>
                  </a:lnTo>
                  <a:lnTo>
                    <a:pt x="589" y="7811"/>
                  </a:lnTo>
                  <a:lnTo>
                    <a:pt x="589" y="589"/>
                  </a:lnTo>
                  <a:close/>
                  <a:moveTo>
                    <a:pt x="0" y="0"/>
                  </a:moveTo>
                  <a:lnTo>
                    <a:pt x="0" y="8401"/>
                  </a:lnTo>
                  <a:lnTo>
                    <a:pt x="4794" y="8401"/>
                  </a:lnTo>
                  <a:lnTo>
                    <a:pt x="479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3310;p64">
              <a:extLst>
                <a:ext uri="{FF2B5EF4-FFF2-40B4-BE49-F238E27FC236}">
                  <a16:creationId xmlns:a16="http://schemas.microsoft.com/office/drawing/2014/main" id="{D9427B67-7915-4132-B050-46D3AA874CE6}"/>
                </a:ext>
              </a:extLst>
            </p:cNvPr>
            <p:cNvSpPr/>
            <p:nvPr/>
          </p:nvSpPr>
          <p:spPr>
            <a:xfrm>
              <a:off x="3108475" y="4038750"/>
              <a:ext cx="83750" cy="195300"/>
            </a:xfrm>
            <a:custGeom>
              <a:avLst/>
              <a:gdLst/>
              <a:ahLst/>
              <a:cxnLst/>
              <a:rect l="l" t="t" r="r" b="b"/>
              <a:pathLst>
                <a:path w="3350" h="7812" extrusionOk="0">
                  <a:moveTo>
                    <a:pt x="1" y="0"/>
                  </a:moveTo>
                  <a:lnTo>
                    <a:pt x="1" y="7812"/>
                  </a:lnTo>
                  <a:lnTo>
                    <a:pt x="3349" y="7812"/>
                  </a:lnTo>
                  <a:lnTo>
                    <a:pt x="3349" y="0"/>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3311;p64">
              <a:extLst>
                <a:ext uri="{FF2B5EF4-FFF2-40B4-BE49-F238E27FC236}">
                  <a16:creationId xmlns:a16="http://schemas.microsoft.com/office/drawing/2014/main" id="{BEE3B150-9AF9-4860-B2B0-8E82D34231BB}"/>
                </a:ext>
              </a:extLst>
            </p:cNvPr>
            <p:cNvSpPr/>
            <p:nvPr/>
          </p:nvSpPr>
          <p:spPr>
            <a:xfrm>
              <a:off x="3101100" y="4031400"/>
              <a:ext cx="98475" cy="210025"/>
            </a:xfrm>
            <a:custGeom>
              <a:avLst/>
              <a:gdLst/>
              <a:ahLst/>
              <a:cxnLst/>
              <a:rect l="l" t="t" r="r" b="b"/>
              <a:pathLst>
                <a:path w="3939" h="8401" extrusionOk="0">
                  <a:moveTo>
                    <a:pt x="3349" y="589"/>
                  </a:moveTo>
                  <a:lnTo>
                    <a:pt x="3349" y="7811"/>
                  </a:lnTo>
                  <a:lnTo>
                    <a:pt x="589" y="7811"/>
                  </a:lnTo>
                  <a:lnTo>
                    <a:pt x="589" y="589"/>
                  </a:lnTo>
                  <a:close/>
                  <a:moveTo>
                    <a:pt x="1" y="0"/>
                  </a:moveTo>
                  <a:lnTo>
                    <a:pt x="1" y="8401"/>
                  </a:lnTo>
                  <a:lnTo>
                    <a:pt x="3938" y="8401"/>
                  </a:lnTo>
                  <a:lnTo>
                    <a:pt x="393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3312;p64">
              <a:extLst>
                <a:ext uri="{FF2B5EF4-FFF2-40B4-BE49-F238E27FC236}">
                  <a16:creationId xmlns:a16="http://schemas.microsoft.com/office/drawing/2014/main" id="{74926088-3A2F-4930-A1AB-050B4F03DEB9}"/>
                </a:ext>
              </a:extLst>
            </p:cNvPr>
            <p:cNvSpPr/>
            <p:nvPr/>
          </p:nvSpPr>
          <p:spPr>
            <a:xfrm>
              <a:off x="3731775" y="4038750"/>
              <a:ext cx="645425" cy="195300"/>
            </a:xfrm>
            <a:custGeom>
              <a:avLst/>
              <a:gdLst/>
              <a:ahLst/>
              <a:cxnLst/>
              <a:rect l="l" t="t" r="r" b="b"/>
              <a:pathLst>
                <a:path w="25817" h="7812" extrusionOk="0">
                  <a:moveTo>
                    <a:pt x="1" y="0"/>
                  </a:moveTo>
                  <a:lnTo>
                    <a:pt x="1" y="7812"/>
                  </a:lnTo>
                  <a:lnTo>
                    <a:pt x="25817" y="7812"/>
                  </a:lnTo>
                  <a:lnTo>
                    <a:pt x="25817" y="0"/>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3313;p64">
              <a:extLst>
                <a:ext uri="{FF2B5EF4-FFF2-40B4-BE49-F238E27FC236}">
                  <a16:creationId xmlns:a16="http://schemas.microsoft.com/office/drawing/2014/main" id="{E4A12D2B-7DB8-4525-A904-6F87E8DDB3A9}"/>
                </a:ext>
              </a:extLst>
            </p:cNvPr>
            <p:cNvSpPr/>
            <p:nvPr/>
          </p:nvSpPr>
          <p:spPr>
            <a:xfrm>
              <a:off x="3724425" y="4031400"/>
              <a:ext cx="660150" cy="210025"/>
            </a:xfrm>
            <a:custGeom>
              <a:avLst/>
              <a:gdLst/>
              <a:ahLst/>
              <a:cxnLst/>
              <a:rect l="l" t="t" r="r" b="b"/>
              <a:pathLst>
                <a:path w="26406" h="8401" extrusionOk="0">
                  <a:moveTo>
                    <a:pt x="25817" y="589"/>
                  </a:moveTo>
                  <a:lnTo>
                    <a:pt x="25817" y="7811"/>
                  </a:lnTo>
                  <a:lnTo>
                    <a:pt x="590" y="7811"/>
                  </a:lnTo>
                  <a:lnTo>
                    <a:pt x="590" y="589"/>
                  </a:lnTo>
                  <a:close/>
                  <a:moveTo>
                    <a:pt x="1" y="0"/>
                  </a:moveTo>
                  <a:lnTo>
                    <a:pt x="1" y="8401"/>
                  </a:lnTo>
                  <a:lnTo>
                    <a:pt x="26405" y="8401"/>
                  </a:lnTo>
                  <a:lnTo>
                    <a:pt x="264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3314;p64">
              <a:extLst>
                <a:ext uri="{FF2B5EF4-FFF2-40B4-BE49-F238E27FC236}">
                  <a16:creationId xmlns:a16="http://schemas.microsoft.com/office/drawing/2014/main" id="{53A435A2-2A4A-4CB4-BCC8-13C248D4E645}"/>
                </a:ext>
              </a:extLst>
            </p:cNvPr>
            <p:cNvSpPr/>
            <p:nvPr/>
          </p:nvSpPr>
          <p:spPr>
            <a:xfrm>
              <a:off x="4499825" y="4078675"/>
              <a:ext cx="98450" cy="98450"/>
            </a:xfrm>
            <a:custGeom>
              <a:avLst/>
              <a:gdLst/>
              <a:ahLst/>
              <a:cxnLst/>
              <a:rect l="l" t="t" r="r" b="b"/>
              <a:pathLst>
                <a:path w="3938" h="3938" extrusionOk="0">
                  <a:moveTo>
                    <a:pt x="1969" y="1"/>
                  </a:moveTo>
                  <a:cubicBezTo>
                    <a:pt x="882" y="1"/>
                    <a:pt x="0" y="882"/>
                    <a:pt x="0" y="1969"/>
                  </a:cubicBezTo>
                  <a:cubicBezTo>
                    <a:pt x="0" y="3056"/>
                    <a:pt x="882" y="3937"/>
                    <a:pt x="1969" y="3937"/>
                  </a:cubicBezTo>
                  <a:cubicBezTo>
                    <a:pt x="3057" y="3937"/>
                    <a:pt x="3937" y="3056"/>
                    <a:pt x="3937" y="1969"/>
                  </a:cubicBezTo>
                  <a:cubicBezTo>
                    <a:pt x="3937" y="882"/>
                    <a:pt x="3057" y="1"/>
                    <a:pt x="196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3315;p64">
              <a:extLst>
                <a:ext uri="{FF2B5EF4-FFF2-40B4-BE49-F238E27FC236}">
                  <a16:creationId xmlns:a16="http://schemas.microsoft.com/office/drawing/2014/main" id="{CE457F3C-3103-4E34-BA89-C1EDBE903D6E}"/>
                </a:ext>
              </a:extLst>
            </p:cNvPr>
            <p:cNvSpPr/>
            <p:nvPr/>
          </p:nvSpPr>
          <p:spPr>
            <a:xfrm>
              <a:off x="4492475" y="4071325"/>
              <a:ext cx="113150" cy="113175"/>
            </a:xfrm>
            <a:custGeom>
              <a:avLst/>
              <a:gdLst/>
              <a:ahLst/>
              <a:cxnLst/>
              <a:rect l="l" t="t" r="r" b="b"/>
              <a:pathLst>
                <a:path w="4526" h="4527" extrusionOk="0">
                  <a:moveTo>
                    <a:pt x="2263" y="590"/>
                  </a:moveTo>
                  <a:cubicBezTo>
                    <a:pt x="3187" y="591"/>
                    <a:pt x="3936" y="1340"/>
                    <a:pt x="3937" y="2263"/>
                  </a:cubicBezTo>
                  <a:cubicBezTo>
                    <a:pt x="3937" y="2941"/>
                    <a:pt x="3529" y="3551"/>
                    <a:pt x="2903" y="3809"/>
                  </a:cubicBezTo>
                  <a:cubicBezTo>
                    <a:pt x="2696" y="3895"/>
                    <a:pt x="2478" y="3937"/>
                    <a:pt x="2263" y="3937"/>
                  </a:cubicBezTo>
                  <a:cubicBezTo>
                    <a:pt x="1827" y="3937"/>
                    <a:pt x="1399" y="3767"/>
                    <a:pt x="1080" y="3447"/>
                  </a:cubicBezTo>
                  <a:cubicBezTo>
                    <a:pt x="600" y="2968"/>
                    <a:pt x="458" y="2248"/>
                    <a:pt x="717" y="1623"/>
                  </a:cubicBezTo>
                  <a:cubicBezTo>
                    <a:pt x="975" y="998"/>
                    <a:pt x="1586" y="590"/>
                    <a:pt x="2263" y="590"/>
                  </a:cubicBezTo>
                  <a:close/>
                  <a:moveTo>
                    <a:pt x="2263" y="1"/>
                  </a:moveTo>
                  <a:cubicBezTo>
                    <a:pt x="1016" y="1"/>
                    <a:pt x="1" y="1016"/>
                    <a:pt x="1" y="2263"/>
                  </a:cubicBezTo>
                  <a:cubicBezTo>
                    <a:pt x="1" y="3511"/>
                    <a:pt x="1016" y="4526"/>
                    <a:pt x="2263" y="4526"/>
                  </a:cubicBezTo>
                  <a:cubicBezTo>
                    <a:pt x="3511" y="4526"/>
                    <a:pt x="4526" y="3511"/>
                    <a:pt x="4526" y="2263"/>
                  </a:cubicBezTo>
                  <a:cubicBezTo>
                    <a:pt x="4526" y="1016"/>
                    <a:pt x="3511" y="1"/>
                    <a:pt x="22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3316;p64">
              <a:extLst>
                <a:ext uri="{FF2B5EF4-FFF2-40B4-BE49-F238E27FC236}">
                  <a16:creationId xmlns:a16="http://schemas.microsoft.com/office/drawing/2014/main" id="{827363DD-FC01-4932-B027-94588BE304C4}"/>
                </a:ext>
              </a:extLst>
            </p:cNvPr>
            <p:cNvSpPr/>
            <p:nvPr/>
          </p:nvSpPr>
          <p:spPr>
            <a:xfrm>
              <a:off x="4688675" y="4078675"/>
              <a:ext cx="102300" cy="98450"/>
            </a:xfrm>
            <a:custGeom>
              <a:avLst/>
              <a:gdLst/>
              <a:ahLst/>
              <a:cxnLst/>
              <a:rect l="l" t="t" r="r" b="b"/>
              <a:pathLst>
                <a:path w="4092" h="3938" extrusionOk="0">
                  <a:moveTo>
                    <a:pt x="2123" y="1"/>
                  </a:moveTo>
                  <a:cubicBezTo>
                    <a:pt x="1611" y="1"/>
                    <a:pt x="1108" y="201"/>
                    <a:pt x="732" y="578"/>
                  </a:cubicBezTo>
                  <a:cubicBezTo>
                    <a:pt x="168" y="1140"/>
                    <a:pt x="1" y="1987"/>
                    <a:pt x="305" y="2722"/>
                  </a:cubicBezTo>
                  <a:cubicBezTo>
                    <a:pt x="609" y="3458"/>
                    <a:pt x="1327" y="3937"/>
                    <a:pt x="2123" y="3937"/>
                  </a:cubicBezTo>
                  <a:cubicBezTo>
                    <a:pt x="3210" y="3937"/>
                    <a:pt x="4092" y="3056"/>
                    <a:pt x="4092" y="1969"/>
                  </a:cubicBezTo>
                  <a:cubicBezTo>
                    <a:pt x="4092" y="1173"/>
                    <a:pt x="3611" y="455"/>
                    <a:pt x="2877" y="151"/>
                  </a:cubicBezTo>
                  <a:cubicBezTo>
                    <a:pt x="2633" y="50"/>
                    <a:pt x="2377" y="1"/>
                    <a:pt x="2123"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3317;p64">
              <a:extLst>
                <a:ext uri="{FF2B5EF4-FFF2-40B4-BE49-F238E27FC236}">
                  <a16:creationId xmlns:a16="http://schemas.microsoft.com/office/drawing/2014/main" id="{98FF4B50-7867-44F9-B447-1991F7CFFB48}"/>
                </a:ext>
              </a:extLst>
            </p:cNvPr>
            <p:cNvSpPr/>
            <p:nvPr/>
          </p:nvSpPr>
          <p:spPr>
            <a:xfrm>
              <a:off x="4685200" y="4071325"/>
              <a:ext cx="113125" cy="113175"/>
            </a:xfrm>
            <a:custGeom>
              <a:avLst/>
              <a:gdLst/>
              <a:ahLst/>
              <a:cxnLst/>
              <a:rect l="l" t="t" r="r" b="b"/>
              <a:pathLst>
                <a:path w="4525" h="4527" extrusionOk="0">
                  <a:moveTo>
                    <a:pt x="2262" y="590"/>
                  </a:moveTo>
                  <a:cubicBezTo>
                    <a:pt x="3187" y="591"/>
                    <a:pt x="3935" y="1340"/>
                    <a:pt x="3936" y="2263"/>
                  </a:cubicBezTo>
                  <a:cubicBezTo>
                    <a:pt x="3936" y="2941"/>
                    <a:pt x="3528" y="3551"/>
                    <a:pt x="2903" y="3809"/>
                  </a:cubicBezTo>
                  <a:cubicBezTo>
                    <a:pt x="2696" y="3895"/>
                    <a:pt x="2478" y="3937"/>
                    <a:pt x="2262" y="3937"/>
                  </a:cubicBezTo>
                  <a:cubicBezTo>
                    <a:pt x="1827" y="3937"/>
                    <a:pt x="1399" y="3767"/>
                    <a:pt x="1079" y="3447"/>
                  </a:cubicBezTo>
                  <a:cubicBezTo>
                    <a:pt x="600" y="2968"/>
                    <a:pt x="456" y="2248"/>
                    <a:pt x="716" y="1623"/>
                  </a:cubicBezTo>
                  <a:cubicBezTo>
                    <a:pt x="975" y="998"/>
                    <a:pt x="1586" y="590"/>
                    <a:pt x="2262" y="590"/>
                  </a:cubicBezTo>
                  <a:close/>
                  <a:moveTo>
                    <a:pt x="2262" y="1"/>
                  </a:moveTo>
                  <a:cubicBezTo>
                    <a:pt x="1015" y="1"/>
                    <a:pt x="0" y="1016"/>
                    <a:pt x="0" y="2263"/>
                  </a:cubicBezTo>
                  <a:cubicBezTo>
                    <a:pt x="0" y="3511"/>
                    <a:pt x="1016" y="4526"/>
                    <a:pt x="2262" y="4526"/>
                  </a:cubicBezTo>
                  <a:cubicBezTo>
                    <a:pt x="3510" y="4526"/>
                    <a:pt x="4525" y="3511"/>
                    <a:pt x="4525" y="2263"/>
                  </a:cubicBezTo>
                  <a:cubicBezTo>
                    <a:pt x="4525" y="1016"/>
                    <a:pt x="3510" y="1"/>
                    <a:pt x="226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3318;p64">
              <a:extLst>
                <a:ext uri="{FF2B5EF4-FFF2-40B4-BE49-F238E27FC236}">
                  <a16:creationId xmlns:a16="http://schemas.microsoft.com/office/drawing/2014/main" id="{01C0809E-0CB7-4958-B802-273D9B7E5653}"/>
                </a:ext>
              </a:extLst>
            </p:cNvPr>
            <p:cNvSpPr/>
            <p:nvPr/>
          </p:nvSpPr>
          <p:spPr>
            <a:xfrm>
              <a:off x="4212825" y="4078675"/>
              <a:ext cx="98425" cy="98450"/>
            </a:xfrm>
            <a:custGeom>
              <a:avLst/>
              <a:gdLst/>
              <a:ahLst/>
              <a:cxnLst/>
              <a:rect l="l" t="t" r="r" b="b"/>
              <a:pathLst>
                <a:path w="3937" h="3938" extrusionOk="0">
                  <a:moveTo>
                    <a:pt x="1969" y="1"/>
                  </a:moveTo>
                  <a:cubicBezTo>
                    <a:pt x="881" y="1"/>
                    <a:pt x="1" y="882"/>
                    <a:pt x="1" y="1969"/>
                  </a:cubicBezTo>
                  <a:cubicBezTo>
                    <a:pt x="1" y="3056"/>
                    <a:pt x="881" y="3937"/>
                    <a:pt x="1969" y="3937"/>
                  </a:cubicBezTo>
                  <a:cubicBezTo>
                    <a:pt x="3056" y="3937"/>
                    <a:pt x="3936" y="3056"/>
                    <a:pt x="3936" y="1969"/>
                  </a:cubicBezTo>
                  <a:cubicBezTo>
                    <a:pt x="3936" y="882"/>
                    <a:pt x="3056" y="1"/>
                    <a:pt x="196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3319;p64">
              <a:extLst>
                <a:ext uri="{FF2B5EF4-FFF2-40B4-BE49-F238E27FC236}">
                  <a16:creationId xmlns:a16="http://schemas.microsoft.com/office/drawing/2014/main" id="{7C7D9605-2377-48FD-9758-7425CD4B5063}"/>
                </a:ext>
              </a:extLst>
            </p:cNvPr>
            <p:cNvSpPr/>
            <p:nvPr/>
          </p:nvSpPr>
          <p:spPr>
            <a:xfrm>
              <a:off x="4205450" y="4071325"/>
              <a:ext cx="113175" cy="113175"/>
            </a:xfrm>
            <a:custGeom>
              <a:avLst/>
              <a:gdLst/>
              <a:ahLst/>
              <a:cxnLst/>
              <a:rect l="l" t="t" r="r" b="b"/>
              <a:pathLst>
                <a:path w="4527" h="4527" extrusionOk="0">
                  <a:moveTo>
                    <a:pt x="2263" y="590"/>
                  </a:moveTo>
                  <a:cubicBezTo>
                    <a:pt x="3187" y="591"/>
                    <a:pt x="3936" y="1339"/>
                    <a:pt x="3936" y="2263"/>
                  </a:cubicBezTo>
                  <a:cubicBezTo>
                    <a:pt x="3936" y="2940"/>
                    <a:pt x="3529" y="3551"/>
                    <a:pt x="2903" y="3809"/>
                  </a:cubicBezTo>
                  <a:cubicBezTo>
                    <a:pt x="2696" y="3895"/>
                    <a:pt x="2479" y="3937"/>
                    <a:pt x="2263" y="3937"/>
                  </a:cubicBezTo>
                  <a:cubicBezTo>
                    <a:pt x="1827" y="3937"/>
                    <a:pt x="1399" y="3767"/>
                    <a:pt x="1080" y="3447"/>
                  </a:cubicBezTo>
                  <a:cubicBezTo>
                    <a:pt x="601" y="2968"/>
                    <a:pt x="458" y="2249"/>
                    <a:pt x="717" y="1623"/>
                  </a:cubicBezTo>
                  <a:cubicBezTo>
                    <a:pt x="976" y="998"/>
                    <a:pt x="1586" y="590"/>
                    <a:pt x="2263" y="590"/>
                  </a:cubicBezTo>
                  <a:close/>
                  <a:moveTo>
                    <a:pt x="2263" y="1"/>
                  </a:moveTo>
                  <a:cubicBezTo>
                    <a:pt x="1016" y="1"/>
                    <a:pt x="1" y="1016"/>
                    <a:pt x="1" y="2263"/>
                  </a:cubicBezTo>
                  <a:cubicBezTo>
                    <a:pt x="1" y="3511"/>
                    <a:pt x="1016" y="4526"/>
                    <a:pt x="2263" y="4526"/>
                  </a:cubicBezTo>
                  <a:cubicBezTo>
                    <a:pt x="3511" y="4526"/>
                    <a:pt x="4526" y="3511"/>
                    <a:pt x="4526" y="2263"/>
                  </a:cubicBezTo>
                  <a:cubicBezTo>
                    <a:pt x="4526" y="1015"/>
                    <a:pt x="3511" y="1"/>
                    <a:pt x="22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40592640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73"/>
        <p:cNvGrpSpPr/>
        <p:nvPr/>
      </p:nvGrpSpPr>
      <p:grpSpPr>
        <a:xfrm>
          <a:off x="0" y="0"/>
          <a:ext cx="0" cy="0"/>
          <a:chOff x="0" y="0"/>
          <a:chExt cx="0" cy="0"/>
        </a:xfrm>
      </p:grpSpPr>
      <p:sp>
        <p:nvSpPr>
          <p:cNvPr id="874" name="Google Shape;874;p37"/>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6 Die Bestandteile von ISMS</a:t>
            </a:r>
            <a:br>
              <a:rPr lang="en" dirty="0"/>
            </a:br>
            <a:endParaRPr dirty="0"/>
          </a:p>
        </p:txBody>
      </p:sp>
      <p:sp>
        <p:nvSpPr>
          <p:cNvPr id="875" name="Google Shape;875;p37"/>
          <p:cNvSpPr txBox="1">
            <a:spLocks noGrp="1"/>
          </p:cNvSpPr>
          <p:nvPr>
            <p:ph type="body" idx="1"/>
          </p:nvPr>
        </p:nvSpPr>
        <p:spPr>
          <a:xfrm>
            <a:off x="3464998" y="3508236"/>
            <a:ext cx="2214000" cy="11499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de-CH" dirty="0"/>
              <a:t>Geht über die IT-Abteilung hinaus</a:t>
            </a:r>
          </a:p>
          <a:p>
            <a:pPr marL="0" lvl="0" indent="0" algn="ctr" rtl="0">
              <a:spcBef>
                <a:spcPts val="0"/>
              </a:spcBef>
              <a:spcAft>
                <a:spcPts val="1600"/>
              </a:spcAft>
              <a:buNone/>
            </a:pPr>
            <a:r>
              <a:rPr lang="de-CH" dirty="0"/>
              <a:t>Prozesse, Schulung, Management</a:t>
            </a:r>
            <a:endParaRPr dirty="0"/>
          </a:p>
        </p:txBody>
      </p:sp>
      <p:sp>
        <p:nvSpPr>
          <p:cNvPr id="876" name="Google Shape;876;p37"/>
          <p:cNvSpPr txBox="1">
            <a:spLocks noGrp="1"/>
          </p:cNvSpPr>
          <p:nvPr>
            <p:ph type="title" idx="2"/>
          </p:nvPr>
        </p:nvSpPr>
        <p:spPr>
          <a:xfrm>
            <a:off x="3464998" y="3010385"/>
            <a:ext cx="2214000" cy="539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b="1" dirty="0"/>
              <a:t>Unternehmensweit</a:t>
            </a:r>
            <a:endParaRPr b="1" dirty="0"/>
          </a:p>
        </p:txBody>
      </p:sp>
      <p:sp>
        <p:nvSpPr>
          <p:cNvPr id="877" name="Google Shape;877;p37"/>
          <p:cNvSpPr txBox="1">
            <a:spLocks noGrp="1"/>
          </p:cNvSpPr>
          <p:nvPr>
            <p:ph type="body" idx="3"/>
          </p:nvPr>
        </p:nvSpPr>
        <p:spPr>
          <a:xfrm>
            <a:off x="835213" y="3508236"/>
            <a:ext cx="2214000" cy="11499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de-CH" dirty="0"/>
              <a:t>Vertraulichkeit</a:t>
            </a:r>
          </a:p>
          <a:p>
            <a:pPr marL="0" lvl="0" indent="0" algn="ctr" rtl="0">
              <a:spcBef>
                <a:spcPts val="0"/>
              </a:spcBef>
              <a:spcAft>
                <a:spcPts val="1600"/>
              </a:spcAft>
              <a:buNone/>
            </a:pPr>
            <a:r>
              <a:rPr lang="de-CH" dirty="0"/>
              <a:t>Integrität </a:t>
            </a:r>
          </a:p>
          <a:p>
            <a:pPr marL="0" lvl="0" indent="0" algn="ctr" rtl="0">
              <a:spcBef>
                <a:spcPts val="0"/>
              </a:spcBef>
              <a:spcAft>
                <a:spcPts val="1600"/>
              </a:spcAft>
              <a:buNone/>
            </a:pPr>
            <a:r>
              <a:rPr lang="de-CH" dirty="0"/>
              <a:t>Verfügbarkeit</a:t>
            </a:r>
            <a:endParaRPr dirty="0"/>
          </a:p>
        </p:txBody>
      </p:sp>
      <p:sp>
        <p:nvSpPr>
          <p:cNvPr id="878" name="Google Shape;878;p37"/>
          <p:cNvSpPr txBox="1">
            <a:spLocks noGrp="1"/>
          </p:cNvSpPr>
          <p:nvPr>
            <p:ph type="title" idx="4"/>
          </p:nvPr>
        </p:nvSpPr>
        <p:spPr>
          <a:xfrm>
            <a:off x="690356" y="3006912"/>
            <a:ext cx="2502241" cy="539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b="1" dirty="0"/>
              <a:t>Informationssicherheit</a:t>
            </a:r>
            <a:endParaRPr b="1" dirty="0"/>
          </a:p>
        </p:txBody>
      </p:sp>
      <p:sp>
        <p:nvSpPr>
          <p:cNvPr id="879" name="Google Shape;879;p37"/>
          <p:cNvSpPr txBox="1">
            <a:spLocks noGrp="1"/>
          </p:cNvSpPr>
          <p:nvPr>
            <p:ph type="body" idx="5"/>
          </p:nvPr>
        </p:nvSpPr>
        <p:spPr>
          <a:xfrm>
            <a:off x="6094778" y="3508236"/>
            <a:ext cx="2214000" cy="11499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de-CH" dirty="0"/>
              <a:t>Erfassung </a:t>
            </a:r>
          </a:p>
          <a:p>
            <a:pPr marL="0" lvl="0" indent="0" algn="ctr" rtl="0">
              <a:spcBef>
                <a:spcPts val="0"/>
              </a:spcBef>
              <a:spcAft>
                <a:spcPts val="1600"/>
              </a:spcAft>
              <a:buNone/>
            </a:pPr>
            <a:r>
              <a:rPr lang="de-CH" dirty="0"/>
              <a:t>Analyse</a:t>
            </a:r>
          </a:p>
        </p:txBody>
      </p:sp>
      <p:sp>
        <p:nvSpPr>
          <p:cNvPr id="880" name="Google Shape;880;p37"/>
          <p:cNvSpPr txBox="1">
            <a:spLocks noGrp="1"/>
          </p:cNvSpPr>
          <p:nvPr>
            <p:ph type="title" idx="6"/>
          </p:nvPr>
        </p:nvSpPr>
        <p:spPr>
          <a:xfrm>
            <a:off x="6094778" y="3010385"/>
            <a:ext cx="2214000" cy="539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de-CH" b="1" dirty="0"/>
              <a:t>Risikomanagement</a:t>
            </a:r>
            <a:endParaRPr b="1" dirty="0"/>
          </a:p>
        </p:txBody>
      </p:sp>
      <p:sp>
        <p:nvSpPr>
          <p:cNvPr id="881" name="Google Shape;881;p37"/>
          <p:cNvSpPr/>
          <p:nvPr/>
        </p:nvSpPr>
        <p:spPr>
          <a:xfrm>
            <a:off x="1457275" y="1784300"/>
            <a:ext cx="969900" cy="969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37"/>
          <p:cNvSpPr/>
          <p:nvPr/>
        </p:nvSpPr>
        <p:spPr>
          <a:xfrm>
            <a:off x="4087050" y="1784300"/>
            <a:ext cx="969900" cy="969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37"/>
          <p:cNvSpPr/>
          <p:nvPr/>
        </p:nvSpPr>
        <p:spPr>
          <a:xfrm>
            <a:off x="6716825" y="1784300"/>
            <a:ext cx="969900" cy="969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84" name="Google Shape;884;p37"/>
          <p:cNvGrpSpPr/>
          <p:nvPr/>
        </p:nvGrpSpPr>
        <p:grpSpPr>
          <a:xfrm>
            <a:off x="6881837" y="1926712"/>
            <a:ext cx="639868" cy="685078"/>
            <a:chOff x="7055134" y="2919170"/>
            <a:chExt cx="290321" cy="310820"/>
          </a:xfrm>
        </p:grpSpPr>
        <p:sp>
          <p:nvSpPr>
            <p:cNvPr id="885" name="Google Shape;885;p37"/>
            <p:cNvSpPr/>
            <p:nvPr/>
          </p:nvSpPr>
          <p:spPr>
            <a:xfrm>
              <a:off x="7102497" y="2970989"/>
              <a:ext cx="191044" cy="259001"/>
            </a:xfrm>
            <a:custGeom>
              <a:avLst/>
              <a:gdLst/>
              <a:ahLst/>
              <a:cxnLst/>
              <a:rect l="l" t="t" r="r" b="b"/>
              <a:pathLst>
                <a:path w="6002" h="8137" extrusionOk="0">
                  <a:moveTo>
                    <a:pt x="3097" y="314"/>
                  </a:moveTo>
                  <a:cubicBezTo>
                    <a:pt x="3739" y="314"/>
                    <a:pt x="4347" y="552"/>
                    <a:pt x="4835" y="980"/>
                  </a:cubicBezTo>
                  <a:cubicBezTo>
                    <a:pt x="5394" y="1481"/>
                    <a:pt x="5716" y="2195"/>
                    <a:pt x="5716" y="2933"/>
                  </a:cubicBezTo>
                  <a:cubicBezTo>
                    <a:pt x="5704" y="3445"/>
                    <a:pt x="5549" y="3933"/>
                    <a:pt x="5287" y="4350"/>
                  </a:cubicBezTo>
                  <a:cubicBezTo>
                    <a:pt x="5013" y="4767"/>
                    <a:pt x="4644" y="5100"/>
                    <a:pt x="4204" y="5302"/>
                  </a:cubicBezTo>
                  <a:cubicBezTo>
                    <a:pt x="3930" y="5433"/>
                    <a:pt x="3751" y="5719"/>
                    <a:pt x="3751" y="6029"/>
                  </a:cubicBezTo>
                  <a:lnTo>
                    <a:pt x="3751" y="6207"/>
                  </a:lnTo>
                  <a:lnTo>
                    <a:pt x="2430" y="6207"/>
                  </a:lnTo>
                  <a:lnTo>
                    <a:pt x="2430" y="6029"/>
                  </a:lnTo>
                  <a:cubicBezTo>
                    <a:pt x="2430" y="5719"/>
                    <a:pt x="2251" y="5433"/>
                    <a:pt x="1965" y="5302"/>
                  </a:cubicBezTo>
                  <a:cubicBezTo>
                    <a:pt x="942" y="4814"/>
                    <a:pt x="346" y="3731"/>
                    <a:pt x="489" y="2588"/>
                  </a:cubicBezTo>
                  <a:cubicBezTo>
                    <a:pt x="644" y="1421"/>
                    <a:pt x="1608" y="457"/>
                    <a:pt x="2799" y="326"/>
                  </a:cubicBezTo>
                  <a:cubicBezTo>
                    <a:pt x="2906" y="314"/>
                    <a:pt x="3013" y="314"/>
                    <a:pt x="3097" y="314"/>
                  </a:cubicBezTo>
                  <a:close/>
                  <a:moveTo>
                    <a:pt x="3728" y="6505"/>
                  </a:moveTo>
                  <a:lnTo>
                    <a:pt x="3739" y="7017"/>
                  </a:lnTo>
                  <a:cubicBezTo>
                    <a:pt x="3739" y="7100"/>
                    <a:pt x="3668" y="7195"/>
                    <a:pt x="3561" y="7195"/>
                  </a:cubicBezTo>
                  <a:lnTo>
                    <a:pt x="2573" y="7195"/>
                  </a:lnTo>
                  <a:cubicBezTo>
                    <a:pt x="2489" y="7195"/>
                    <a:pt x="2394" y="7124"/>
                    <a:pt x="2394" y="7017"/>
                  </a:cubicBezTo>
                  <a:lnTo>
                    <a:pt x="2394" y="6505"/>
                  </a:lnTo>
                  <a:close/>
                  <a:moveTo>
                    <a:pt x="3394" y="7469"/>
                  </a:moveTo>
                  <a:lnTo>
                    <a:pt x="3406" y="7648"/>
                  </a:lnTo>
                  <a:cubicBezTo>
                    <a:pt x="3406" y="7743"/>
                    <a:pt x="3335" y="7838"/>
                    <a:pt x="3228" y="7838"/>
                  </a:cubicBezTo>
                  <a:lnTo>
                    <a:pt x="2906" y="7838"/>
                  </a:lnTo>
                  <a:cubicBezTo>
                    <a:pt x="2811" y="7838"/>
                    <a:pt x="2727" y="7755"/>
                    <a:pt x="2727" y="7648"/>
                  </a:cubicBezTo>
                  <a:lnTo>
                    <a:pt x="2727" y="7469"/>
                  </a:lnTo>
                  <a:close/>
                  <a:moveTo>
                    <a:pt x="3056" y="0"/>
                  </a:moveTo>
                  <a:cubicBezTo>
                    <a:pt x="2951" y="0"/>
                    <a:pt x="2845" y="6"/>
                    <a:pt x="2739" y="16"/>
                  </a:cubicBezTo>
                  <a:cubicBezTo>
                    <a:pt x="1418" y="171"/>
                    <a:pt x="322" y="1230"/>
                    <a:pt x="168" y="2552"/>
                  </a:cubicBezTo>
                  <a:cubicBezTo>
                    <a:pt x="1" y="3814"/>
                    <a:pt x="668" y="5040"/>
                    <a:pt x="1811" y="5564"/>
                  </a:cubicBezTo>
                  <a:cubicBezTo>
                    <a:pt x="1977" y="5648"/>
                    <a:pt x="2096" y="5826"/>
                    <a:pt x="2096" y="6017"/>
                  </a:cubicBezTo>
                  <a:lnTo>
                    <a:pt x="2096" y="7005"/>
                  </a:lnTo>
                  <a:cubicBezTo>
                    <a:pt x="2096" y="7207"/>
                    <a:pt x="2239" y="7386"/>
                    <a:pt x="2430" y="7457"/>
                  </a:cubicBezTo>
                  <a:lnTo>
                    <a:pt x="2430" y="7648"/>
                  </a:lnTo>
                  <a:cubicBezTo>
                    <a:pt x="2430" y="7922"/>
                    <a:pt x="2632" y="8136"/>
                    <a:pt x="2906" y="8136"/>
                  </a:cubicBezTo>
                  <a:lnTo>
                    <a:pt x="3228" y="8136"/>
                  </a:lnTo>
                  <a:cubicBezTo>
                    <a:pt x="3501" y="8136"/>
                    <a:pt x="3704" y="7922"/>
                    <a:pt x="3704" y="7648"/>
                  </a:cubicBezTo>
                  <a:lnTo>
                    <a:pt x="3704" y="7457"/>
                  </a:lnTo>
                  <a:cubicBezTo>
                    <a:pt x="3906" y="7398"/>
                    <a:pt x="4037" y="7219"/>
                    <a:pt x="4037" y="7005"/>
                  </a:cubicBezTo>
                  <a:lnTo>
                    <a:pt x="4037" y="6017"/>
                  </a:lnTo>
                  <a:cubicBezTo>
                    <a:pt x="4037" y="5826"/>
                    <a:pt x="4144" y="5648"/>
                    <a:pt x="4323" y="5564"/>
                  </a:cubicBezTo>
                  <a:cubicBezTo>
                    <a:pt x="4811" y="5326"/>
                    <a:pt x="5228" y="4969"/>
                    <a:pt x="5537" y="4517"/>
                  </a:cubicBezTo>
                  <a:cubicBezTo>
                    <a:pt x="5847" y="4040"/>
                    <a:pt x="6002" y="3481"/>
                    <a:pt x="6002" y="2921"/>
                  </a:cubicBezTo>
                  <a:cubicBezTo>
                    <a:pt x="6002" y="2100"/>
                    <a:pt x="5644" y="1302"/>
                    <a:pt x="5037" y="754"/>
                  </a:cubicBezTo>
                  <a:cubicBezTo>
                    <a:pt x="4485" y="254"/>
                    <a:pt x="3788" y="0"/>
                    <a:pt x="3056"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37"/>
            <p:cNvSpPr/>
            <p:nvPr/>
          </p:nvSpPr>
          <p:spPr>
            <a:xfrm>
              <a:off x="7304872" y="3059413"/>
              <a:ext cx="40583" cy="9485"/>
            </a:xfrm>
            <a:custGeom>
              <a:avLst/>
              <a:gdLst/>
              <a:ahLst/>
              <a:cxnLst/>
              <a:rect l="l" t="t" r="r" b="b"/>
              <a:pathLst>
                <a:path w="1275" h="298" extrusionOk="0">
                  <a:moveTo>
                    <a:pt x="144" y="0"/>
                  </a:moveTo>
                  <a:cubicBezTo>
                    <a:pt x="60" y="0"/>
                    <a:pt x="1" y="72"/>
                    <a:pt x="1" y="143"/>
                  </a:cubicBezTo>
                  <a:cubicBezTo>
                    <a:pt x="1" y="238"/>
                    <a:pt x="72" y="298"/>
                    <a:pt x="144" y="298"/>
                  </a:cubicBezTo>
                  <a:lnTo>
                    <a:pt x="1132" y="298"/>
                  </a:lnTo>
                  <a:cubicBezTo>
                    <a:pt x="1215" y="298"/>
                    <a:pt x="1275" y="215"/>
                    <a:pt x="1275" y="143"/>
                  </a:cubicBezTo>
                  <a:cubicBezTo>
                    <a:pt x="1275" y="72"/>
                    <a:pt x="1203" y="0"/>
                    <a:pt x="1132"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37"/>
            <p:cNvSpPr/>
            <p:nvPr/>
          </p:nvSpPr>
          <p:spPr>
            <a:xfrm>
              <a:off x="7055134" y="3059413"/>
              <a:ext cx="41347" cy="9485"/>
            </a:xfrm>
            <a:custGeom>
              <a:avLst/>
              <a:gdLst/>
              <a:ahLst/>
              <a:cxnLst/>
              <a:rect l="l" t="t" r="r" b="b"/>
              <a:pathLst>
                <a:path w="1299" h="298" extrusionOk="0">
                  <a:moveTo>
                    <a:pt x="155" y="0"/>
                  </a:moveTo>
                  <a:cubicBezTo>
                    <a:pt x="60" y="0"/>
                    <a:pt x="1" y="72"/>
                    <a:pt x="1" y="143"/>
                  </a:cubicBezTo>
                  <a:cubicBezTo>
                    <a:pt x="1" y="238"/>
                    <a:pt x="72" y="298"/>
                    <a:pt x="155" y="298"/>
                  </a:cubicBezTo>
                  <a:lnTo>
                    <a:pt x="1132" y="298"/>
                  </a:lnTo>
                  <a:cubicBezTo>
                    <a:pt x="1215" y="298"/>
                    <a:pt x="1287" y="215"/>
                    <a:pt x="1287" y="143"/>
                  </a:cubicBezTo>
                  <a:cubicBezTo>
                    <a:pt x="1298" y="72"/>
                    <a:pt x="1227" y="0"/>
                    <a:pt x="1132"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37"/>
            <p:cNvSpPr/>
            <p:nvPr/>
          </p:nvSpPr>
          <p:spPr>
            <a:xfrm>
              <a:off x="7195727" y="2919170"/>
              <a:ext cx="9517" cy="40583"/>
            </a:xfrm>
            <a:custGeom>
              <a:avLst/>
              <a:gdLst/>
              <a:ahLst/>
              <a:cxnLst/>
              <a:rect l="l" t="t" r="r" b="b"/>
              <a:pathLst>
                <a:path w="299" h="1275" extrusionOk="0">
                  <a:moveTo>
                    <a:pt x="156" y="1"/>
                  </a:moveTo>
                  <a:cubicBezTo>
                    <a:pt x="60" y="1"/>
                    <a:pt x="1" y="72"/>
                    <a:pt x="1" y="144"/>
                  </a:cubicBezTo>
                  <a:lnTo>
                    <a:pt x="1" y="1132"/>
                  </a:lnTo>
                  <a:cubicBezTo>
                    <a:pt x="1" y="1215"/>
                    <a:pt x="84" y="1275"/>
                    <a:pt x="156" y="1275"/>
                  </a:cubicBezTo>
                  <a:cubicBezTo>
                    <a:pt x="227" y="1275"/>
                    <a:pt x="299" y="1204"/>
                    <a:pt x="299" y="1132"/>
                  </a:cubicBezTo>
                  <a:lnTo>
                    <a:pt x="299" y="144"/>
                  </a:lnTo>
                  <a:cubicBezTo>
                    <a:pt x="299" y="72"/>
                    <a:pt x="227" y="1"/>
                    <a:pt x="156"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37"/>
            <p:cNvSpPr/>
            <p:nvPr/>
          </p:nvSpPr>
          <p:spPr>
            <a:xfrm>
              <a:off x="7185128" y="3007116"/>
              <a:ext cx="30334" cy="92880"/>
            </a:xfrm>
            <a:custGeom>
              <a:avLst/>
              <a:gdLst/>
              <a:ahLst/>
              <a:cxnLst/>
              <a:rect l="l" t="t" r="r" b="b"/>
              <a:pathLst>
                <a:path w="953" h="2918" extrusionOk="0">
                  <a:moveTo>
                    <a:pt x="477" y="310"/>
                  </a:moveTo>
                  <a:cubicBezTo>
                    <a:pt x="512" y="310"/>
                    <a:pt x="560" y="334"/>
                    <a:pt x="596" y="357"/>
                  </a:cubicBezTo>
                  <a:cubicBezTo>
                    <a:pt x="620" y="393"/>
                    <a:pt x="632" y="429"/>
                    <a:pt x="632" y="476"/>
                  </a:cubicBezTo>
                  <a:lnTo>
                    <a:pt x="548" y="2608"/>
                  </a:lnTo>
                  <a:lnTo>
                    <a:pt x="405" y="2620"/>
                  </a:lnTo>
                  <a:cubicBezTo>
                    <a:pt x="405" y="2620"/>
                    <a:pt x="393" y="2620"/>
                    <a:pt x="393" y="2608"/>
                  </a:cubicBezTo>
                  <a:lnTo>
                    <a:pt x="310" y="476"/>
                  </a:lnTo>
                  <a:cubicBezTo>
                    <a:pt x="310" y="429"/>
                    <a:pt x="322" y="393"/>
                    <a:pt x="358" y="357"/>
                  </a:cubicBezTo>
                  <a:cubicBezTo>
                    <a:pt x="381" y="334"/>
                    <a:pt x="429" y="310"/>
                    <a:pt x="477" y="310"/>
                  </a:cubicBezTo>
                  <a:close/>
                  <a:moveTo>
                    <a:pt x="477" y="0"/>
                  </a:moveTo>
                  <a:cubicBezTo>
                    <a:pt x="334" y="0"/>
                    <a:pt x="215" y="48"/>
                    <a:pt x="131" y="155"/>
                  </a:cubicBezTo>
                  <a:cubicBezTo>
                    <a:pt x="36" y="238"/>
                    <a:pt x="0" y="357"/>
                    <a:pt x="0" y="488"/>
                  </a:cubicBezTo>
                  <a:lnTo>
                    <a:pt x="84" y="2620"/>
                  </a:lnTo>
                  <a:cubicBezTo>
                    <a:pt x="84" y="2786"/>
                    <a:pt x="239" y="2917"/>
                    <a:pt x="393" y="2917"/>
                  </a:cubicBezTo>
                  <a:lnTo>
                    <a:pt x="512" y="2917"/>
                  </a:lnTo>
                  <a:cubicBezTo>
                    <a:pt x="679" y="2917"/>
                    <a:pt x="822" y="2786"/>
                    <a:pt x="822" y="2620"/>
                  </a:cubicBezTo>
                  <a:lnTo>
                    <a:pt x="917" y="488"/>
                  </a:lnTo>
                  <a:cubicBezTo>
                    <a:pt x="953" y="369"/>
                    <a:pt x="905" y="238"/>
                    <a:pt x="810" y="155"/>
                  </a:cubicBezTo>
                  <a:cubicBezTo>
                    <a:pt x="727" y="60"/>
                    <a:pt x="608" y="0"/>
                    <a:pt x="477"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37"/>
            <p:cNvSpPr/>
            <p:nvPr/>
          </p:nvSpPr>
          <p:spPr>
            <a:xfrm>
              <a:off x="7187770" y="3111328"/>
              <a:ext cx="25814" cy="25814"/>
            </a:xfrm>
            <a:custGeom>
              <a:avLst/>
              <a:gdLst/>
              <a:ahLst/>
              <a:cxnLst/>
              <a:rect l="l" t="t" r="r" b="b"/>
              <a:pathLst>
                <a:path w="811" h="811" extrusionOk="0">
                  <a:moveTo>
                    <a:pt x="406" y="310"/>
                  </a:moveTo>
                  <a:cubicBezTo>
                    <a:pt x="453" y="310"/>
                    <a:pt x="489" y="358"/>
                    <a:pt x="489" y="405"/>
                  </a:cubicBezTo>
                  <a:cubicBezTo>
                    <a:pt x="489" y="453"/>
                    <a:pt x="453" y="489"/>
                    <a:pt x="406" y="489"/>
                  </a:cubicBezTo>
                  <a:cubicBezTo>
                    <a:pt x="358" y="489"/>
                    <a:pt x="310" y="453"/>
                    <a:pt x="310" y="405"/>
                  </a:cubicBezTo>
                  <a:cubicBezTo>
                    <a:pt x="310" y="358"/>
                    <a:pt x="358" y="310"/>
                    <a:pt x="406" y="310"/>
                  </a:cubicBezTo>
                  <a:close/>
                  <a:moveTo>
                    <a:pt x="406" y="0"/>
                  </a:moveTo>
                  <a:cubicBezTo>
                    <a:pt x="179" y="0"/>
                    <a:pt x="1" y="179"/>
                    <a:pt x="1" y="405"/>
                  </a:cubicBezTo>
                  <a:cubicBezTo>
                    <a:pt x="1" y="631"/>
                    <a:pt x="179" y="810"/>
                    <a:pt x="406" y="810"/>
                  </a:cubicBezTo>
                  <a:cubicBezTo>
                    <a:pt x="632" y="810"/>
                    <a:pt x="810" y="631"/>
                    <a:pt x="810" y="405"/>
                  </a:cubicBezTo>
                  <a:cubicBezTo>
                    <a:pt x="787" y="179"/>
                    <a:pt x="608" y="0"/>
                    <a:pt x="406"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37"/>
            <p:cNvSpPr/>
            <p:nvPr/>
          </p:nvSpPr>
          <p:spPr>
            <a:xfrm>
              <a:off x="7249552" y="2951477"/>
              <a:ext cx="18971" cy="23077"/>
            </a:xfrm>
            <a:custGeom>
              <a:avLst/>
              <a:gdLst/>
              <a:ahLst/>
              <a:cxnLst/>
              <a:rect l="l" t="t" r="r" b="b"/>
              <a:pathLst>
                <a:path w="596" h="725" extrusionOk="0">
                  <a:moveTo>
                    <a:pt x="417" y="0"/>
                  </a:moveTo>
                  <a:cubicBezTo>
                    <a:pt x="362" y="0"/>
                    <a:pt x="307" y="32"/>
                    <a:pt x="274" y="81"/>
                  </a:cubicBezTo>
                  <a:lnTo>
                    <a:pt x="36" y="498"/>
                  </a:lnTo>
                  <a:cubicBezTo>
                    <a:pt x="1" y="570"/>
                    <a:pt x="24" y="665"/>
                    <a:pt x="96" y="700"/>
                  </a:cubicBezTo>
                  <a:cubicBezTo>
                    <a:pt x="132" y="724"/>
                    <a:pt x="143" y="724"/>
                    <a:pt x="179" y="724"/>
                  </a:cubicBezTo>
                  <a:cubicBezTo>
                    <a:pt x="239" y="724"/>
                    <a:pt x="274" y="689"/>
                    <a:pt x="310" y="641"/>
                  </a:cubicBezTo>
                  <a:lnTo>
                    <a:pt x="548" y="224"/>
                  </a:lnTo>
                  <a:cubicBezTo>
                    <a:pt x="596" y="153"/>
                    <a:pt x="560" y="69"/>
                    <a:pt x="489" y="22"/>
                  </a:cubicBezTo>
                  <a:cubicBezTo>
                    <a:pt x="466" y="7"/>
                    <a:pt x="442" y="0"/>
                    <a:pt x="417"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37"/>
            <p:cNvSpPr/>
            <p:nvPr/>
          </p:nvSpPr>
          <p:spPr>
            <a:xfrm>
              <a:off x="7132831" y="3153852"/>
              <a:ext cx="18589" cy="22695"/>
            </a:xfrm>
            <a:custGeom>
              <a:avLst/>
              <a:gdLst/>
              <a:ahLst/>
              <a:cxnLst/>
              <a:rect l="l" t="t" r="r" b="b"/>
              <a:pathLst>
                <a:path w="584" h="713" extrusionOk="0">
                  <a:moveTo>
                    <a:pt x="419" y="0"/>
                  </a:moveTo>
                  <a:cubicBezTo>
                    <a:pt x="368" y="0"/>
                    <a:pt x="319" y="32"/>
                    <a:pt x="286" y="81"/>
                  </a:cubicBezTo>
                  <a:lnTo>
                    <a:pt x="48" y="498"/>
                  </a:lnTo>
                  <a:cubicBezTo>
                    <a:pt x="0" y="569"/>
                    <a:pt x="36" y="665"/>
                    <a:pt x="108" y="700"/>
                  </a:cubicBezTo>
                  <a:cubicBezTo>
                    <a:pt x="131" y="712"/>
                    <a:pt x="155" y="712"/>
                    <a:pt x="179" y="712"/>
                  </a:cubicBezTo>
                  <a:cubicBezTo>
                    <a:pt x="239" y="712"/>
                    <a:pt x="286" y="689"/>
                    <a:pt x="310" y="641"/>
                  </a:cubicBezTo>
                  <a:lnTo>
                    <a:pt x="548" y="224"/>
                  </a:lnTo>
                  <a:cubicBezTo>
                    <a:pt x="584" y="153"/>
                    <a:pt x="572" y="69"/>
                    <a:pt x="489" y="22"/>
                  </a:cubicBezTo>
                  <a:cubicBezTo>
                    <a:pt x="466" y="7"/>
                    <a:pt x="443" y="0"/>
                    <a:pt x="419"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37"/>
            <p:cNvSpPr/>
            <p:nvPr/>
          </p:nvSpPr>
          <p:spPr>
            <a:xfrm>
              <a:off x="7132449" y="2951477"/>
              <a:ext cx="18971" cy="23077"/>
            </a:xfrm>
            <a:custGeom>
              <a:avLst/>
              <a:gdLst/>
              <a:ahLst/>
              <a:cxnLst/>
              <a:rect l="l" t="t" r="r" b="b"/>
              <a:pathLst>
                <a:path w="596" h="725" extrusionOk="0">
                  <a:moveTo>
                    <a:pt x="177" y="0"/>
                  </a:moveTo>
                  <a:cubicBezTo>
                    <a:pt x="154" y="0"/>
                    <a:pt x="130" y="7"/>
                    <a:pt x="108" y="22"/>
                  </a:cubicBezTo>
                  <a:cubicBezTo>
                    <a:pt x="24" y="69"/>
                    <a:pt x="1" y="153"/>
                    <a:pt x="48" y="236"/>
                  </a:cubicBezTo>
                  <a:lnTo>
                    <a:pt x="274" y="653"/>
                  </a:lnTo>
                  <a:cubicBezTo>
                    <a:pt x="310" y="689"/>
                    <a:pt x="358" y="724"/>
                    <a:pt x="417" y="724"/>
                  </a:cubicBezTo>
                  <a:cubicBezTo>
                    <a:pt x="441" y="724"/>
                    <a:pt x="477" y="724"/>
                    <a:pt x="489" y="712"/>
                  </a:cubicBezTo>
                  <a:cubicBezTo>
                    <a:pt x="584" y="665"/>
                    <a:pt x="596" y="570"/>
                    <a:pt x="548" y="498"/>
                  </a:cubicBezTo>
                  <a:lnTo>
                    <a:pt x="310" y="81"/>
                  </a:lnTo>
                  <a:cubicBezTo>
                    <a:pt x="277" y="32"/>
                    <a:pt x="228" y="0"/>
                    <a:pt x="177"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37"/>
            <p:cNvSpPr/>
            <p:nvPr/>
          </p:nvSpPr>
          <p:spPr>
            <a:xfrm>
              <a:off x="7249552" y="3153852"/>
              <a:ext cx="18971" cy="22695"/>
            </a:xfrm>
            <a:custGeom>
              <a:avLst/>
              <a:gdLst/>
              <a:ahLst/>
              <a:cxnLst/>
              <a:rect l="l" t="t" r="r" b="b"/>
              <a:pathLst>
                <a:path w="596" h="713" extrusionOk="0">
                  <a:moveTo>
                    <a:pt x="173" y="0"/>
                  </a:moveTo>
                  <a:cubicBezTo>
                    <a:pt x="148" y="0"/>
                    <a:pt x="122" y="7"/>
                    <a:pt x="96" y="22"/>
                  </a:cubicBezTo>
                  <a:cubicBezTo>
                    <a:pt x="24" y="69"/>
                    <a:pt x="1" y="153"/>
                    <a:pt x="36" y="224"/>
                  </a:cubicBezTo>
                  <a:lnTo>
                    <a:pt x="274" y="641"/>
                  </a:lnTo>
                  <a:cubicBezTo>
                    <a:pt x="310" y="689"/>
                    <a:pt x="358" y="712"/>
                    <a:pt x="417" y="712"/>
                  </a:cubicBezTo>
                  <a:cubicBezTo>
                    <a:pt x="441" y="712"/>
                    <a:pt x="477" y="712"/>
                    <a:pt x="489" y="700"/>
                  </a:cubicBezTo>
                  <a:cubicBezTo>
                    <a:pt x="560" y="665"/>
                    <a:pt x="596" y="569"/>
                    <a:pt x="548" y="498"/>
                  </a:cubicBezTo>
                  <a:lnTo>
                    <a:pt x="310" y="81"/>
                  </a:lnTo>
                  <a:cubicBezTo>
                    <a:pt x="277" y="32"/>
                    <a:pt x="228" y="0"/>
                    <a:pt x="173"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37"/>
            <p:cNvSpPr/>
            <p:nvPr/>
          </p:nvSpPr>
          <p:spPr>
            <a:xfrm>
              <a:off x="7289721" y="3113969"/>
              <a:ext cx="24286" cy="17093"/>
            </a:xfrm>
            <a:custGeom>
              <a:avLst/>
              <a:gdLst/>
              <a:ahLst/>
              <a:cxnLst/>
              <a:rect l="l" t="t" r="r" b="b"/>
              <a:pathLst>
                <a:path w="763" h="537" extrusionOk="0">
                  <a:moveTo>
                    <a:pt x="172" y="0"/>
                  </a:moveTo>
                  <a:cubicBezTo>
                    <a:pt x="121" y="0"/>
                    <a:pt x="72" y="29"/>
                    <a:pt x="48" y="84"/>
                  </a:cubicBezTo>
                  <a:cubicBezTo>
                    <a:pt x="1" y="156"/>
                    <a:pt x="24" y="239"/>
                    <a:pt x="108" y="287"/>
                  </a:cubicBezTo>
                  <a:lnTo>
                    <a:pt x="524" y="525"/>
                  </a:lnTo>
                  <a:cubicBezTo>
                    <a:pt x="548" y="537"/>
                    <a:pt x="560" y="537"/>
                    <a:pt x="596" y="537"/>
                  </a:cubicBezTo>
                  <a:cubicBezTo>
                    <a:pt x="655" y="537"/>
                    <a:pt x="703" y="513"/>
                    <a:pt x="727" y="465"/>
                  </a:cubicBezTo>
                  <a:cubicBezTo>
                    <a:pt x="763" y="394"/>
                    <a:pt x="739" y="310"/>
                    <a:pt x="667" y="263"/>
                  </a:cubicBezTo>
                  <a:lnTo>
                    <a:pt x="251" y="25"/>
                  </a:lnTo>
                  <a:cubicBezTo>
                    <a:pt x="226" y="8"/>
                    <a:pt x="199" y="0"/>
                    <a:pt x="172"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37"/>
            <p:cNvSpPr/>
            <p:nvPr/>
          </p:nvSpPr>
          <p:spPr>
            <a:xfrm>
              <a:off x="7086964" y="2996931"/>
              <a:ext cx="24668" cy="17411"/>
            </a:xfrm>
            <a:custGeom>
              <a:avLst/>
              <a:gdLst/>
              <a:ahLst/>
              <a:cxnLst/>
              <a:rect l="l" t="t" r="r" b="b"/>
              <a:pathLst>
                <a:path w="775" h="547" extrusionOk="0">
                  <a:moveTo>
                    <a:pt x="179" y="1"/>
                  </a:moveTo>
                  <a:cubicBezTo>
                    <a:pt x="125" y="1"/>
                    <a:pt x="73" y="33"/>
                    <a:pt x="48" y="82"/>
                  </a:cubicBezTo>
                  <a:cubicBezTo>
                    <a:pt x="1" y="154"/>
                    <a:pt x="25" y="249"/>
                    <a:pt x="108" y="285"/>
                  </a:cubicBezTo>
                  <a:lnTo>
                    <a:pt x="525" y="535"/>
                  </a:lnTo>
                  <a:cubicBezTo>
                    <a:pt x="548" y="546"/>
                    <a:pt x="560" y="546"/>
                    <a:pt x="596" y="546"/>
                  </a:cubicBezTo>
                  <a:cubicBezTo>
                    <a:pt x="656" y="546"/>
                    <a:pt x="703" y="511"/>
                    <a:pt x="727" y="475"/>
                  </a:cubicBezTo>
                  <a:cubicBezTo>
                    <a:pt x="775" y="415"/>
                    <a:pt x="739" y="308"/>
                    <a:pt x="668" y="261"/>
                  </a:cubicBezTo>
                  <a:lnTo>
                    <a:pt x="251" y="23"/>
                  </a:lnTo>
                  <a:cubicBezTo>
                    <a:pt x="228" y="8"/>
                    <a:pt x="204" y="1"/>
                    <a:pt x="179"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37"/>
            <p:cNvSpPr/>
            <p:nvPr/>
          </p:nvSpPr>
          <p:spPr>
            <a:xfrm>
              <a:off x="7289339" y="2996931"/>
              <a:ext cx="24668" cy="17411"/>
            </a:xfrm>
            <a:custGeom>
              <a:avLst/>
              <a:gdLst/>
              <a:ahLst/>
              <a:cxnLst/>
              <a:rect l="l" t="t" r="r" b="b"/>
              <a:pathLst>
                <a:path w="775" h="547" extrusionOk="0">
                  <a:moveTo>
                    <a:pt x="590" y="1"/>
                  </a:moveTo>
                  <a:cubicBezTo>
                    <a:pt x="565" y="1"/>
                    <a:pt x="539" y="8"/>
                    <a:pt x="513" y="23"/>
                  </a:cubicBezTo>
                  <a:lnTo>
                    <a:pt x="96" y="261"/>
                  </a:lnTo>
                  <a:cubicBezTo>
                    <a:pt x="25" y="308"/>
                    <a:pt x="1" y="392"/>
                    <a:pt x="36" y="475"/>
                  </a:cubicBezTo>
                  <a:cubicBezTo>
                    <a:pt x="72" y="511"/>
                    <a:pt x="108" y="546"/>
                    <a:pt x="179" y="546"/>
                  </a:cubicBezTo>
                  <a:cubicBezTo>
                    <a:pt x="203" y="546"/>
                    <a:pt x="239" y="546"/>
                    <a:pt x="251" y="535"/>
                  </a:cubicBezTo>
                  <a:lnTo>
                    <a:pt x="667" y="285"/>
                  </a:lnTo>
                  <a:cubicBezTo>
                    <a:pt x="751" y="249"/>
                    <a:pt x="775" y="154"/>
                    <a:pt x="727" y="82"/>
                  </a:cubicBezTo>
                  <a:cubicBezTo>
                    <a:pt x="694" y="33"/>
                    <a:pt x="645" y="1"/>
                    <a:pt x="590"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37"/>
            <p:cNvSpPr/>
            <p:nvPr/>
          </p:nvSpPr>
          <p:spPr>
            <a:xfrm>
              <a:off x="7086964" y="3113587"/>
              <a:ext cx="24668" cy="17093"/>
            </a:xfrm>
            <a:custGeom>
              <a:avLst/>
              <a:gdLst/>
              <a:ahLst/>
              <a:cxnLst/>
              <a:rect l="l" t="t" r="r" b="b"/>
              <a:pathLst>
                <a:path w="775" h="537" extrusionOk="0">
                  <a:moveTo>
                    <a:pt x="597" y="0"/>
                  </a:moveTo>
                  <a:cubicBezTo>
                    <a:pt x="570" y="0"/>
                    <a:pt x="541" y="8"/>
                    <a:pt x="513" y="25"/>
                  </a:cubicBezTo>
                  <a:lnTo>
                    <a:pt x="108" y="263"/>
                  </a:lnTo>
                  <a:cubicBezTo>
                    <a:pt x="25" y="299"/>
                    <a:pt x="1" y="394"/>
                    <a:pt x="36" y="465"/>
                  </a:cubicBezTo>
                  <a:cubicBezTo>
                    <a:pt x="72" y="513"/>
                    <a:pt x="120" y="537"/>
                    <a:pt x="179" y="537"/>
                  </a:cubicBezTo>
                  <a:cubicBezTo>
                    <a:pt x="203" y="537"/>
                    <a:pt x="239" y="537"/>
                    <a:pt x="251" y="525"/>
                  </a:cubicBezTo>
                  <a:lnTo>
                    <a:pt x="668" y="287"/>
                  </a:lnTo>
                  <a:cubicBezTo>
                    <a:pt x="739" y="263"/>
                    <a:pt x="775" y="156"/>
                    <a:pt x="727" y="84"/>
                  </a:cubicBezTo>
                  <a:cubicBezTo>
                    <a:pt x="696" y="29"/>
                    <a:pt x="649" y="0"/>
                    <a:pt x="597"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9" name="Google Shape;899;p37"/>
          <p:cNvGrpSpPr/>
          <p:nvPr/>
        </p:nvGrpSpPr>
        <p:grpSpPr>
          <a:xfrm>
            <a:off x="1604013" y="2015763"/>
            <a:ext cx="676401" cy="506963"/>
            <a:chOff x="1817317" y="2480330"/>
            <a:chExt cx="350958" cy="263043"/>
          </a:xfrm>
        </p:grpSpPr>
        <p:sp>
          <p:nvSpPr>
            <p:cNvPr id="900" name="Google Shape;900;p37"/>
            <p:cNvSpPr/>
            <p:nvPr/>
          </p:nvSpPr>
          <p:spPr>
            <a:xfrm>
              <a:off x="1817317" y="2480330"/>
              <a:ext cx="350958" cy="191426"/>
            </a:xfrm>
            <a:custGeom>
              <a:avLst/>
              <a:gdLst/>
              <a:ahLst/>
              <a:cxnLst/>
              <a:rect l="l" t="t" r="r" b="b"/>
              <a:pathLst>
                <a:path w="11026" h="6014" extrusionOk="0">
                  <a:moveTo>
                    <a:pt x="4477" y="1"/>
                  </a:moveTo>
                  <a:cubicBezTo>
                    <a:pt x="3918" y="1"/>
                    <a:pt x="3382" y="179"/>
                    <a:pt x="2917" y="524"/>
                  </a:cubicBezTo>
                  <a:cubicBezTo>
                    <a:pt x="2513" y="834"/>
                    <a:pt x="2203" y="1251"/>
                    <a:pt x="2036" y="1727"/>
                  </a:cubicBezTo>
                  <a:cubicBezTo>
                    <a:pt x="905" y="1787"/>
                    <a:pt x="0" y="2727"/>
                    <a:pt x="0" y="3870"/>
                  </a:cubicBezTo>
                  <a:cubicBezTo>
                    <a:pt x="0" y="5061"/>
                    <a:pt x="965" y="6013"/>
                    <a:pt x="2143" y="6013"/>
                  </a:cubicBezTo>
                  <a:lnTo>
                    <a:pt x="2917" y="6013"/>
                  </a:lnTo>
                  <a:cubicBezTo>
                    <a:pt x="3001" y="6013"/>
                    <a:pt x="3084" y="5942"/>
                    <a:pt x="3084" y="5847"/>
                  </a:cubicBezTo>
                  <a:cubicBezTo>
                    <a:pt x="3084" y="5763"/>
                    <a:pt x="3001" y="5692"/>
                    <a:pt x="2917" y="5692"/>
                  </a:cubicBezTo>
                  <a:lnTo>
                    <a:pt x="2143" y="5692"/>
                  </a:lnTo>
                  <a:cubicBezTo>
                    <a:pt x="1131" y="5692"/>
                    <a:pt x="310" y="4870"/>
                    <a:pt x="310" y="3858"/>
                  </a:cubicBezTo>
                  <a:cubicBezTo>
                    <a:pt x="310" y="2846"/>
                    <a:pt x="1131" y="2025"/>
                    <a:pt x="2132" y="2025"/>
                  </a:cubicBezTo>
                  <a:lnTo>
                    <a:pt x="2143" y="2025"/>
                  </a:lnTo>
                  <a:cubicBezTo>
                    <a:pt x="2215" y="2025"/>
                    <a:pt x="2274" y="1977"/>
                    <a:pt x="2286" y="1906"/>
                  </a:cubicBezTo>
                  <a:cubicBezTo>
                    <a:pt x="2429" y="1441"/>
                    <a:pt x="2703" y="1036"/>
                    <a:pt x="3096" y="739"/>
                  </a:cubicBezTo>
                  <a:cubicBezTo>
                    <a:pt x="3477" y="441"/>
                    <a:pt x="3953" y="286"/>
                    <a:pt x="4453" y="286"/>
                  </a:cubicBezTo>
                  <a:cubicBezTo>
                    <a:pt x="5239" y="286"/>
                    <a:pt x="5953" y="679"/>
                    <a:pt x="6370" y="1334"/>
                  </a:cubicBezTo>
                  <a:cubicBezTo>
                    <a:pt x="6412" y="1386"/>
                    <a:pt x="6471" y="1420"/>
                    <a:pt x="6533" y="1420"/>
                  </a:cubicBezTo>
                  <a:cubicBezTo>
                    <a:pt x="6542" y="1420"/>
                    <a:pt x="6551" y="1419"/>
                    <a:pt x="6561" y="1417"/>
                  </a:cubicBezTo>
                  <a:cubicBezTo>
                    <a:pt x="6751" y="1358"/>
                    <a:pt x="6954" y="1322"/>
                    <a:pt x="7144" y="1322"/>
                  </a:cubicBezTo>
                  <a:cubicBezTo>
                    <a:pt x="7942" y="1322"/>
                    <a:pt x="8644" y="1846"/>
                    <a:pt x="8882" y="2608"/>
                  </a:cubicBezTo>
                  <a:cubicBezTo>
                    <a:pt x="8918" y="2679"/>
                    <a:pt x="8978" y="2727"/>
                    <a:pt x="9061" y="2727"/>
                  </a:cubicBezTo>
                  <a:cubicBezTo>
                    <a:pt x="9121" y="2727"/>
                    <a:pt x="9168" y="2703"/>
                    <a:pt x="9228" y="2703"/>
                  </a:cubicBezTo>
                  <a:cubicBezTo>
                    <a:pt x="10049" y="2703"/>
                    <a:pt x="10704" y="3382"/>
                    <a:pt x="10704" y="4180"/>
                  </a:cubicBezTo>
                  <a:cubicBezTo>
                    <a:pt x="10704" y="4989"/>
                    <a:pt x="10025" y="5656"/>
                    <a:pt x="9228" y="5656"/>
                  </a:cubicBezTo>
                  <a:lnTo>
                    <a:pt x="8109" y="5656"/>
                  </a:lnTo>
                  <a:cubicBezTo>
                    <a:pt x="8025" y="5656"/>
                    <a:pt x="7942" y="5727"/>
                    <a:pt x="7942" y="5823"/>
                  </a:cubicBezTo>
                  <a:cubicBezTo>
                    <a:pt x="7942" y="5906"/>
                    <a:pt x="8025" y="5978"/>
                    <a:pt x="8109" y="5978"/>
                  </a:cubicBezTo>
                  <a:lnTo>
                    <a:pt x="9228" y="5978"/>
                  </a:lnTo>
                  <a:cubicBezTo>
                    <a:pt x="10228" y="5978"/>
                    <a:pt x="11026" y="5180"/>
                    <a:pt x="11026" y="4180"/>
                  </a:cubicBezTo>
                  <a:cubicBezTo>
                    <a:pt x="11026" y="3180"/>
                    <a:pt x="10204" y="2429"/>
                    <a:pt x="9228" y="2429"/>
                  </a:cubicBezTo>
                  <a:lnTo>
                    <a:pt x="9168" y="2429"/>
                  </a:lnTo>
                  <a:cubicBezTo>
                    <a:pt x="9013" y="2060"/>
                    <a:pt x="8763" y="1715"/>
                    <a:pt x="8442" y="1477"/>
                  </a:cubicBezTo>
                  <a:cubicBezTo>
                    <a:pt x="8061" y="1191"/>
                    <a:pt x="7620" y="1048"/>
                    <a:pt x="7156" y="1048"/>
                  </a:cubicBezTo>
                  <a:cubicBezTo>
                    <a:pt x="6966" y="1048"/>
                    <a:pt x="6787" y="1072"/>
                    <a:pt x="6596" y="1120"/>
                  </a:cubicBezTo>
                  <a:cubicBezTo>
                    <a:pt x="6096" y="417"/>
                    <a:pt x="5322" y="1"/>
                    <a:pt x="4477"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37"/>
            <p:cNvSpPr/>
            <p:nvPr/>
          </p:nvSpPr>
          <p:spPr>
            <a:xfrm>
              <a:off x="1926844" y="2568626"/>
              <a:ext cx="131140" cy="174747"/>
            </a:xfrm>
            <a:custGeom>
              <a:avLst/>
              <a:gdLst/>
              <a:ahLst/>
              <a:cxnLst/>
              <a:rect l="l" t="t" r="r" b="b"/>
              <a:pathLst>
                <a:path w="4120" h="5490" extrusionOk="0">
                  <a:moveTo>
                    <a:pt x="2417" y="322"/>
                  </a:moveTo>
                  <a:lnTo>
                    <a:pt x="2417" y="1370"/>
                  </a:lnTo>
                  <a:cubicBezTo>
                    <a:pt x="2417" y="1537"/>
                    <a:pt x="2572" y="1691"/>
                    <a:pt x="2751" y="1691"/>
                  </a:cubicBezTo>
                  <a:lnTo>
                    <a:pt x="3274" y="1691"/>
                  </a:lnTo>
                  <a:cubicBezTo>
                    <a:pt x="3358" y="1691"/>
                    <a:pt x="3429" y="1620"/>
                    <a:pt x="3429" y="1525"/>
                  </a:cubicBezTo>
                  <a:cubicBezTo>
                    <a:pt x="3429" y="1441"/>
                    <a:pt x="3358" y="1358"/>
                    <a:pt x="3274" y="1358"/>
                  </a:cubicBezTo>
                  <a:lnTo>
                    <a:pt x="2751" y="1358"/>
                  </a:lnTo>
                  <a:cubicBezTo>
                    <a:pt x="2751" y="1358"/>
                    <a:pt x="2727" y="1358"/>
                    <a:pt x="2727" y="1346"/>
                  </a:cubicBezTo>
                  <a:lnTo>
                    <a:pt x="2727" y="346"/>
                  </a:lnTo>
                  <a:lnTo>
                    <a:pt x="3751" y="1358"/>
                  </a:lnTo>
                  <a:cubicBezTo>
                    <a:pt x="3775" y="1394"/>
                    <a:pt x="3798" y="1441"/>
                    <a:pt x="3798" y="1501"/>
                  </a:cubicBezTo>
                  <a:lnTo>
                    <a:pt x="3798" y="5180"/>
                  </a:lnTo>
                  <a:lnTo>
                    <a:pt x="3810" y="5180"/>
                  </a:lnTo>
                  <a:lnTo>
                    <a:pt x="334" y="5192"/>
                  </a:lnTo>
                  <a:cubicBezTo>
                    <a:pt x="334" y="5192"/>
                    <a:pt x="322" y="5192"/>
                    <a:pt x="322" y="5180"/>
                  </a:cubicBezTo>
                  <a:lnTo>
                    <a:pt x="322" y="334"/>
                  </a:lnTo>
                  <a:cubicBezTo>
                    <a:pt x="322" y="334"/>
                    <a:pt x="322" y="322"/>
                    <a:pt x="334" y="322"/>
                  </a:cubicBezTo>
                  <a:close/>
                  <a:moveTo>
                    <a:pt x="322" y="1"/>
                  </a:moveTo>
                  <a:cubicBezTo>
                    <a:pt x="143" y="1"/>
                    <a:pt x="0" y="144"/>
                    <a:pt x="0" y="322"/>
                  </a:cubicBezTo>
                  <a:lnTo>
                    <a:pt x="0" y="5156"/>
                  </a:lnTo>
                  <a:cubicBezTo>
                    <a:pt x="0" y="5335"/>
                    <a:pt x="143" y="5489"/>
                    <a:pt x="322" y="5489"/>
                  </a:cubicBezTo>
                  <a:lnTo>
                    <a:pt x="3775" y="5489"/>
                  </a:lnTo>
                  <a:cubicBezTo>
                    <a:pt x="3953" y="5489"/>
                    <a:pt x="4108" y="5335"/>
                    <a:pt x="4108" y="5156"/>
                  </a:cubicBezTo>
                  <a:lnTo>
                    <a:pt x="4108" y="1501"/>
                  </a:lnTo>
                  <a:cubicBezTo>
                    <a:pt x="4120" y="1382"/>
                    <a:pt x="4072" y="1251"/>
                    <a:pt x="3965" y="1156"/>
                  </a:cubicBezTo>
                  <a:lnTo>
                    <a:pt x="2953" y="144"/>
                  </a:lnTo>
                  <a:cubicBezTo>
                    <a:pt x="2870" y="48"/>
                    <a:pt x="2739" y="1"/>
                    <a:pt x="2596"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37"/>
            <p:cNvSpPr/>
            <p:nvPr/>
          </p:nvSpPr>
          <p:spPr>
            <a:xfrm>
              <a:off x="1965485" y="2639893"/>
              <a:ext cx="55002" cy="70885"/>
            </a:xfrm>
            <a:custGeom>
              <a:avLst/>
              <a:gdLst/>
              <a:ahLst/>
              <a:cxnLst/>
              <a:rect l="l" t="t" r="r" b="b"/>
              <a:pathLst>
                <a:path w="1728" h="2227" extrusionOk="0">
                  <a:moveTo>
                    <a:pt x="870" y="0"/>
                  </a:moveTo>
                  <a:cubicBezTo>
                    <a:pt x="822" y="0"/>
                    <a:pt x="775" y="36"/>
                    <a:pt x="751" y="60"/>
                  </a:cubicBezTo>
                  <a:lnTo>
                    <a:pt x="60" y="929"/>
                  </a:lnTo>
                  <a:cubicBezTo>
                    <a:pt x="1" y="1000"/>
                    <a:pt x="13" y="1107"/>
                    <a:pt x="84" y="1155"/>
                  </a:cubicBezTo>
                  <a:cubicBezTo>
                    <a:pt x="117" y="1178"/>
                    <a:pt x="151" y="1189"/>
                    <a:pt x="183" y="1189"/>
                  </a:cubicBezTo>
                  <a:cubicBezTo>
                    <a:pt x="234" y="1189"/>
                    <a:pt x="281" y="1163"/>
                    <a:pt x="310" y="1119"/>
                  </a:cubicBezTo>
                  <a:lnTo>
                    <a:pt x="715" y="619"/>
                  </a:lnTo>
                  <a:lnTo>
                    <a:pt x="715" y="2060"/>
                  </a:lnTo>
                  <a:cubicBezTo>
                    <a:pt x="715" y="2143"/>
                    <a:pt x="787" y="2227"/>
                    <a:pt x="882" y="2227"/>
                  </a:cubicBezTo>
                  <a:cubicBezTo>
                    <a:pt x="965" y="2227"/>
                    <a:pt x="1048" y="2143"/>
                    <a:pt x="1048" y="2060"/>
                  </a:cubicBezTo>
                  <a:lnTo>
                    <a:pt x="1048" y="619"/>
                  </a:lnTo>
                  <a:lnTo>
                    <a:pt x="1441" y="1119"/>
                  </a:lnTo>
                  <a:cubicBezTo>
                    <a:pt x="1477" y="1167"/>
                    <a:pt x="1513" y="1179"/>
                    <a:pt x="1560" y="1179"/>
                  </a:cubicBezTo>
                  <a:cubicBezTo>
                    <a:pt x="1596" y="1179"/>
                    <a:pt x="1644" y="1167"/>
                    <a:pt x="1668" y="1155"/>
                  </a:cubicBezTo>
                  <a:cubicBezTo>
                    <a:pt x="1715" y="1107"/>
                    <a:pt x="1727" y="1000"/>
                    <a:pt x="1668" y="929"/>
                  </a:cubicBezTo>
                  <a:lnTo>
                    <a:pt x="989" y="60"/>
                  </a:lnTo>
                  <a:cubicBezTo>
                    <a:pt x="953" y="24"/>
                    <a:pt x="906" y="0"/>
                    <a:pt x="870"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37"/>
            <p:cNvSpPr/>
            <p:nvPr/>
          </p:nvSpPr>
          <p:spPr>
            <a:xfrm>
              <a:off x="1965103" y="2503406"/>
              <a:ext cx="43989" cy="31162"/>
            </a:xfrm>
            <a:custGeom>
              <a:avLst/>
              <a:gdLst/>
              <a:ahLst/>
              <a:cxnLst/>
              <a:rect l="l" t="t" r="r" b="b"/>
              <a:pathLst>
                <a:path w="1382" h="979" extrusionOk="0">
                  <a:moveTo>
                    <a:pt x="181" y="0"/>
                  </a:moveTo>
                  <a:cubicBezTo>
                    <a:pt x="104" y="0"/>
                    <a:pt x="24" y="56"/>
                    <a:pt x="13" y="121"/>
                  </a:cubicBezTo>
                  <a:cubicBezTo>
                    <a:pt x="1" y="216"/>
                    <a:pt x="60" y="300"/>
                    <a:pt x="132" y="323"/>
                  </a:cubicBezTo>
                  <a:cubicBezTo>
                    <a:pt x="501" y="395"/>
                    <a:pt x="846" y="597"/>
                    <a:pt x="1072" y="919"/>
                  </a:cubicBezTo>
                  <a:cubicBezTo>
                    <a:pt x="1096" y="954"/>
                    <a:pt x="1144" y="978"/>
                    <a:pt x="1203" y="978"/>
                  </a:cubicBezTo>
                  <a:cubicBezTo>
                    <a:pt x="1227" y="978"/>
                    <a:pt x="1275" y="954"/>
                    <a:pt x="1310" y="942"/>
                  </a:cubicBezTo>
                  <a:cubicBezTo>
                    <a:pt x="1370" y="895"/>
                    <a:pt x="1382" y="800"/>
                    <a:pt x="1334" y="716"/>
                  </a:cubicBezTo>
                  <a:cubicBezTo>
                    <a:pt x="1060" y="347"/>
                    <a:pt x="656" y="97"/>
                    <a:pt x="203" y="2"/>
                  </a:cubicBezTo>
                  <a:cubicBezTo>
                    <a:pt x="196" y="1"/>
                    <a:pt x="189" y="0"/>
                    <a:pt x="181"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37"/>
            <p:cNvSpPr/>
            <p:nvPr/>
          </p:nvSpPr>
          <p:spPr>
            <a:xfrm>
              <a:off x="2052668" y="2537369"/>
              <a:ext cx="34504" cy="30175"/>
            </a:xfrm>
            <a:custGeom>
              <a:avLst/>
              <a:gdLst/>
              <a:ahLst/>
              <a:cxnLst/>
              <a:rect l="l" t="t" r="r" b="b"/>
              <a:pathLst>
                <a:path w="1084" h="948" extrusionOk="0">
                  <a:moveTo>
                    <a:pt x="194" y="0"/>
                  </a:moveTo>
                  <a:cubicBezTo>
                    <a:pt x="124" y="0"/>
                    <a:pt x="56" y="45"/>
                    <a:pt x="36" y="114"/>
                  </a:cubicBezTo>
                  <a:cubicBezTo>
                    <a:pt x="0" y="209"/>
                    <a:pt x="48" y="292"/>
                    <a:pt x="131" y="328"/>
                  </a:cubicBezTo>
                  <a:cubicBezTo>
                    <a:pt x="405" y="411"/>
                    <a:pt x="631" y="602"/>
                    <a:pt x="762" y="864"/>
                  </a:cubicBezTo>
                  <a:cubicBezTo>
                    <a:pt x="786" y="923"/>
                    <a:pt x="845" y="947"/>
                    <a:pt x="905" y="947"/>
                  </a:cubicBezTo>
                  <a:cubicBezTo>
                    <a:pt x="941" y="947"/>
                    <a:pt x="953" y="947"/>
                    <a:pt x="988" y="935"/>
                  </a:cubicBezTo>
                  <a:cubicBezTo>
                    <a:pt x="1060" y="887"/>
                    <a:pt x="1084" y="804"/>
                    <a:pt x="1048" y="709"/>
                  </a:cubicBezTo>
                  <a:cubicBezTo>
                    <a:pt x="869" y="387"/>
                    <a:pt x="584" y="149"/>
                    <a:pt x="238" y="6"/>
                  </a:cubicBezTo>
                  <a:cubicBezTo>
                    <a:pt x="224" y="2"/>
                    <a:pt x="209" y="0"/>
                    <a:pt x="194"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5" name="Google Shape;905;p37"/>
          <p:cNvGrpSpPr/>
          <p:nvPr/>
        </p:nvGrpSpPr>
        <p:grpSpPr>
          <a:xfrm>
            <a:off x="4256808" y="2002241"/>
            <a:ext cx="630391" cy="534017"/>
            <a:chOff x="2770052" y="2009628"/>
            <a:chExt cx="327085" cy="277080"/>
          </a:xfrm>
        </p:grpSpPr>
        <p:sp>
          <p:nvSpPr>
            <p:cNvPr id="906" name="Google Shape;906;p37"/>
            <p:cNvSpPr/>
            <p:nvPr/>
          </p:nvSpPr>
          <p:spPr>
            <a:xfrm>
              <a:off x="2770052" y="2023537"/>
              <a:ext cx="327085" cy="263170"/>
            </a:xfrm>
            <a:custGeom>
              <a:avLst/>
              <a:gdLst/>
              <a:ahLst/>
              <a:cxnLst/>
              <a:rect l="l" t="t" r="r" b="b"/>
              <a:pathLst>
                <a:path w="10276" h="8268" extrusionOk="0">
                  <a:moveTo>
                    <a:pt x="6251" y="2267"/>
                  </a:moveTo>
                  <a:lnTo>
                    <a:pt x="7061" y="2541"/>
                  </a:lnTo>
                  <a:cubicBezTo>
                    <a:pt x="7073" y="2544"/>
                    <a:pt x="7086" y="2545"/>
                    <a:pt x="7098" y="2545"/>
                  </a:cubicBezTo>
                  <a:cubicBezTo>
                    <a:pt x="7136" y="2545"/>
                    <a:pt x="7174" y="2532"/>
                    <a:pt x="7192" y="2505"/>
                  </a:cubicBezTo>
                  <a:lnTo>
                    <a:pt x="7454" y="2314"/>
                  </a:lnTo>
                  <a:lnTo>
                    <a:pt x="9240" y="4660"/>
                  </a:lnTo>
                  <a:lnTo>
                    <a:pt x="8978" y="4874"/>
                  </a:lnTo>
                  <a:cubicBezTo>
                    <a:pt x="8966" y="4862"/>
                    <a:pt x="8942" y="4839"/>
                    <a:pt x="8930" y="4839"/>
                  </a:cubicBezTo>
                  <a:lnTo>
                    <a:pt x="5811" y="3148"/>
                  </a:lnTo>
                  <a:lnTo>
                    <a:pt x="5930" y="2969"/>
                  </a:lnTo>
                  <a:cubicBezTo>
                    <a:pt x="5978" y="2898"/>
                    <a:pt x="5966" y="2803"/>
                    <a:pt x="5894" y="2755"/>
                  </a:cubicBezTo>
                  <a:cubicBezTo>
                    <a:pt x="5864" y="2742"/>
                    <a:pt x="5834" y="2735"/>
                    <a:pt x="5806" y="2735"/>
                  </a:cubicBezTo>
                  <a:cubicBezTo>
                    <a:pt x="5756" y="2735"/>
                    <a:pt x="5710" y="2757"/>
                    <a:pt x="5680" y="2803"/>
                  </a:cubicBezTo>
                  <a:lnTo>
                    <a:pt x="5358" y="3326"/>
                  </a:lnTo>
                  <a:cubicBezTo>
                    <a:pt x="5335" y="3350"/>
                    <a:pt x="5323" y="3374"/>
                    <a:pt x="5323" y="3398"/>
                  </a:cubicBezTo>
                  <a:lnTo>
                    <a:pt x="5323" y="4684"/>
                  </a:lnTo>
                  <a:cubicBezTo>
                    <a:pt x="5323" y="4946"/>
                    <a:pt x="5097" y="5172"/>
                    <a:pt x="4835" y="5172"/>
                  </a:cubicBezTo>
                  <a:cubicBezTo>
                    <a:pt x="4561" y="5172"/>
                    <a:pt x="4346" y="4946"/>
                    <a:pt x="4346" y="4684"/>
                  </a:cubicBezTo>
                  <a:lnTo>
                    <a:pt x="4346" y="3410"/>
                  </a:lnTo>
                  <a:lnTo>
                    <a:pt x="4620" y="2267"/>
                  </a:lnTo>
                  <a:close/>
                  <a:moveTo>
                    <a:pt x="2680" y="1767"/>
                  </a:moveTo>
                  <a:lnTo>
                    <a:pt x="2918" y="1898"/>
                  </a:lnTo>
                  <a:lnTo>
                    <a:pt x="941" y="5303"/>
                  </a:lnTo>
                  <a:lnTo>
                    <a:pt x="703" y="5172"/>
                  </a:lnTo>
                  <a:lnTo>
                    <a:pt x="2680" y="1767"/>
                  </a:lnTo>
                  <a:close/>
                  <a:moveTo>
                    <a:pt x="3180" y="4743"/>
                  </a:moveTo>
                  <a:cubicBezTo>
                    <a:pt x="3287" y="4743"/>
                    <a:pt x="3370" y="4779"/>
                    <a:pt x="3442" y="4874"/>
                  </a:cubicBezTo>
                  <a:cubicBezTo>
                    <a:pt x="3561" y="5017"/>
                    <a:pt x="3525" y="5231"/>
                    <a:pt x="3370" y="5339"/>
                  </a:cubicBezTo>
                  <a:lnTo>
                    <a:pt x="2322" y="6112"/>
                  </a:lnTo>
                  <a:cubicBezTo>
                    <a:pt x="2262" y="6150"/>
                    <a:pt x="2194" y="6169"/>
                    <a:pt x="2127" y="6169"/>
                  </a:cubicBezTo>
                  <a:cubicBezTo>
                    <a:pt x="2023" y="6169"/>
                    <a:pt x="1923" y="6123"/>
                    <a:pt x="1858" y="6029"/>
                  </a:cubicBezTo>
                  <a:cubicBezTo>
                    <a:pt x="1751" y="5886"/>
                    <a:pt x="1787" y="5672"/>
                    <a:pt x="1929" y="5565"/>
                  </a:cubicBezTo>
                  <a:lnTo>
                    <a:pt x="2989" y="4803"/>
                  </a:lnTo>
                  <a:cubicBezTo>
                    <a:pt x="3049" y="4755"/>
                    <a:pt x="3120" y="4743"/>
                    <a:pt x="3180" y="4743"/>
                  </a:cubicBezTo>
                  <a:close/>
                  <a:moveTo>
                    <a:pt x="3775" y="5493"/>
                  </a:moveTo>
                  <a:cubicBezTo>
                    <a:pt x="3870" y="5493"/>
                    <a:pt x="3954" y="5553"/>
                    <a:pt x="4013" y="5636"/>
                  </a:cubicBezTo>
                  <a:cubicBezTo>
                    <a:pt x="4132" y="5779"/>
                    <a:pt x="4085" y="5993"/>
                    <a:pt x="3942" y="6089"/>
                  </a:cubicBezTo>
                  <a:lnTo>
                    <a:pt x="3132" y="6708"/>
                  </a:lnTo>
                  <a:cubicBezTo>
                    <a:pt x="3076" y="6745"/>
                    <a:pt x="3013" y="6764"/>
                    <a:pt x="2949" y="6764"/>
                  </a:cubicBezTo>
                  <a:cubicBezTo>
                    <a:pt x="2851" y="6764"/>
                    <a:pt x="2752" y="6718"/>
                    <a:pt x="2680" y="6624"/>
                  </a:cubicBezTo>
                  <a:cubicBezTo>
                    <a:pt x="2572" y="6482"/>
                    <a:pt x="2596" y="6255"/>
                    <a:pt x="2751" y="6148"/>
                  </a:cubicBezTo>
                  <a:lnTo>
                    <a:pt x="3537" y="5589"/>
                  </a:lnTo>
                  <a:cubicBezTo>
                    <a:pt x="3573" y="5565"/>
                    <a:pt x="3596" y="5541"/>
                    <a:pt x="3620" y="5529"/>
                  </a:cubicBezTo>
                  <a:cubicBezTo>
                    <a:pt x="3668" y="5517"/>
                    <a:pt x="3715" y="5493"/>
                    <a:pt x="3775" y="5493"/>
                  </a:cubicBezTo>
                  <a:close/>
                  <a:moveTo>
                    <a:pt x="4359" y="6281"/>
                  </a:moveTo>
                  <a:cubicBezTo>
                    <a:pt x="4454" y="6281"/>
                    <a:pt x="4550" y="6321"/>
                    <a:pt x="4620" y="6398"/>
                  </a:cubicBezTo>
                  <a:cubicBezTo>
                    <a:pt x="4739" y="6553"/>
                    <a:pt x="4704" y="6755"/>
                    <a:pt x="4549" y="6863"/>
                  </a:cubicBezTo>
                  <a:lnTo>
                    <a:pt x="3954" y="7303"/>
                  </a:lnTo>
                  <a:cubicBezTo>
                    <a:pt x="3898" y="7331"/>
                    <a:pt x="3829" y="7358"/>
                    <a:pt x="3767" y="7358"/>
                  </a:cubicBezTo>
                  <a:cubicBezTo>
                    <a:pt x="3749" y="7358"/>
                    <a:pt x="3732" y="7356"/>
                    <a:pt x="3715" y="7351"/>
                  </a:cubicBezTo>
                  <a:cubicBezTo>
                    <a:pt x="3620" y="7339"/>
                    <a:pt x="3549" y="7303"/>
                    <a:pt x="3513" y="7220"/>
                  </a:cubicBezTo>
                  <a:cubicBezTo>
                    <a:pt x="3406" y="7077"/>
                    <a:pt x="3430" y="6863"/>
                    <a:pt x="3584" y="6755"/>
                  </a:cubicBezTo>
                  <a:lnTo>
                    <a:pt x="4144" y="6363"/>
                  </a:lnTo>
                  <a:lnTo>
                    <a:pt x="4168" y="6339"/>
                  </a:lnTo>
                  <a:cubicBezTo>
                    <a:pt x="4226" y="6300"/>
                    <a:pt x="4292" y="6281"/>
                    <a:pt x="4359" y="6281"/>
                  </a:cubicBezTo>
                  <a:close/>
                  <a:moveTo>
                    <a:pt x="2870" y="2553"/>
                  </a:moveTo>
                  <a:lnTo>
                    <a:pt x="3156" y="2707"/>
                  </a:lnTo>
                  <a:cubicBezTo>
                    <a:pt x="3173" y="2725"/>
                    <a:pt x="3197" y="2736"/>
                    <a:pt x="3218" y="2736"/>
                  </a:cubicBezTo>
                  <a:cubicBezTo>
                    <a:pt x="3226" y="2736"/>
                    <a:pt x="3233" y="2734"/>
                    <a:pt x="3239" y="2731"/>
                  </a:cubicBezTo>
                  <a:lnTo>
                    <a:pt x="3942" y="2636"/>
                  </a:lnTo>
                  <a:lnTo>
                    <a:pt x="4192" y="2743"/>
                  </a:lnTo>
                  <a:lnTo>
                    <a:pt x="4049" y="3338"/>
                  </a:lnTo>
                  <a:lnTo>
                    <a:pt x="4049" y="3362"/>
                  </a:lnTo>
                  <a:lnTo>
                    <a:pt x="4049" y="4648"/>
                  </a:lnTo>
                  <a:cubicBezTo>
                    <a:pt x="4049" y="5077"/>
                    <a:pt x="4406" y="5434"/>
                    <a:pt x="4835" y="5434"/>
                  </a:cubicBezTo>
                  <a:cubicBezTo>
                    <a:pt x="5263" y="5434"/>
                    <a:pt x="5620" y="5077"/>
                    <a:pt x="5620" y="4648"/>
                  </a:cubicBezTo>
                  <a:lnTo>
                    <a:pt x="5620" y="3410"/>
                  </a:lnTo>
                  <a:lnTo>
                    <a:pt x="5656" y="3362"/>
                  </a:lnTo>
                  <a:lnTo>
                    <a:pt x="8776" y="5065"/>
                  </a:lnTo>
                  <a:cubicBezTo>
                    <a:pt x="8942" y="5184"/>
                    <a:pt x="9002" y="5374"/>
                    <a:pt x="8907" y="5541"/>
                  </a:cubicBezTo>
                  <a:cubicBezTo>
                    <a:pt x="8850" y="5654"/>
                    <a:pt x="8745" y="5717"/>
                    <a:pt x="8631" y="5717"/>
                  </a:cubicBezTo>
                  <a:cubicBezTo>
                    <a:pt x="8576" y="5717"/>
                    <a:pt x="8520" y="5703"/>
                    <a:pt x="8466" y="5672"/>
                  </a:cubicBezTo>
                  <a:lnTo>
                    <a:pt x="6740" y="4743"/>
                  </a:lnTo>
                  <a:cubicBezTo>
                    <a:pt x="6711" y="4727"/>
                    <a:pt x="6682" y="4719"/>
                    <a:pt x="6655" y="4719"/>
                  </a:cubicBezTo>
                  <a:cubicBezTo>
                    <a:pt x="6603" y="4719"/>
                    <a:pt x="6557" y="4748"/>
                    <a:pt x="6525" y="4803"/>
                  </a:cubicBezTo>
                  <a:cubicBezTo>
                    <a:pt x="6490" y="4874"/>
                    <a:pt x="6513" y="4958"/>
                    <a:pt x="6585" y="5005"/>
                  </a:cubicBezTo>
                  <a:lnTo>
                    <a:pt x="8037" y="5791"/>
                  </a:lnTo>
                  <a:cubicBezTo>
                    <a:pt x="8192" y="5886"/>
                    <a:pt x="8252" y="6077"/>
                    <a:pt x="8168" y="6243"/>
                  </a:cubicBezTo>
                  <a:cubicBezTo>
                    <a:pt x="8104" y="6356"/>
                    <a:pt x="7996" y="6415"/>
                    <a:pt x="7881" y="6415"/>
                  </a:cubicBezTo>
                  <a:cubicBezTo>
                    <a:pt x="7826" y="6415"/>
                    <a:pt x="7770" y="6401"/>
                    <a:pt x="7716" y="6374"/>
                  </a:cubicBezTo>
                  <a:lnTo>
                    <a:pt x="6251" y="5565"/>
                  </a:lnTo>
                  <a:cubicBezTo>
                    <a:pt x="6226" y="5554"/>
                    <a:pt x="6200" y="5548"/>
                    <a:pt x="6175" y="5548"/>
                  </a:cubicBezTo>
                  <a:cubicBezTo>
                    <a:pt x="6120" y="5548"/>
                    <a:pt x="6070" y="5575"/>
                    <a:pt x="6037" y="5624"/>
                  </a:cubicBezTo>
                  <a:cubicBezTo>
                    <a:pt x="5990" y="5708"/>
                    <a:pt x="6025" y="5791"/>
                    <a:pt x="6097" y="5839"/>
                  </a:cubicBezTo>
                  <a:lnTo>
                    <a:pt x="7287" y="6493"/>
                  </a:lnTo>
                  <a:cubicBezTo>
                    <a:pt x="7454" y="6577"/>
                    <a:pt x="7514" y="6779"/>
                    <a:pt x="7418" y="6934"/>
                  </a:cubicBezTo>
                  <a:cubicBezTo>
                    <a:pt x="7360" y="7050"/>
                    <a:pt x="7250" y="7114"/>
                    <a:pt x="7132" y="7114"/>
                  </a:cubicBezTo>
                  <a:cubicBezTo>
                    <a:pt x="7081" y="7114"/>
                    <a:pt x="7028" y="7102"/>
                    <a:pt x="6978" y="7077"/>
                  </a:cubicBezTo>
                  <a:lnTo>
                    <a:pt x="5728" y="6386"/>
                  </a:lnTo>
                  <a:cubicBezTo>
                    <a:pt x="5705" y="6371"/>
                    <a:pt x="5680" y="6365"/>
                    <a:pt x="5655" y="6365"/>
                  </a:cubicBezTo>
                  <a:cubicBezTo>
                    <a:pt x="5601" y="6365"/>
                    <a:pt x="5546" y="6397"/>
                    <a:pt x="5513" y="6446"/>
                  </a:cubicBezTo>
                  <a:cubicBezTo>
                    <a:pt x="5478" y="6517"/>
                    <a:pt x="5501" y="6613"/>
                    <a:pt x="5573" y="6660"/>
                  </a:cubicBezTo>
                  <a:lnTo>
                    <a:pt x="6549" y="7172"/>
                  </a:lnTo>
                  <a:cubicBezTo>
                    <a:pt x="6704" y="7267"/>
                    <a:pt x="6763" y="7458"/>
                    <a:pt x="6680" y="7625"/>
                  </a:cubicBezTo>
                  <a:cubicBezTo>
                    <a:pt x="6616" y="7737"/>
                    <a:pt x="6508" y="7801"/>
                    <a:pt x="6393" y="7801"/>
                  </a:cubicBezTo>
                  <a:cubicBezTo>
                    <a:pt x="6338" y="7801"/>
                    <a:pt x="6282" y="7786"/>
                    <a:pt x="6228" y="7756"/>
                  </a:cubicBezTo>
                  <a:lnTo>
                    <a:pt x="5549" y="7386"/>
                  </a:lnTo>
                  <a:cubicBezTo>
                    <a:pt x="5549" y="7255"/>
                    <a:pt x="5501" y="7101"/>
                    <a:pt x="5406" y="6994"/>
                  </a:cubicBezTo>
                  <a:cubicBezTo>
                    <a:pt x="5299" y="6851"/>
                    <a:pt x="5132" y="6755"/>
                    <a:pt x="4954" y="6744"/>
                  </a:cubicBezTo>
                  <a:lnTo>
                    <a:pt x="4954" y="6696"/>
                  </a:lnTo>
                  <a:cubicBezTo>
                    <a:pt x="4977" y="6541"/>
                    <a:pt x="4930" y="6363"/>
                    <a:pt x="4835" y="6220"/>
                  </a:cubicBezTo>
                  <a:cubicBezTo>
                    <a:pt x="4716" y="6077"/>
                    <a:pt x="4549" y="5982"/>
                    <a:pt x="4370" y="5970"/>
                  </a:cubicBezTo>
                  <a:lnTo>
                    <a:pt x="4370" y="5922"/>
                  </a:lnTo>
                  <a:cubicBezTo>
                    <a:pt x="4406" y="5767"/>
                    <a:pt x="4358" y="5589"/>
                    <a:pt x="4251" y="5446"/>
                  </a:cubicBezTo>
                  <a:cubicBezTo>
                    <a:pt x="4132" y="5303"/>
                    <a:pt x="3965" y="5208"/>
                    <a:pt x="3787" y="5196"/>
                  </a:cubicBezTo>
                  <a:lnTo>
                    <a:pt x="3787" y="5148"/>
                  </a:lnTo>
                  <a:cubicBezTo>
                    <a:pt x="3823" y="4993"/>
                    <a:pt x="3775" y="4815"/>
                    <a:pt x="3668" y="4672"/>
                  </a:cubicBezTo>
                  <a:cubicBezTo>
                    <a:pt x="3547" y="4516"/>
                    <a:pt x="3359" y="4432"/>
                    <a:pt x="3172" y="4432"/>
                  </a:cubicBezTo>
                  <a:cubicBezTo>
                    <a:pt x="3044" y="4432"/>
                    <a:pt x="2917" y="4471"/>
                    <a:pt x="2811" y="4553"/>
                  </a:cubicBezTo>
                  <a:lnTo>
                    <a:pt x="1763" y="5315"/>
                  </a:lnTo>
                  <a:lnTo>
                    <a:pt x="1394" y="5112"/>
                  </a:lnTo>
                  <a:lnTo>
                    <a:pt x="2870" y="2553"/>
                  </a:lnTo>
                  <a:close/>
                  <a:moveTo>
                    <a:pt x="4936" y="7026"/>
                  </a:moveTo>
                  <a:cubicBezTo>
                    <a:pt x="5036" y="7026"/>
                    <a:pt x="5132" y="7070"/>
                    <a:pt x="5204" y="7148"/>
                  </a:cubicBezTo>
                  <a:cubicBezTo>
                    <a:pt x="5251" y="7244"/>
                    <a:pt x="5275" y="7315"/>
                    <a:pt x="5263" y="7398"/>
                  </a:cubicBezTo>
                  <a:cubicBezTo>
                    <a:pt x="5251" y="7494"/>
                    <a:pt x="5204" y="7565"/>
                    <a:pt x="5132" y="7625"/>
                  </a:cubicBezTo>
                  <a:lnTo>
                    <a:pt x="4787" y="7875"/>
                  </a:lnTo>
                  <a:cubicBezTo>
                    <a:pt x="4729" y="7918"/>
                    <a:pt x="4658" y="7940"/>
                    <a:pt x="4588" y="7940"/>
                  </a:cubicBezTo>
                  <a:cubicBezTo>
                    <a:pt x="4487" y="7940"/>
                    <a:pt x="4386" y="7895"/>
                    <a:pt x="4323" y="7803"/>
                  </a:cubicBezTo>
                  <a:cubicBezTo>
                    <a:pt x="4215" y="7660"/>
                    <a:pt x="4251" y="7446"/>
                    <a:pt x="4406" y="7339"/>
                  </a:cubicBezTo>
                  <a:lnTo>
                    <a:pt x="4727" y="7101"/>
                  </a:lnTo>
                  <a:lnTo>
                    <a:pt x="4739" y="7089"/>
                  </a:lnTo>
                  <a:cubicBezTo>
                    <a:pt x="4802" y="7046"/>
                    <a:pt x="4870" y="7026"/>
                    <a:pt x="4936" y="7026"/>
                  </a:cubicBezTo>
                  <a:close/>
                  <a:moveTo>
                    <a:pt x="180" y="0"/>
                  </a:moveTo>
                  <a:cubicBezTo>
                    <a:pt x="125" y="0"/>
                    <a:pt x="69" y="27"/>
                    <a:pt x="36" y="76"/>
                  </a:cubicBezTo>
                  <a:cubicBezTo>
                    <a:pt x="1" y="159"/>
                    <a:pt x="24" y="243"/>
                    <a:pt x="96" y="290"/>
                  </a:cubicBezTo>
                  <a:lnTo>
                    <a:pt x="2382" y="1600"/>
                  </a:lnTo>
                  <a:lnTo>
                    <a:pt x="405" y="5005"/>
                  </a:lnTo>
                  <a:lnTo>
                    <a:pt x="251" y="4922"/>
                  </a:lnTo>
                  <a:cubicBezTo>
                    <a:pt x="221" y="4905"/>
                    <a:pt x="192" y="4897"/>
                    <a:pt x="164" y="4897"/>
                  </a:cubicBezTo>
                  <a:cubicBezTo>
                    <a:pt x="113" y="4897"/>
                    <a:pt x="67" y="4923"/>
                    <a:pt x="36" y="4969"/>
                  </a:cubicBezTo>
                  <a:cubicBezTo>
                    <a:pt x="1" y="5053"/>
                    <a:pt x="24" y="5136"/>
                    <a:pt x="96" y="5184"/>
                  </a:cubicBezTo>
                  <a:lnTo>
                    <a:pt x="882" y="5648"/>
                  </a:lnTo>
                  <a:cubicBezTo>
                    <a:pt x="908" y="5663"/>
                    <a:pt x="934" y="5670"/>
                    <a:pt x="959" y="5670"/>
                  </a:cubicBezTo>
                  <a:cubicBezTo>
                    <a:pt x="1014" y="5670"/>
                    <a:pt x="1063" y="5638"/>
                    <a:pt x="1096" y="5589"/>
                  </a:cubicBezTo>
                  <a:lnTo>
                    <a:pt x="1215" y="5398"/>
                  </a:lnTo>
                  <a:lnTo>
                    <a:pt x="1537" y="5565"/>
                  </a:lnTo>
                  <a:cubicBezTo>
                    <a:pt x="1441" y="5779"/>
                    <a:pt x="1453" y="6029"/>
                    <a:pt x="1584" y="6220"/>
                  </a:cubicBezTo>
                  <a:cubicBezTo>
                    <a:pt x="1703" y="6386"/>
                    <a:pt x="1894" y="6482"/>
                    <a:pt x="2096" y="6482"/>
                  </a:cubicBezTo>
                  <a:cubicBezTo>
                    <a:pt x="2156" y="6482"/>
                    <a:pt x="2227" y="6458"/>
                    <a:pt x="2287" y="6446"/>
                  </a:cubicBezTo>
                  <a:cubicBezTo>
                    <a:pt x="2287" y="6577"/>
                    <a:pt x="2334" y="6720"/>
                    <a:pt x="2406" y="6815"/>
                  </a:cubicBezTo>
                  <a:cubicBezTo>
                    <a:pt x="2525" y="6982"/>
                    <a:pt x="2715" y="7077"/>
                    <a:pt x="2906" y="7077"/>
                  </a:cubicBezTo>
                  <a:cubicBezTo>
                    <a:pt x="2965" y="7077"/>
                    <a:pt x="3049" y="7053"/>
                    <a:pt x="3108" y="7041"/>
                  </a:cubicBezTo>
                  <a:cubicBezTo>
                    <a:pt x="3108" y="7160"/>
                    <a:pt x="3144" y="7291"/>
                    <a:pt x="3227" y="7398"/>
                  </a:cubicBezTo>
                  <a:cubicBezTo>
                    <a:pt x="3323" y="7529"/>
                    <a:pt x="3465" y="7625"/>
                    <a:pt x="3644" y="7648"/>
                  </a:cubicBezTo>
                  <a:cubicBezTo>
                    <a:pt x="3668" y="7648"/>
                    <a:pt x="3715" y="7672"/>
                    <a:pt x="3739" y="7672"/>
                  </a:cubicBezTo>
                  <a:cubicBezTo>
                    <a:pt x="3799" y="7672"/>
                    <a:pt x="3882" y="7648"/>
                    <a:pt x="3942" y="7636"/>
                  </a:cubicBezTo>
                  <a:cubicBezTo>
                    <a:pt x="3942" y="7767"/>
                    <a:pt x="3977" y="7886"/>
                    <a:pt x="4061" y="7994"/>
                  </a:cubicBezTo>
                  <a:cubicBezTo>
                    <a:pt x="4156" y="8125"/>
                    <a:pt x="4299" y="8220"/>
                    <a:pt x="4477" y="8244"/>
                  </a:cubicBezTo>
                  <a:cubicBezTo>
                    <a:pt x="4501" y="8244"/>
                    <a:pt x="4549" y="8267"/>
                    <a:pt x="4573" y="8267"/>
                  </a:cubicBezTo>
                  <a:cubicBezTo>
                    <a:pt x="4716" y="8267"/>
                    <a:pt x="4835" y="8220"/>
                    <a:pt x="4954" y="8148"/>
                  </a:cubicBezTo>
                  <a:lnTo>
                    <a:pt x="5287" y="7886"/>
                  </a:lnTo>
                  <a:cubicBezTo>
                    <a:pt x="5370" y="7827"/>
                    <a:pt x="5430" y="7767"/>
                    <a:pt x="5466" y="7684"/>
                  </a:cubicBezTo>
                  <a:lnTo>
                    <a:pt x="6085" y="8029"/>
                  </a:lnTo>
                  <a:cubicBezTo>
                    <a:pt x="6168" y="8077"/>
                    <a:pt x="6275" y="8101"/>
                    <a:pt x="6382" y="8101"/>
                  </a:cubicBezTo>
                  <a:cubicBezTo>
                    <a:pt x="6442" y="8101"/>
                    <a:pt x="6501" y="8089"/>
                    <a:pt x="6561" y="8077"/>
                  </a:cubicBezTo>
                  <a:cubicBezTo>
                    <a:pt x="6716" y="8029"/>
                    <a:pt x="6859" y="7922"/>
                    <a:pt x="6930" y="7779"/>
                  </a:cubicBezTo>
                  <a:cubicBezTo>
                    <a:pt x="6990" y="7648"/>
                    <a:pt x="7013" y="7529"/>
                    <a:pt x="7002" y="7398"/>
                  </a:cubicBezTo>
                  <a:cubicBezTo>
                    <a:pt x="7049" y="7398"/>
                    <a:pt x="7073" y="7422"/>
                    <a:pt x="7121" y="7422"/>
                  </a:cubicBezTo>
                  <a:cubicBezTo>
                    <a:pt x="7347" y="7422"/>
                    <a:pt x="7573" y="7303"/>
                    <a:pt x="7668" y="7089"/>
                  </a:cubicBezTo>
                  <a:cubicBezTo>
                    <a:pt x="7728" y="6970"/>
                    <a:pt x="7764" y="6839"/>
                    <a:pt x="7752" y="6720"/>
                  </a:cubicBezTo>
                  <a:cubicBezTo>
                    <a:pt x="7787" y="6720"/>
                    <a:pt x="7823" y="6732"/>
                    <a:pt x="7871" y="6732"/>
                  </a:cubicBezTo>
                  <a:cubicBezTo>
                    <a:pt x="8085" y="6732"/>
                    <a:pt x="8311" y="6613"/>
                    <a:pt x="8418" y="6410"/>
                  </a:cubicBezTo>
                  <a:cubicBezTo>
                    <a:pt x="8478" y="6291"/>
                    <a:pt x="8502" y="6172"/>
                    <a:pt x="8490" y="6029"/>
                  </a:cubicBezTo>
                  <a:cubicBezTo>
                    <a:pt x="8537" y="6029"/>
                    <a:pt x="8561" y="6053"/>
                    <a:pt x="8609" y="6053"/>
                  </a:cubicBezTo>
                  <a:cubicBezTo>
                    <a:pt x="8668" y="6053"/>
                    <a:pt x="8728" y="6029"/>
                    <a:pt x="8787" y="6017"/>
                  </a:cubicBezTo>
                  <a:cubicBezTo>
                    <a:pt x="8954" y="5970"/>
                    <a:pt x="9085" y="5874"/>
                    <a:pt x="9157" y="5720"/>
                  </a:cubicBezTo>
                  <a:cubicBezTo>
                    <a:pt x="9240" y="5577"/>
                    <a:pt x="9264" y="5410"/>
                    <a:pt x="9204" y="5243"/>
                  </a:cubicBezTo>
                  <a:cubicBezTo>
                    <a:pt x="9192" y="5196"/>
                    <a:pt x="9180" y="5172"/>
                    <a:pt x="9157" y="5136"/>
                  </a:cubicBezTo>
                  <a:lnTo>
                    <a:pt x="9430" y="4946"/>
                  </a:lnTo>
                  <a:lnTo>
                    <a:pt x="9561" y="5124"/>
                  </a:lnTo>
                  <a:cubicBezTo>
                    <a:pt x="9591" y="5161"/>
                    <a:pt x="9644" y="5180"/>
                    <a:pt x="9694" y="5180"/>
                  </a:cubicBezTo>
                  <a:cubicBezTo>
                    <a:pt x="9724" y="5180"/>
                    <a:pt x="9753" y="5173"/>
                    <a:pt x="9776" y="5160"/>
                  </a:cubicBezTo>
                  <a:lnTo>
                    <a:pt x="10192" y="4827"/>
                  </a:lnTo>
                  <a:cubicBezTo>
                    <a:pt x="10264" y="4743"/>
                    <a:pt x="10276" y="4648"/>
                    <a:pt x="10240" y="4577"/>
                  </a:cubicBezTo>
                  <a:cubicBezTo>
                    <a:pt x="10210" y="4539"/>
                    <a:pt x="10157" y="4521"/>
                    <a:pt x="10107" y="4521"/>
                  </a:cubicBezTo>
                  <a:cubicBezTo>
                    <a:pt x="10077" y="4521"/>
                    <a:pt x="10048" y="4527"/>
                    <a:pt x="10026" y="4541"/>
                  </a:cubicBezTo>
                  <a:lnTo>
                    <a:pt x="9728" y="4779"/>
                  </a:lnTo>
                  <a:lnTo>
                    <a:pt x="7347" y="1671"/>
                  </a:lnTo>
                  <a:lnTo>
                    <a:pt x="8704" y="790"/>
                  </a:lnTo>
                  <a:cubicBezTo>
                    <a:pt x="8776" y="755"/>
                    <a:pt x="8787" y="659"/>
                    <a:pt x="8752" y="588"/>
                  </a:cubicBezTo>
                  <a:cubicBezTo>
                    <a:pt x="8721" y="542"/>
                    <a:pt x="8670" y="516"/>
                    <a:pt x="8619" y="516"/>
                  </a:cubicBezTo>
                  <a:cubicBezTo>
                    <a:pt x="8591" y="516"/>
                    <a:pt x="8563" y="523"/>
                    <a:pt x="8537" y="540"/>
                  </a:cubicBezTo>
                  <a:lnTo>
                    <a:pt x="7049" y="1493"/>
                  </a:lnTo>
                  <a:cubicBezTo>
                    <a:pt x="6978" y="1540"/>
                    <a:pt x="6966" y="1648"/>
                    <a:pt x="7002" y="1719"/>
                  </a:cubicBezTo>
                  <a:lnTo>
                    <a:pt x="7275" y="2076"/>
                  </a:lnTo>
                  <a:lnTo>
                    <a:pt x="7085" y="2219"/>
                  </a:lnTo>
                  <a:lnTo>
                    <a:pt x="6311" y="1969"/>
                  </a:lnTo>
                  <a:cubicBezTo>
                    <a:pt x="6287" y="1969"/>
                    <a:pt x="6275" y="1957"/>
                    <a:pt x="6263" y="1957"/>
                  </a:cubicBezTo>
                  <a:lnTo>
                    <a:pt x="4501" y="1957"/>
                  </a:lnTo>
                  <a:cubicBezTo>
                    <a:pt x="4430" y="1957"/>
                    <a:pt x="4370" y="2005"/>
                    <a:pt x="4358" y="2076"/>
                  </a:cubicBezTo>
                  <a:lnTo>
                    <a:pt x="4251" y="2481"/>
                  </a:lnTo>
                  <a:lnTo>
                    <a:pt x="4001" y="2374"/>
                  </a:lnTo>
                  <a:cubicBezTo>
                    <a:pt x="3965" y="2362"/>
                    <a:pt x="3954" y="2362"/>
                    <a:pt x="3930" y="2362"/>
                  </a:cubicBezTo>
                  <a:lnTo>
                    <a:pt x="3227" y="2433"/>
                  </a:lnTo>
                  <a:lnTo>
                    <a:pt x="2989" y="2302"/>
                  </a:lnTo>
                  <a:lnTo>
                    <a:pt x="3215" y="1910"/>
                  </a:lnTo>
                  <a:cubicBezTo>
                    <a:pt x="3251" y="1838"/>
                    <a:pt x="3227" y="1743"/>
                    <a:pt x="3156" y="1707"/>
                  </a:cubicBezTo>
                  <a:lnTo>
                    <a:pt x="251" y="16"/>
                  </a:lnTo>
                  <a:cubicBezTo>
                    <a:pt x="229" y="5"/>
                    <a:pt x="204" y="0"/>
                    <a:pt x="180"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37"/>
            <p:cNvSpPr/>
            <p:nvPr/>
          </p:nvSpPr>
          <p:spPr>
            <a:xfrm>
              <a:off x="3059960" y="2009628"/>
              <a:ext cx="37177" cy="26960"/>
            </a:xfrm>
            <a:custGeom>
              <a:avLst/>
              <a:gdLst/>
              <a:ahLst/>
              <a:cxnLst/>
              <a:rect l="l" t="t" r="r" b="b"/>
              <a:pathLst>
                <a:path w="1168" h="847" extrusionOk="0">
                  <a:moveTo>
                    <a:pt x="999" y="0"/>
                  </a:moveTo>
                  <a:cubicBezTo>
                    <a:pt x="971" y="0"/>
                    <a:pt x="943" y="8"/>
                    <a:pt x="918" y="25"/>
                  </a:cubicBezTo>
                  <a:lnTo>
                    <a:pt x="84" y="561"/>
                  </a:lnTo>
                  <a:cubicBezTo>
                    <a:pt x="13" y="608"/>
                    <a:pt x="1" y="692"/>
                    <a:pt x="37" y="775"/>
                  </a:cubicBezTo>
                  <a:cubicBezTo>
                    <a:pt x="72" y="811"/>
                    <a:pt x="120" y="846"/>
                    <a:pt x="156" y="846"/>
                  </a:cubicBezTo>
                  <a:cubicBezTo>
                    <a:pt x="191" y="846"/>
                    <a:pt x="215" y="823"/>
                    <a:pt x="239" y="811"/>
                  </a:cubicBezTo>
                  <a:lnTo>
                    <a:pt x="1073" y="275"/>
                  </a:lnTo>
                  <a:cubicBezTo>
                    <a:pt x="1156" y="239"/>
                    <a:pt x="1168" y="144"/>
                    <a:pt x="1132" y="72"/>
                  </a:cubicBezTo>
                  <a:cubicBezTo>
                    <a:pt x="1101" y="26"/>
                    <a:pt x="1051" y="0"/>
                    <a:pt x="999"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28"/>
        <p:cNvGrpSpPr/>
        <p:nvPr/>
      </p:nvGrpSpPr>
      <p:grpSpPr>
        <a:xfrm>
          <a:off x="0" y="0"/>
          <a:ext cx="0" cy="0"/>
          <a:chOff x="0" y="0"/>
          <a:chExt cx="0" cy="0"/>
        </a:xfrm>
      </p:grpSpPr>
      <p:sp>
        <p:nvSpPr>
          <p:cNvPr id="1929" name="Google Shape;1929;p48"/>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6 Der Weg zum ISMS</a:t>
            </a:r>
            <a:endParaRPr dirty="0"/>
          </a:p>
        </p:txBody>
      </p:sp>
      <p:pic>
        <p:nvPicPr>
          <p:cNvPr id="3" name="Grafik 2" descr="Ein Bild, das Tisch enthält.&#10;&#10;Automatisch generierte Beschreibung">
            <a:extLst>
              <a:ext uri="{FF2B5EF4-FFF2-40B4-BE49-F238E27FC236}">
                <a16:creationId xmlns:a16="http://schemas.microsoft.com/office/drawing/2014/main" id="{DC65FA93-FC7B-407D-95B1-F829C80E576B}"/>
              </a:ext>
            </a:extLst>
          </p:cNvPr>
          <p:cNvPicPr>
            <a:picLocks noChangeAspect="1"/>
          </p:cNvPicPr>
          <p:nvPr/>
        </p:nvPicPr>
        <p:blipFill rotWithShape="1">
          <a:blip r:embed="rId3"/>
          <a:srcRect t="17068" b="73611"/>
          <a:stretch/>
        </p:blipFill>
        <p:spPr>
          <a:xfrm>
            <a:off x="452420" y="2144927"/>
            <a:ext cx="8239159" cy="585955"/>
          </a:xfrm>
          <a:prstGeom prst="rect">
            <a:avLst/>
          </a:prstGeom>
        </p:spPr>
      </p:pic>
      <p:sp>
        <p:nvSpPr>
          <p:cNvPr id="4" name="Google Shape;2061;p50">
            <a:extLst>
              <a:ext uri="{FF2B5EF4-FFF2-40B4-BE49-F238E27FC236}">
                <a16:creationId xmlns:a16="http://schemas.microsoft.com/office/drawing/2014/main" id="{E6D1A836-CCAA-4A93-84AE-3EB225FB0440}"/>
              </a:ext>
            </a:extLst>
          </p:cNvPr>
          <p:cNvSpPr/>
          <p:nvPr/>
        </p:nvSpPr>
        <p:spPr>
          <a:xfrm>
            <a:off x="6526649" y="3543322"/>
            <a:ext cx="3314262" cy="3130154"/>
          </a:xfrm>
          <a:prstGeom prst="ellipse">
            <a:avLst/>
          </a:pr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58;p29">
            <a:extLst>
              <a:ext uri="{FF2B5EF4-FFF2-40B4-BE49-F238E27FC236}">
                <a16:creationId xmlns:a16="http://schemas.microsoft.com/office/drawing/2014/main" id="{C68F4FD8-C99E-4D94-820B-566BBE314EC1}"/>
              </a:ext>
            </a:extLst>
          </p:cNvPr>
          <p:cNvSpPr/>
          <p:nvPr/>
        </p:nvSpPr>
        <p:spPr>
          <a:xfrm rot="18717502">
            <a:off x="-1246180" y="2400784"/>
            <a:ext cx="5179224" cy="5732711"/>
          </a:xfrm>
          <a:custGeom>
            <a:avLst/>
            <a:gdLst/>
            <a:ahLst/>
            <a:cxnLst/>
            <a:rect l="l" t="t" r="r" b="b"/>
            <a:pathLst>
              <a:path w="26397" h="32076" extrusionOk="0">
                <a:moveTo>
                  <a:pt x="11422" y="1"/>
                </a:moveTo>
                <a:cubicBezTo>
                  <a:pt x="10866" y="1"/>
                  <a:pt x="10274" y="46"/>
                  <a:pt x="9640" y="141"/>
                </a:cubicBezTo>
                <a:cubicBezTo>
                  <a:pt x="5702" y="732"/>
                  <a:pt x="2430" y="3940"/>
                  <a:pt x="1216" y="7734"/>
                </a:cubicBezTo>
                <a:cubicBezTo>
                  <a:pt x="0" y="11528"/>
                  <a:pt x="664" y="15761"/>
                  <a:pt x="2459" y="19317"/>
                </a:cubicBezTo>
                <a:cubicBezTo>
                  <a:pt x="4253" y="22873"/>
                  <a:pt x="7097" y="25808"/>
                  <a:pt x="10241" y="28254"/>
                </a:cubicBezTo>
                <a:cubicBezTo>
                  <a:pt x="12805" y="30251"/>
                  <a:pt x="15774" y="32014"/>
                  <a:pt x="19022" y="32074"/>
                </a:cubicBezTo>
                <a:cubicBezTo>
                  <a:pt x="19066" y="32075"/>
                  <a:pt x="19109" y="32076"/>
                  <a:pt x="19153" y="32076"/>
                </a:cubicBezTo>
                <a:cubicBezTo>
                  <a:pt x="22363" y="32076"/>
                  <a:pt x="25746" y="29895"/>
                  <a:pt x="26096" y="26708"/>
                </a:cubicBezTo>
                <a:cubicBezTo>
                  <a:pt x="26397" y="23957"/>
                  <a:pt x="24516" y="21520"/>
                  <a:pt x="23100" y="19145"/>
                </a:cubicBezTo>
                <a:cubicBezTo>
                  <a:pt x="19506" y="13117"/>
                  <a:pt x="20856" y="1"/>
                  <a:pt x="11422"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58;p29">
            <a:extLst>
              <a:ext uri="{FF2B5EF4-FFF2-40B4-BE49-F238E27FC236}">
                <a16:creationId xmlns:a16="http://schemas.microsoft.com/office/drawing/2014/main" id="{9D0F05FA-1C4B-4AF2-8A92-1A8A9F18863B}"/>
              </a:ext>
            </a:extLst>
          </p:cNvPr>
          <p:cNvSpPr/>
          <p:nvPr/>
        </p:nvSpPr>
        <p:spPr>
          <a:xfrm rot="20631733">
            <a:off x="5092152" y="-2687305"/>
            <a:ext cx="5340967" cy="4871577"/>
          </a:xfrm>
          <a:custGeom>
            <a:avLst/>
            <a:gdLst/>
            <a:ahLst/>
            <a:cxnLst/>
            <a:rect l="l" t="t" r="r" b="b"/>
            <a:pathLst>
              <a:path w="26397" h="32076" extrusionOk="0">
                <a:moveTo>
                  <a:pt x="11422" y="1"/>
                </a:moveTo>
                <a:cubicBezTo>
                  <a:pt x="10866" y="1"/>
                  <a:pt x="10274" y="46"/>
                  <a:pt x="9640" y="141"/>
                </a:cubicBezTo>
                <a:cubicBezTo>
                  <a:pt x="5702" y="732"/>
                  <a:pt x="2430" y="3940"/>
                  <a:pt x="1216" y="7734"/>
                </a:cubicBezTo>
                <a:cubicBezTo>
                  <a:pt x="0" y="11528"/>
                  <a:pt x="664" y="15761"/>
                  <a:pt x="2459" y="19317"/>
                </a:cubicBezTo>
                <a:cubicBezTo>
                  <a:pt x="4253" y="22873"/>
                  <a:pt x="7097" y="25808"/>
                  <a:pt x="10241" y="28254"/>
                </a:cubicBezTo>
                <a:cubicBezTo>
                  <a:pt x="12805" y="30251"/>
                  <a:pt x="15774" y="32014"/>
                  <a:pt x="19022" y="32074"/>
                </a:cubicBezTo>
                <a:cubicBezTo>
                  <a:pt x="19066" y="32075"/>
                  <a:pt x="19109" y="32076"/>
                  <a:pt x="19153" y="32076"/>
                </a:cubicBezTo>
                <a:cubicBezTo>
                  <a:pt x="22363" y="32076"/>
                  <a:pt x="25746" y="29895"/>
                  <a:pt x="26096" y="26708"/>
                </a:cubicBezTo>
                <a:cubicBezTo>
                  <a:pt x="26397" y="23957"/>
                  <a:pt x="24516" y="21520"/>
                  <a:pt x="23100" y="19145"/>
                </a:cubicBezTo>
                <a:cubicBezTo>
                  <a:pt x="19506" y="13117"/>
                  <a:pt x="20856" y="1"/>
                  <a:pt x="11422"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004"/>
        <p:cNvGrpSpPr/>
        <p:nvPr/>
      </p:nvGrpSpPr>
      <p:grpSpPr>
        <a:xfrm>
          <a:off x="0" y="0"/>
          <a:ext cx="0" cy="0"/>
          <a:chOff x="0" y="0"/>
          <a:chExt cx="0" cy="0"/>
        </a:xfrm>
      </p:grpSpPr>
      <p:sp>
        <p:nvSpPr>
          <p:cNvPr id="3005" name="Google Shape;3005;p62"/>
          <p:cNvSpPr/>
          <p:nvPr/>
        </p:nvSpPr>
        <p:spPr>
          <a:xfrm rot="-4027679">
            <a:off x="1921001" y="-138242"/>
            <a:ext cx="4896711" cy="5420002"/>
          </a:xfrm>
          <a:custGeom>
            <a:avLst/>
            <a:gdLst/>
            <a:ahLst/>
            <a:cxnLst/>
            <a:rect l="l" t="t" r="r" b="b"/>
            <a:pathLst>
              <a:path w="26397" h="32076" extrusionOk="0">
                <a:moveTo>
                  <a:pt x="11422" y="1"/>
                </a:moveTo>
                <a:cubicBezTo>
                  <a:pt x="10866" y="1"/>
                  <a:pt x="10274" y="46"/>
                  <a:pt x="9640" y="141"/>
                </a:cubicBezTo>
                <a:cubicBezTo>
                  <a:pt x="5702" y="732"/>
                  <a:pt x="2430" y="3940"/>
                  <a:pt x="1216" y="7734"/>
                </a:cubicBezTo>
                <a:cubicBezTo>
                  <a:pt x="0" y="11528"/>
                  <a:pt x="664" y="15761"/>
                  <a:pt x="2459" y="19317"/>
                </a:cubicBezTo>
                <a:cubicBezTo>
                  <a:pt x="4253" y="22873"/>
                  <a:pt x="7097" y="25808"/>
                  <a:pt x="10241" y="28254"/>
                </a:cubicBezTo>
                <a:cubicBezTo>
                  <a:pt x="12805" y="30251"/>
                  <a:pt x="15774" y="32014"/>
                  <a:pt x="19022" y="32074"/>
                </a:cubicBezTo>
                <a:cubicBezTo>
                  <a:pt x="19066" y="32075"/>
                  <a:pt x="19109" y="32076"/>
                  <a:pt x="19153" y="32076"/>
                </a:cubicBezTo>
                <a:cubicBezTo>
                  <a:pt x="22363" y="32076"/>
                  <a:pt x="25746" y="29895"/>
                  <a:pt x="26096" y="26708"/>
                </a:cubicBezTo>
                <a:cubicBezTo>
                  <a:pt x="26397" y="23957"/>
                  <a:pt x="24516" y="21520"/>
                  <a:pt x="23100" y="19145"/>
                </a:cubicBezTo>
                <a:cubicBezTo>
                  <a:pt x="19506" y="13117"/>
                  <a:pt x="20856" y="1"/>
                  <a:pt x="1142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6" name="Google Shape;3006;p62"/>
          <p:cNvSpPr txBox="1">
            <a:spLocks noGrp="1"/>
          </p:cNvSpPr>
          <p:nvPr>
            <p:ph type="title"/>
          </p:nvPr>
        </p:nvSpPr>
        <p:spPr>
          <a:xfrm>
            <a:off x="311700" y="1106125"/>
            <a:ext cx="8520600" cy="1963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Noch Fragen?</a:t>
            </a:r>
            <a:endParaRPr dirty="0"/>
          </a:p>
        </p:txBody>
      </p:sp>
      <p:sp>
        <p:nvSpPr>
          <p:cNvPr id="3007" name="Google Shape;3007;p62"/>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dirty="0"/>
              <a:t>Vielen Dank fürs Zuhören</a:t>
            </a:r>
            <a:endParaRPr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938"/>
        <p:cNvGrpSpPr/>
        <p:nvPr/>
      </p:nvGrpSpPr>
      <p:grpSpPr>
        <a:xfrm>
          <a:off x="0" y="0"/>
          <a:ext cx="0" cy="0"/>
          <a:chOff x="0" y="0"/>
          <a:chExt cx="0" cy="0"/>
        </a:xfrm>
      </p:grpSpPr>
      <p:sp>
        <p:nvSpPr>
          <p:cNvPr id="3939" name="Google Shape;3939;p66"/>
          <p:cNvSpPr txBox="1">
            <a:spLocks noGrp="1"/>
          </p:cNvSpPr>
          <p:nvPr>
            <p:ph type="body" idx="1"/>
          </p:nvPr>
        </p:nvSpPr>
        <p:spPr>
          <a:xfrm>
            <a:off x="722600" y="1335775"/>
            <a:ext cx="6445000" cy="3267300"/>
          </a:xfrm>
          <a:prstGeom prst="rect">
            <a:avLst/>
          </a:prstGeom>
        </p:spPr>
        <p:txBody>
          <a:bodyPr spcFirstLastPara="1" wrap="square" lIns="91425" tIns="91425" rIns="91425" bIns="91425" anchor="t" anchorCtr="0">
            <a:noAutofit/>
          </a:bodyPr>
          <a:lstStyle/>
          <a:p>
            <a:r>
              <a:rPr lang="de-CH" sz="1400" b="0" i="0" dirty="0">
                <a:solidFill>
                  <a:srgbClr val="1F1C51"/>
                </a:solidFill>
                <a:effectLst/>
                <a:latin typeface="Segoe UI" panose="020B0502040204020203" pitchFamily="34" charset="0"/>
                <a:hlinkClick r:id="rId3" tooltip="https://bit.ly/39avb0o"/>
              </a:rPr>
              <a:t>https://bit.ly/39AVB0O</a:t>
            </a:r>
            <a:endParaRPr lang="de-CH" b="0" i="0" dirty="0">
              <a:effectLst/>
              <a:latin typeface="Segoe UI" panose="020B0502040204020203" pitchFamily="34" charset="0"/>
            </a:endParaRPr>
          </a:p>
          <a:p>
            <a:r>
              <a:rPr lang="de-CH" sz="1400" b="0" i="0" dirty="0">
                <a:solidFill>
                  <a:srgbClr val="1F1C51"/>
                </a:solidFill>
                <a:effectLst/>
                <a:latin typeface="Segoe UI" panose="020B0502040204020203" pitchFamily="34" charset="0"/>
                <a:hlinkClick r:id="rId4" tooltip="https://bit.ly/2xpkqmw"/>
              </a:rPr>
              <a:t>https://bit.ly/2XPkqmW</a:t>
            </a:r>
            <a:endParaRPr lang="de-CH" b="0" i="0" dirty="0">
              <a:effectLst/>
              <a:latin typeface="Segoe UI" panose="020B0502040204020203" pitchFamily="34" charset="0"/>
            </a:endParaRPr>
          </a:p>
          <a:p>
            <a:r>
              <a:rPr lang="de-CH" sz="1400" b="0" i="0" dirty="0">
                <a:solidFill>
                  <a:srgbClr val="1F1C51"/>
                </a:solidFill>
                <a:effectLst/>
                <a:latin typeface="Segoe UI" panose="020B0502040204020203" pitchFamily="34" charset="0"/>
                <a:hlinkClick r:id="rId5" tooltip="https://stories.freepik.com/illustration/credit-card/bro/?utm_source=slidesgo_template&amp;utm_medium=referral-link&amp;utm_campaign=sg_resources&amp;utm_content=stories"/>
              </a:rPr>
              <a:t>https://bit.ly/3zTPgIF</a:t>
            </a:r>
            <a:endParaRPr lang="de-CH" sz="1400" b="0" i="0" dirty="0">
              <a:solidFill>
                <a:srgbClr val="1F1C51"/>
              </a:solidFill>
              <a:effectLst/>
              <a:latin typeface="Segoe UI" panose="020B0502040204020203" pitchFamily="34" charset="0"/>
            </a:endParaRPr>
          </a:p>
          <a:p>
            <a:r>
              <a:rPr lang="de-CH" b="0" i="0" dirty="0">
                <a:effectLst/>
                <a:latin typeface="Segoe UI" panose="020B0502040204020203" pitchFamily="34" charset="0"/>
                <a:hlinkClick r:id="rId6"/>
              </a:rPr>
              <a:t>https://de.wikipedia.org/wiki/Metasploit</a:t>
            </a:r>
            <a:endParaRPr lang="de-CH" dirty="0">
              <a:solidFill>
                <a:srgbClr val="1F1C51"/>
              </a:solidFill>
              <a:latin typeface="Segoe UI" panose="020B0502040204020203" pitchFamily="34" charset="0"/>
            </a:endParaRPr>
          </a:p>
          <a:p>
            <a:r>
              <a:rPr lang="de-CH" b="0" i="0" dirty="0">
                <a:effectLst/>
                <a:latin typeface="Segoe UI" panose="020B0502040204020203" pitchFamily="34" charset="0"/>
                <a:hlinkClick r:id="rId7"/>
              </a:rPr>
              <a:t>https://docs.microsoft.com/de-de/microsoft-365/security/defender-endpoint/enable-exploit-protection?view=o365-worldwide</a:t>
            </a:r>
            <a:endParaRPr lang="de-CH" b="0" i="0" dirty="0">
              <a:effectLst/>
              <a:latin typeface="Segoe UI" panose="020B0502040204020203" pitchFamily="34" charset="0"/>
            </a:endParaRPr>
          </a:p>
          <a:p>
            <a:r>
              <a:rPr lang="de-CH" dirty="0">
                <a:solidFill>
                  <a:schemeClr val="accent1"/>
                </a:solidFill>
                <a:hlinkClick r:id="rId8"/>
              </a:rPr>
              <a:t>https://www.27000.org/</a:t>
            </a:r>
            <a:endParaRPr lang="de-CH" dirty="0">
              <a:solidFill>
                <a:schemeClr val="accent1"/>
              </a:solidFill>
            </a:endParaRPr>
          </a:p>
          <a:p>
            <a:r>
              <a:rPr lang="de-CH" dirty="0">
                <a:solidFill>
                  <a:schemeClr val="accent1"/>
                </a:solidFill>
              </a:rPr>
              <a:t>https://en.wikipedia.org/wiki/ISO/IEC_27000</a:t>
            </a:r>
            <a:endParaRPr lang="en" dirty="0">
              <a:solidFill>
                <a:schemeClr val="accent1"/>
              </a:solidFill>
            </a:endParaRPr>
          </a:p>
        </p:txBody>
      </p:sp>
      <p:sp>
        <p:nvSpPr>
          <p:cNvPr id="3940" name="Google Shape;3940;p66"/>
          <p:cNvSpPr txBox="1">
            <a:spLocks noGrp="1"/>
          </p:cNvSpPr>
          <p:nvPr>
            <p:ph type="title"/>
          </p:nvPr>
        </p:nvSpPr>
        <p:spPr>
          <a:xfrm>
            <a:off x="779025" y="490575"/>
            <a:ext cx="6084000" cy="5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RESOURCES</a:t>
            </a:r>
            <a:endParaRPr/>
          </a:p>
        </p:txBody>
      </p:sp>
    </p:spTree>
    <p:extLst>
      <p:ext uri="{BB962C8B-B14F-4D97-AF65-F5344CB8AC3E}">
        <p14:creationId xmlns:p14="http://schemas.microsoft.com/office/powerpoint/2010/main" val="23873269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rgbClr val="8BE3FF"/>
            </a:gs>
            <a:gs pos="45000">
              <a:srgbClr val="A0F5E7"/>
            </a:gs>
            <a:gs pos="100000">
              <a:srgbClr val="ACFFD9"/>
            </a:gs>
          </a:gsLst>
          <a:lin ang="5400012" scaled="0"/>
        </a:gradFill>
        <a:effectLst/>
      </p:bgPr>
    </p:bg>
    <p:spTree>
      <p:nvGrpSpPr>
        <p:cNvPr id="1" name="Shape 302"/>
        <p:cNvGrpSpPr/>
        <p:nvPr/>
      </p:nvGrpSpPr>
      <p:grpSpPr>
        <a:xfrm>
          <a:off x="0" y="0"/>
          <a:ext cx="0" cy="0"/>
          <a:chOff x="0" y="0"/>
          <a:chExt cx="0" cy="0"/>
        </a:xfrm>
      </p:grpSpPr>
      <p:sp>
        <p:nvSpPr>
          <p:cNvPr id="303" name="Google Shape;303;p31"/>
          <p:cNvSpPr txBox="1">
            <a:spLocks noGrp="1"/>
          </p:cNvSpPr>
          <p:nvPr>
            <p:ph type="title" idx="6"/>
          </p:nvPr>
        </p:nvSpPr>
        <p:spPr>
          <a:xfrm>
            <a:off x="3377303" y="739713"/>
            <a:ext cx="1192200" cy="790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1</a:t>
            </a:r>
            <a:endParaRPr dirty="0"/>
          </a:p>
        </p:txBody>
      </p:sp>
      <p:cxnSp>
        <p:nvCxnSpPr>
          <p:cNvPr id="304" name="Google Shape;304;p31"/>
          <p:cNvCxnSpPr/>
          <p:nvPr/>
        </p:nvCxnSpPr>
        <p:spPr>
          <a:xfrm>
            <a:off x="4572000" y="465900"/>
            <a:ext cx="0" cy="4211700"/>
          </a:xfrm>
          <a:prstGeom prst="straightConnector1">
            <a:avLst/>
          </a:prstGeom>
          <a:noFill/>
          <a:ln w="19050" cap="flat" cmpd="sng">
            <a:solidFill>
              <a:schemeClr val="lt1"/>
            </a:solidFill>
            <a:prstDash val="solid"/>
            <a:round/>
            <a:headEnd type="oval" w="med" len="med"/>
            <a:tailEnd type="oval" w="med" len="med"/>
          </a:ln>
        </p:spPr>
      </p:cxnSp>
      <p:sp>
        <p:nvSpPr>
          <p:cNvPr id="305" name="Google Shape;305;p31"/>
          <p:cNvSpPr txBox="1">
            <a:spLocks noGrp="1"/>
          </p:cNvSpPr>
          <p:nvPr>
            <p:ph type="ctrTitle"/>
          </p:nvPr>
        </p:nvSpPr>
        <p:spPr>
          <a:xfrm>
            <a:off x="1244297" y="309354"/>
            <a:ext cx="2729100" cy="458100"/>
          </a:xfrm>
          <a:prstGeom prst="rect">
            <a:avLst/>
          </a:prstGeom>
        </p:spPr>
        <p:txBody>
          <a:bodyPr spcFirstLastPara="1" wrap="square" lIns="91425" tIns="91425" rIns="91425" bIns="91425" anchor="b" anchorCtr="0">
            <a:noAutofit/>
          </a:bodyPr>
          <a:lstStyle/>
          <a:p>
            <a:r>
              <a:rPr lang="de-CH" b="1" dirty="0"/>
              <a:t>Erfahrungsbericht</a:t>
            </a:r>
          </a:p>
        </p:txBody>
      </p:sp>
      <p:sp>
        <p:nvSpPr>
          <p:cNvPr id="306" name="Google Shape;306;p31"/>
          <p:cNvSpPr txBox="1">
            <a:spLocks noGrp="1"/>
          </p:cNvSpPr>
          <p:nvPr>
            <p:ph type="subTitle" idx="1"/>
          </p:nvPr>
        </p:nvSpPr>
        <p:spPr>
          <a:xfrm>
            <a:off x="572003" y="767454"/>
            <a:ext cx="2729100" cy="635100"/>
          </a:xfrm>
          <a:prstGeom prst="rect">
            <a:avLst/>
          </a:prstGeom>
        </p:spPr>
        <p:txBody>
          <a:bodyPr spcFirstLastPara="1" wrap="square" lIns="91425" tIns="91425" rIns="91425" bIns="91425" anchor="t" anchorCtr="0">
            <a:noAutofit/>
          </a:bodyPr>
          <a:lstStyle/>
          <a:p>
            <a:pPr marL="0" lvl="0" indent="0" algn="r" rtl="0">
              <a:lnSpc>
                <a:spcPct val="150000"/>
              </a:lnSpc>
              <a:spcBef>
                <a:spcPts val="0"/>
              </a:spcBef>
              <a:spcAft>
                <a:spcPts val="0"/>
              </a:spcAft>
              <a:buNone/>
            </a:pPr>
            <a:r>
              <a:rPr lang="de-CH" sz="1800" dirty="0">
                <a:solidFill>
                  <a:schemeClr val="lt2"/>
                </a:solidFill>
              </a:rPr>
              <a:t>Metasploit</a:t>
            </a:r>
            <a:endParaRPr sz="1800" dirty="0">
              <a:solidFill>
                <a:schemeClr val="lt2"/>
              </a:solidFill>
            </a:endParaRPr>
          </a:p>
        </p:txBody>
      </p:sp>
      <p:sp>
        <p:nvSpPr>
          <p:cNvPr id="311" name="Google Shape;311;p31"/>
          <p:cNvSpPr txBox="1">
            <a:spLocks noGrp="1"/>
          </p:cNvSpPr>
          <p:nvPr>
            <p:ph type="title" idx="7"/>
          </p:nvPr>
        </p:nvSpPr>
        <p:spPr>
          <a:xfrm>
            <a:off x="3377303" y="2176650"/>
            <a:ext cx="1192200" cy="790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2</a:t>
            </a:r>
            <a:endParaRPr dirty="0"/>
          </a:p>
        </p:txBody>
      </p:sp>
      <p:sp>
        <p:nvSpPr>
          <p:cNvPr id="312" name="Google Shape;312;p31"/>
          <p:cNvSpPr txBox="1">
            <a:spLocks noGrp="1"/>
          </p:cNvSpPr>
          <p:nvPr>
            <p:ph type="title" idx="8"/>
          </p:nvPr>
        </p:nvSpPr>
        <p:spPr>
          <a:xfrm>
            <a:off x="3377303" y="3613600"/>
            <a:ext cx="1192200" cy="790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3</a:t>
            </a:r>
            <a:endParaRPr dirty="0"/>
          </a:p>
        </p:txBody>
      </p:sp>
      <p:sp>
        <p:nvSpPr>
          <p:cNvPr id="313" name="Google Shape;313;p31"/>
          <p:cNvSpPr txBox="1">
            <a:spLocks noGrp="1"/>
          </p:cNvSpPr>
          <p:nvPr>
            <p:ph type="title" idx="9"/>
          </p:nvPr>
        </p:nvSpPr>
        <p:spPr>
          <a:xfrm>
            <a:off x="4574503" y="739713"/>
            <a:ext cx="1192200" cy="7902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4</a:t>
            </a:r>
            <a:endParaRPr dirty="0"/>
          </a:p>
        </p:txBody>
      </p:sp>
      <p:sp>
        <p:nvSpPr>
          <p:cNvPr id="314" name="Google Shape;314;p31"/>
          <p:cNvSpPr txBox="1">
            <a:spLocks noGrp="1"/>
          </p:cNvSpPr>
          <p:nvPr>
            <p:ph type="title" idx="13"/>
          </p:nvPr>
        </p:nvSpPr>
        <p:spPr>
          <a:xfrm>
            <a:off x="4574503" y="2176650"/>
            <a:ext cx="1192200" cy="7902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5</a:t>
            </a:r>
            <a:endParaRPr dirty="0"/>
          </a:p>
        </p:txBody>
      </p:sp>
      <p:sp>
        <p:nvSpPr>
          <p:cNvPr id="315" name="Google Shape;315;p31"/>
          <p:cNvSpPr txBox="1">
            <a:spLocks noGrp="1"/>
          </p:cNvSpPr>
          <p:nvPr>
            <p:ph type="title" idx="14"/>
          </p:nvPr>
        </p:nvSpPr>
        <p:spPr>
          <a:xfrm>
            <a:off x="4574503" y="3613600"/>
            <a:ext cx="1192200" cy="7902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6</a:t>
            </a:r>
            <a:endParaRPr dirty="0"/>
          </a:p>
        </p:txBody>
      </p:sp>
      <p:sp>
        <p:nvSpPr>
          <p:cNvPr id="316" name="Google Shape;316;p31"/>
          <p:cNvSpPr txBox="1">
            <a:spLocks noGrp="1"/>
          </p:cNvSpPr>
          <p:nvPr>
            <p:ph type="ctrTitle" idx="15"/>
          </p:nvPr>
        </p:nvSpPr>
        <p:spPr>
          <a:xfrm>
            <a:off x="5170603" y="309354"/>
            <a:ext cx="2729100" cy="458100"/>
          </a:xfrm>
          <a:prstGeom prst="rect">
            <a:avLst/>
          </a:prstGeom>
        </p:spPr>
        <p:txBody>
          <a:bodyPr spcFirstLastPara="1" wrap="square" lIns="91425" tIns="91425" rIns="91425" bIns="91425" anchor="b" anchorCtr="0">
            <a:noAutofit/>
          </a:bodyPr>
          <a:lstStyle/>
          <a:p>
            <a:r>
              <a:rPr lang="de-CH" b="1" dirty="0"/>
              <a:t>ISO Standards	</a:t>
            </a:r>
            <a:endParaRPr b="1" dirty="0">
              <a:solidFill>
                <a:schemeClr val="lt2"/>
              </a:solidFill>
            </a:endParaRPr>
          </a:p>
        </p:txBody>
      </p:sp>
      <p:sp>
        <p:nvSpPr>
          <p:cNvPr id="317" name="Google Shape;317;p31"/>
          <p:cNvSpPr txBox="1">
            <a:spLocks noGrp="1"/>
          </p:cNvSpPr>
          <p:nvPr>
            <p:ph type="subTitle" idx="16"/>
          </p:nvPr>
        </p:nvSpPr>
        <p:spPr>
          <a:xfrm>
            <a:off x="5840400" y="820413"/>
            <a:ext cx="2729100" cy="635100"/>
          </a:xfrm>
          <a:prstGeom prst="rect">
            <a:avLst/>
          </a:prstGeom>
        </p:spPr>
        <p:txBody>
          <a:bodyPr spcFirstLastPara="1" wrap="square" lIns="91425" tIns="91425" rIns="91425" bIns="91425" anchor="t" anchorCtr="0">
            <a:noAutofit/>
          </a:bodyPr>
          <a:lstStyle/>
          <a:p>
            <a:pPr marL="0" indent="0">
              <a:lnSpc>
                <a:spcPct val="150000"/>
              </a:lnSpc>
              <a:buClr>
                <a:schemeClr val="dk1"/>
              </a:buClr>
              <a:buSzPts val="1100"/>
            </a:pPr>
            <a:r>
              <a:rPr lang="en" sz="1800" dirty="0">
                <a:solidFill>
                  <a:schemeClr val="lt2"/>
                </a:solidFill>
              </a:rPr>
              <a:t>Was sind ISO Standards	</a:t>
            </a:r>
            <a:endParaRPr sz="1800" dirty="0">
              <a:solidFill>
                <a:schemeClr val="lt2"/>
              </a:solidFill>
            </a:endParaRPr>
          </a:p>
        </p:txBody>
      </p:sp>
      <p:sp>
        <p:nvSpPr>
          <p:cNvPr id="319" name="Google Shape;319;p31"/>
          <p:cNvSpPr txBox="1">
            <a:spLocks noGrp="1"/>
          </p:cNvSpPr>
          <p:nvPr>
            <p:ph type="subTitle" idx="18"/>
          </p:nvPr>
        </p:nvSpPr>
        <p:spPr>
          <a:xfrm>
            <a:off x="5842903" y="2258888"/>
            <a:ext cx="2729100" cy="6351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Clr>
                <a:schemeClr val="dk1"/>
              </a:buClr>
              <a:buSzPts val="1100"/>
              <a:buFont typeface="Arial"/>
              <a:buNone/>
            </a:pPr>
            <a:r>
              <a:rPr lang="en" sz="1800" dirty="0">
                <a:solidFill>
                  <a:schemeClr val="lt2"/>
                </a:solidFill>
              </a:rPr>
              <a:t>Was ist ISO 27000?</a:t>
            </a:r>
            <a:r>
              <a:rPr lang="en" dirty="0">
                <a:solidFill>
                  <a:schemeClr val="lt2"/>
                </a:solidFill>
              </a:rPr>
              <a:t>	</a:t>
            </a:r>
            <a:endParaRPr dirty="0">
              <a:solidFill>
                <a:schemeClr val="lt2"/>
              </a:solidFill>
            </a:endParaRPr>
          </a:p>
        </p:txBody>
      </p:sp>
      <p:sp>
        <p:nvSpPr>
          <p:cNvPr id="321" name="Google Shape;321;p31"/>
          <p:cNvSpPr txBox="1">
            <a:spLocks noGrp="1"/>
          </p:cNvSpPr>
          <p:nvPr>
            <p:ph type="subTitle" idx="20"/>
          </p:nvPr>
        </p:nvSpPr>
        <p:spPr>
          <a:xfrm>
            <a:off x="5840400" y="3697363"/>
            <a:ext cx="2729100" cy="6351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Clr>
                <a:schemeClr val="dk1"/>
              </a:buClr>
              <a:buSzPts val="1100"/>
              <a:buFont typeface="Arial"/>
              <a:buNone/>
            </a:pPr>
            <a:r>
              <a:rPr lang="en" sz="1800" dirty="0">
                <a:solidFill>
                  <a:schemeClr val="lt2"/>
                </a:solidFill>
              </a:rPr>
              <a:t>Was ist ISMS?</a:t>
            </a:r>
            <a:endParaRPr sz="1800" dirty="0">
              <a:solidFill>
                <a:schemeClr val="lt2"/>
              </a:solidFill>
            </a:endParaRPr>
          </a:p>
        </p:txBody>
      </p:sp>
      <p:cxnSp>
        <p:nvCxnSpPr>
          <p:cNvPr id="322" name="Google Shape;322;p31"/>
          <p:cNvCxnSpPr/>
          <p:nvPr/>
        </p:nvCxnSpPr>
        <p:spPr>
          <a:xfrm>
            <a:off x="902250" y="1857200"/>
            <a:ext cx="7339500" cy="0"/>
          </a:xfrm>
          <a:prstGeom prst="straightConnector1">
            <a:avLst/>
          </a:prstGeom>
          <a:noFill/>
          <a:ln w="19050" cap="flat" cmpd="sng">
            <a:solidFill>
              <a:schemeClr val="lt1"/>
            </a:solidFill>
            <a:prstDash val="solid"/>
            <a:round/>
            <a:headEnd type="oval" w="med" len="med"/>
            <a:tailEnd type="oval" w="med" len="med"/>
          </a:ln>
        </p:spPr>
      </p:cxnSp>
      <p:cxnSp>
        <p:nvCxnSpPr>
          <p:cNvPr id="323" name="Google Shape;323;p31"/>
          <p:cNvCxnSpPr/>
          <p:nvPr/>
        </p:nvCxnSpPr>
        <p:spPr>
          <a:xfrm>
            <a:off x="902250" y="3295675"/>
            <a:ext cx="7339500" cy="0"/>
          </a:xfrm>
          <a:prstGeom prst="straightConnector1">
            <a:avLst/>
          </a:prstGeom>
          <a:noFill/>
          <a:ln w="19050" cap="flat" cmpd="sng">
            <a:solidFill>
              <a:schemeClr val="lt1"/>
            </a:solidFill>
            <a:prstDash val="solid"/>
            <a:round/>
            <a:headEnd type="oval" w="med" len="med"/>
            <a:tailEnd type="oval" w="med" len="med"/>
          </a:ln>
        </p:spPr>
      </p:cxnSp>
      <p:sp>
        <p:nvSpPr>
          <p:cNvPr id="27" name="Google Shape;306;p31">
            <a:extLst>
              <a:ext uri="{FF2B5EF4-FFF2-40B4-BE49-F238E27FC236}">
                <a16:creationId xmlns:a16="http://schemas.microsoft.com/office/drawing/2014/main" id="{3CD869E8-685C-4AAD-943C-973B005C1A43}"/>
              </a:ext>
            </a:extLst>
          </p:cNvPr>
          <p:cNvSpPr txBox="1">
            <a:spLocks/>
          </p:cNvSpPr>
          <p:nvPr/>
        </p:nvSpPr>
        <p:spPr>
          <a:xfrm>
            <a:off x="610103" y="2252675"/>
            <a:ext cx="2729100" cy="635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r" rtl="0">
              <a:lnSpc>
                <a:spcPct val="100000"/>
              </a:lnSpc>
              <a:spcBef>
                <a:spcPts val="0"/>
              </a:spcBef>
              <a:spcAft>
                <a:spcPts val="0"/>
              </a:spcAft>
              <a:buClr>
                <a:srgbClr val="1F1C51"/>
              </a:buClr>
              <a:buSzPts val="1400"/>
              <a:buFont typeface="DM Sans"/>
              <a:buNone/>
              <a:defRPr sz="1400" b="0" i="0" u="none" strike="noStrike" cap="none">
                <a:solidFill>
                  <a:srgbClr val="1F1C51"/>
                </a:solidFill>
                <a:latin typeface="DM Sans"/>
                <a:ea typeface="DM Sans"/>
                <a:cs typeface="DM Sans"/>
                <a:sym typeface="DM Sans"/>
              </a:defRPr>
            </a:lvl1pPr>
            <a:lvl2pPr marL="914400" marR="0" lvl="1" indent="-317500" algn="r" rtl="0">
              <a:lnSpc>
                <a:spcPct val="100000"/>
              </a:lnSpc>
              <a:spcBef>
                <a:spcPts val="0"/>
              </a:spcBef>
              <a:spcAft>
                <a:spcPts val="0"/>
              </a:spcAft>
              <a:buClr>
                <a:srgbClr val="1F1C51"/>
              </a:buClr>
              <a:buSzPts val="1400"/>
              <a:buFont typeface="DM Sans"/>
              <a:buNone/>
              <a:defRPr sz="1400" b="0" i="0" u="none" strike="noStrike" cap="none">
                <a:solidFill>
                  <a:srgbClr val="1F1C51"/>
                </a:solidFill>
                <a:latin typeface="DM Sans"/>
                <a:ea typeface="DM Sans"/>
                <a:cs typeface="DM Sans"/>
                <a:sym typeface="DM Sans"/>
              </a:defRPr>
            </a:lvl2pPr>
            <a:lvl3pPr marL="1371600" marR="0" lvl="2" indent="-317500" algn="r" rtl="0">
              <a:lnSpc>
                <a:spcPct val="100000"/>
              </a:lnSpc>
              <a:spcBef>
                <a:spcPts val="0"/>
              </a:spcBef>
              <a:spcAft>
                <a:spcPts val="0"/>
              </a:spcAft>
              <a:buClr>
                <a:srgbClr val="1F1C51"/>
              </a:buClr>
              <a:buSzPts val="1400"/>
              <a:buFont typeface="DM Sans"/>
              <a:buNone/>
              <a:defRPr sz="1400" b="0" i="0" u="none" strike="noStrike" cap="none">
                <a:solidFill>
                  <a:srgbClr val="1F1C51"/>
                </a:solidFill>
                <a:latin typeface="DM Sans"/>
                <a:ea typeface="DM Sans"/>
                <a:cs typeface="DM Sans"/>
                <a:sym typeface="DM Sans"/>
              </a:defRPr>
            </a:lvl3pPr>
            <a:lvl4pPr marL="1828800" marR="0" lvl="3" indent="-317500" algn="r" rtl="0">
              <a:lnSpc>
                <a:spcPct val="100000"/>
              </a:lnSpc>
              <a:spcBef>
                <a:spcPts val="0"/>
              </a:spcBef>
              <a:spcAft>
                <a:spcPts val="0"/>
              </a:spcAft>
              <a:buClr>
                <a:srgbClr val="1F1C51"/>
              </a:buClr>
              <a:buSzPts val="1400"/>
              <a:buFont typeface="DM Sans"/>
              <a:buNone/>
              <a:defRPr sz="1400" b="0" i="0" u="none" strike="noStrike" cap="none">
                <a:solidFill>
                  <a:srgbClr val="1F1C51"/>
                </a:solidFill>
                <a:latin typeface="DM Sans"/>
                <a:ea typeface="DM Sans"/>
                <a:cs typeface="DM Sans"/>
                <a:sym typeface="DM Sans"/>
              </a:defRPr>
            </a:lvl4pPr>
            <a:lvl5pPr marL="2286000" marR="0" lvl="4" indent="-317500" algn="r" rtl="0">
              <a:lnSpc>
                <a:spcPct val="100000"/>
              </a:lnSpc>
              <a:spcBef>
                <a:spcPts val="0"/>
              </a:spcBef>
              <a:spcAft>
                <a:spcPts val="0"/>
              </a:spcAft>
              <a:buClr>
                <a:srgbClr val="1F1C51"/>
              </a:buClr>
              <a:buSzPts val="1400"/>
              <a:buFont typeface="DM Sans"/>
              <a:buNone/>
              <a:defRPr sz="1400" b="0" i="0" u="none" strike="noStrike" cap="none">
                <a:solidFill>
                  <a:srgbClr val="1F1C51"/>
                </a:solidFill>
                <a:latin typeface="DM Sans"/>
                <a:ea typeface="DM Sans"/>
                <a:cs typeface="DM Sans"/>
                <a:sym typeface="DM Sans"/>
              </a:defRPr>
            </a:lvl5pPr>
            <a:lvl6pPr marL="2743200" marR="0" lvl="5" indent="-317500" algn="r" rtl="0">
              <a:lnSpc>
                <a:spcPct val="100000"/>
              </a:lnSpc>
              <a:spcBef>
                <a:spcPts val="0"/>
              </a:spcBef>
              <a:spcAft>
                <a:spcPts val="0"/>
              </a:spcAft>
              <a:buClr>
                <a:srgbClr val="1F1C51"/>
              </a:buClr>
              <a:buSzPts val="1400"/>
              <a:buFont typeface="DM Sans"/>
              <a:buNone/>
              <a:defRPr sz="1400" b="0" i="0" u="none" strike="noStrike" cap="none">
                <a:solidFill>
                  <a:srgbClr val="1F1C51"/>
                </a:solidFill>
                <a:latin typeface="DM Sans"/>
                <a:ea typeface="DM Sans"/>
                <a:cs typeface="DM Sans"/>
                <a:sym typeface="DM Sans"/>
              </a:defRPr>
            </a:lvl6pPr>
            <a:lvl7pPr marL="3200400" marR="0" lvl="6" indent="-317500" algn="r" rtl="0">
              <a:lnSpc>
                <a:spcPct val="100000"/>
              </a:lnSpc>
              <a:spcBef>
                <a:spcPts val="0"/>
              </a:spcBef>
              <a:spcAft>
                <a:spcPts val="0"/>
              </a:spcAft>
              <a:buClr>
                <a:srgbClr val="1F1C51"/>
              </a:buClr>
              <a:buSzPts val="1400"/>
              <a:buFont typeface="DM Sans"/>
              <a:buNone/>
              <a:defRPr sz="1400" b="0" i="0" u="none" strike="noStrike" cap="none">
                <a:solidFill>
                  <a:srgbClr val="1F1C51"/>
                </a:solidFill>
                <a:latin typeface="DM Sans"/>
                <a:ea typeface="DM Sans"/>
                <a:cs typeface="DM Sans"/>
                <a:sym typeface="DM Sans"/>
              </a:defRPr>
            </a:lvl7pPr>
            <a:lvl8pPr marL="3657600" marR="0" lvl="7" indent="-317500" algn="r" rtl="0">
              <a:lnSpc>
                <a:spcPct val="100000"/>
              </a:lnSpc>
              <a:spcBef>
                <a:spcPts val="0"/>
              </a:spcBef>
              <a:spcAft>
                <a:spcPts val="0"/>
              </a:spcAft>
              <a:buClr>
                <a:srgbClr val="1F1C51"/>
              </a:buClr>
              <a:buSzPts val="1400"/>
              <a:buFont typeface="DM Sans"/>
              <a:buNone/>
              <a:defRPr sz="1400" b="0" i="0" u="none" strike="noStrike" cap="none">
                <a:solidFill>
                  <a:srgbClr val="1F1C51"/>
                </a:solidFill>
                <a:latin typeface="DM Sans"/>
                <a:ea typeface="DM Sans"/>
                <a:cs typeface="DM Sans"/>
                <a:sym typeface="DM Sans"/>
              </a:defRPr>
            </a:lvl8pPr>
            <a:lvl9pPr marL="4114800" marR="0" lvl="8" indent="-317500" algn="r" rtl="0">
              <a:lnSpc>
                <a:spcPct val="100000"/>
              </a:lnSpc>
              <a:spcBef>
                <a:spcPts val="0"/>
              </a:spcBef>
              <a:spcAft>
                <a:spcPts val="0"/>
              </a:spcAft>
              <a:buClr>
                <a:srgbClr val="1F1C51"/>
              </a:buClr>
              <a:buSzPts val="1400"/>
              <a:buFont typeface="DM Sans"/>
              <a:buNone/>
              <a:defRPr sz="1400" b="0" i="0" u="none" strike="noStrike" cap="none">
                <a:solidFill>
                  <a:srgbClr val="1F1C51"/>
                </a:solidFill>
                <a:latin typeface="DM Sans"/>
                <a:ea typeface="DM Sans"/>
                <a:cs typeface="DM Sans"/>
                <a:sym typeface="DM Sans"/>
              </a:defRPr>
            </a:lvl9pPr>
          </a:lstStyle>
          <a:p>
            <a:pPr marL="0" indent="0">
              <a:lnSpc>
                <a:spcPct val="150000"/>
              </a:lnSpc>
            </a:pPr>
            <a:r>
              <a:rPr lang="de-CH" sz="1800" dirty="0">
                <a:solidFill>
                  <a:schemeClr val="lt2"/>
                </a:solidFill>
              </a:rPr>
              <a:t>Exploit erklärt </a:t>
            </a:r>
            <a:endParaRPr lang="de-CH" dirty="0">
              <a:solidFill>
                <a:schemeClr val="lt2"/>
              </a:solidFill>
            </a:endParaRPr>
          </a:p>
        </p:txBody>
      </p:sp>
      <p:sp>
        <p:nvSpPr>
          <p:cNvPr id="28" name="Google Shape;306;p31">
            <a:extLst>
              <a:ext uri="{FF2B5EF4-FFF2-40B4-BE49-F238E27FC236}">
                <a16:creationId xmlns:a16="http://schemas.microsoft.com/office/drawing/2014/main" id="{7D18EDA7-B57E-4708-9366-516EB86C26D1}"/>
              </a:ext>
            </a:extLst>
          </p:cNvPr>
          <p:cNvSpPr txBox="1">
            <a:spLocks/>
          </p:cNvSpPr>
          <p:nvPr/>
        </p:nvSpPr>
        <p:spPr>
          <a:xfrm>
            <a:off x="572003" y="3691150"/>
            <a:ext cx="2729100" cy="635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r" rtl="0">
              <a:lnSpc>
                <a:spcPct val="100000"/>
              </a:lnSpc>
              <a:spcBef>
                <a:spcPts val="0"/>
              </a:spcBef>
              <a:spcAft>
                <a:spcPts val="0"/>
              </a:spcAft>
              <a:buClr>
                <a:srgbClr val="1F1C51"/>
              </a:buClr>
              <a:buSzPts val="1400"/>
              <a:buFont typeface="DM Sans"/>
              <a:buNone/>
              <a:defRPr sz="1400" b="0" i="0" u="none" strike="noStrike" cap="none">
                <a:solidFill>
                  <a:srgbClr val="1F1C51"/>
                </a:solidFill>
                <a:latin typeface="DM Sans"/>
                <a:ea typeface="DM Sans"/>
                <a:cs typeface="DM Sans"/>
                <a:sym typeface="DM Sans"/>
              </a:defRPr>
            </a:lvl1pPr>
            <a:lvl2pPr marL="914400" marR="0" lvl="1" indent="-317500" algn="r" rtl="0">
              <a:lnSpc>
                <a:spcPct val="100000"/>
              </a:lnSpc>
              <a:spcBef>
                <a:spcPts val="0"/>
              </a:spcBef>
              <a:spcAft>
                <a:spcPts val="0"/>
              </a:spcAft>
              <a:buClr>
                <a:srgbClr val="1F1C51"/>
              </a:buClr>
              <a:buSzPts val="1400"/>
              <a:buFont typeface="DM Sans"/>
              <a:buNone/>
              <a:defRPr sz="1400" b="0" i="0" u="none" strike="noStrike" cap="none">
                <a:solidFill>
                  <a:srgbClr val="1F1C51"/>
                </a:solidFill>
                <a:latin typeface="DM Sans"/>
                <a:ea typeface="DM Sans"/>
                <a:cs typeface="DM Sans"/>
                <a:sym typeface="DM Sans"/>
              </a:defRPr>
            </a:lvl2pPr>
            <a:lvl3pPr marL="1371600" marR="0" lvl="2" indent="-317500" algn="r" rtl="0">
              <a:lnSpc>
                <a:spcPct val="100000"/>
              </a:lnSpc>
              <a:spcBef>
                <a:spcPts val="0"/>
              </a:spcBef>
              <a:spcAft>
                <a:spcPts val="0"/>
              </a:spcAft>
              <a:buClr>
                <a:srgbClr val="1F1C51"/>
              </a:buClr>
              <a:buSzPts val="1400"/>
              <a:buFont typeface="DM Sans"/>
              <a:buNone/>
              <a:defRPr sz="1400" b="0" i="0" u="none" strike="noStrike" cap="none">
                <a:solidFill>
                  <a:srgbClr val="1F1C51"/>
                </a:solidFill>
                <a:latin typeface="DM Sans"/>
                <a:ea typeface="DM Sans"/>
                <a:cs typeface="DM Sans"/>
                <a:sym typeface="DM Sans"/>
              </a:defRPr>
            </a:lvl3pPr>
            <a:lvl4pPr marL="1828800" marR="0" lvl="3" indent="-317500" algn="r" rtl="0">
              <a:lnSpc>
                <a:spcPct val="100000"/>
              </a:lnSpc>
              <a:spcBef>
                <a:spcPts val="0"/>
              </a:spcBef>
              <a:spcAft>
                <a:spcPts val="0"/>
              </a:spcAft>
              <a:buClr>
                <a:srgbClr val="1F1C51"/>
              </a:buClr>
              <a:buSzPts val="1400"/>
              <a:buFont typeface="DM Sans"/>
              <a:buNone/>
              <a:defRPr sz="1400" b="0" i="0" u="none" strike="noStrike" cap="none">
                <a:solidFill>
                  <a:srgbClr val="1F1C51"/>
                </a:solidFill>
                <a:latin typeface="DM Sans"/>
                <a:ea typeface="DM Sans"/>
                <a:cs typeface="DM Sans"/>
                <a:sym typeface="DM Sans"/>
              </a:defRPr>
            </a:lvl4pPr>
            <a:lvl5pPr marL="2286000" marR="0" lvl="4" indent="-317500" algn="r" rtl="0">
              <a:lnSpc>
                <a:spcPct val="100000"/>
              </a:lnSpc>
              <a:spcBef>
                <a:spcPts val="0"/>
              </a:spcBef>
              <a:spcAft>
                <a:spcPts val="0"/>
              </a:spcAft>
              <a:buClr>
                <a:srgbClr val="1F1C51"/>
              </a:buClr>
              <a:buSzPts val="1400"/>
              <a:buFont typeface="DM Sans"/>
              <a:buNone/>
              <a:defRPr sz="1400" b="0" i="0" u="none" strike="noStrike" cap="none">
                <a:solidFill>
                  <a:srgbClr val="1F1C51"/>
                </a:solidFill>
                <a:latin typeface="DM Sans"/>
                <a:ea typeface="DM Sans"/>
                <a:cs typeface="DM Sans"/>
                <a:sym typeface="DM Sans"/>
              </a:defRPr>
            </a:lvl5pPr>
            <a:lvl6pPr marL="2743200" marR="0" lvl="5" indent="-317500" algn="r" rtl="0">
              <a:lnSpc>
                <a:spcPct val="100000"/>
              </a:lnSpc>
              <a:spcBef>
                <a:spcPts val="0"/>
              </a:spcBef>
              <a:spcAft>
                <a:spcPts val="0"/>
              </a:spcAft>
              <a:buClr>
                <a:srgbClr val="1F1C51"/>
              </a:buClr>
              <a:buSzPts val="1400"/>
              <a:buFont typeface="DM Sans"/>
              <a:buNone/>
              <a:defRPr sz="1400" b="0" i="0" u="none" strike="noStrike" cap="none">
                <a:solidFill>
                  <a:srgbClr val="1F1C51"/>
                </a:solidFill>
                <a:latin typeface="DM Sans"/>
                <a:ea typeface="DM Sans"/>
                <a:cs typeface="DM Sans"/>
                <a:sym typeface="DM Sans"/>
              </a:defRPr>
            </a:lvl6pPr>
            <a:lvl7pPr marL="3200400" marR="0" lvl="6" indent="-317500" algn="r" rtl="0">
              <a:lnSpc>
                <a:spcPct val="100000"/>
              </a:lnSpc>
              <a:spcBef>
                <a:spcPts val="0"/>
              </a:spcBef>
              <a:spcAft>
                <a:spcPts val="0"/>
              </a:spcAft>
              <a:buClr>
                <a:srgbClr val="1F1C51"/>
              </a:buClr>
              <a:buSzPts val="1400"/>
              <a:buFont typeface="DM Sans"/>
              <a:buNone/>
              <a:defRPr sz="1400" b="0" i="0" u="none" strike="noStrike" cap="none">
                <a:solidFill>
                  <a:srgbClr val="1F1C51"/>
                </a:solidFill>
                <a:latin typeface="DM Sans"/>
                <a:ea typeface="DM Sans"/>
                <a:cs typeface="DM Sans"/>
                <a:sym typeface="DM Sans"/>
              </a:defRPr>
            </a:lvl7pPr>
            <a:lvl8pPr marL="3657600" marR="0" lvl="7" indent="-317500" algn="r" rtl="0">
              <a:lnSpc>
                <a:spcPct val="100000"/>
              </a:lnSpc>
              <a:spcBef>
                <a:spcPts val="0"/>
              </a:spcBef>
              <a:spcAft>
                <a:spcPts val="0"/>
              </a:spcAft>
              <a:buClr>
                <a:srgbClr val="1F1C51"/>
              </a:buClr>
              <a:buSzPts val="1400"/>
              <a:buFont typeface="DM Sans"/>
              <a:buNone/>
              <a:defRPr sz="1400" b="0" i="0" u="none" strike="noStrike" cap="none">
                <a:solidFill>
                  <a:srgbClr val="1F1C51"/>
                </a:solidFill>
                <a:latin typeface="DM Sans"/>
                <a:ea typeface="DM Sans"/>
                <a:cs typeface="DM Sans"/>
                <a:sym typeface="DM Sans"/>
              </a:defRPr>
            </a:lvl8pPr>
            <a:lvl9pPr marL="4114800" marR="0" lvl="8" indent="-317500" algn="r" rtl="0">
              <a:lnSpc>
                <a:spcPct val="100000"/>
              </a:lnSpc>
              <a:spcBef>
                <a:spcPts val="0"/>
              </a:spcBef>
              <a:spcAft>
                <a:spcPts val="0"/>
              </a:spcAft>
              <a:buClr>
                <a:srgbClr val="1F1C51"/>
              </a:buClr>
              <a:buSzPts val="1400"/>
              <a:buFont typeface="DM Sans"/>
              <a:buNone/>
              <a:defRPr sz="1400" b="0" i="0" u="none" strike="noStrike" cap="none">
                <a:solidFill>
                  <a:srgbClr val="1F1C51"/>
                </a:solidFill>
                <a:latin typeface="DM Sans"/>
                <a:ea typeface="DM Sans"/>
                <a:cs typeface="DM Sans"/>
                <a:sym typeface="DM Sans"/>
              </a:defRPr>
            </a:lvl9pPr>
          </a:lstStyle>
          <a:p>
            <a:pPr marL="0" indent="0">
              <a:lnSpc>
                <a:spcPct val="150000"/>
              </a:lnSpc>
            </a:pPr>
            <a:r>
              <a:rPr lang="de-CH" dirty="0">
                <a:solidFill>
                  <a:schemeClr val="lt2"/>
                </a:solidFill>
              </a:rPr>
              <a:t>Praxis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18"/>
        <p:cNvGrpSpPr/>
        <p:nvPr/>
      </p:nvGrpSpPr>
      <p:grpSpPr>
        <a:xfrm>
          <a:off x="0" y="0"/>
          <a:ext cx="0" cy="0"/>
          <a:chOff x="0" y="0"/>
          <a:chExt cx="0" cy="0"/>
        </a:xfrm>
      </p:grpSpPr>
      <p:sp>
        <p:nvSpPr>
          <p:cNvPr id="5" name="Google Shape;158;p29">
            <a:extLst>
              <a:ext uri="{FF2B5EF4-FFF2-40B4-BE49-F238E27FC236}">
                <a16:creationId xmlns:a16="http://schemas.microsoft.com/office/drawing/2014/main" id="{3ABC28FE-72EE-4EA7-81BD-10FF6D3D89EA}"/>
              </a:ext>
            </a:extLst>
          </p:cNvPr>
          <p:cNvSpPr/>
          <p:nvPr/>
        </p:nvSpPr>
        <p:spPr>
          <a:xfrm rot="11156151">
            <a:off x="4890221" y="-1509705"/>
            <a:ext cx="5631385" cy="6982464"/>
          </a:xfrm>
          <a:custGeom>
            <a:avLst/>
            <a:gdLst/>
            <a:ahLst/>
            <a:cxnLst/>
            <a:rect l="l" t="t" r="r" b="b"/>
            <a:pathLst>
              <a:path w="26397" h="32076" extrusionOk="0">
                <a:moveTo>
                  <a:pt x="11422" y="1"/>
                </a:moveTo>
                <a:cubicBezTo>
                  <a:pt x="10866" y="1"/>
                  <a:pt x="10274" y="46"/>
                  <a:pt x="9640" y="141"/>
                </a:cubicBezTo>
                <a:cubicBezTo>
                  <a:pt x="5702" y="732"/>
                  <a:pt x="2430" y="3940"/>
                  <a:pt x="1216" y="7734"/>
                </a:cubicBezTo>
                <a:cubicBezTo>
                  <a:pt x="0" y="11528"/>
                  <a:pt x="664" y="15761"/>
                  <a:pt x="2459" y="19317"/>
                </a:cubicBezTo>
                <a:cubicBezTo>
                  <a:pt x="4253" y="22873"/>
                  <a:pt x="7097" y="25808"/>
                  <a:pt x="10241" y="28254"/>
                </a:cubicBezTo>
                <a:cubicBezTo>
                  <a:pt x="12805" y="30251"/>
                  <a:pt x="15774" y="32014"/>
                  <a:pt x="19022" y="32074"/>
                </a:cubicBezTo>
                <a:cubicBezTo>
                  <a:pt x="19066" y="32075"/>
                  <a:pt x="19109" y="32076"/>
                  <a:pt x="19153" y="32076"/>
                </a:cubicBezTo>
                <a:cubicBezTo>
                  <a:pt x="22363" y="32076"/>
                  <a:pt x="25746" y="29895"/>
                  <a:pt x="26096" y="26708"/>
                </a:cubicBezTo>
                <a:cubicBezTo>
                  <a:pt x="26397" y="23957"/>
                  <a:pt x="24516" y="21520"/>
                  <a:pt x="23100" y="19145"/>
                </a:cubicBezTo>
                <a:cubicBezTo>
                  <a:pt x="19506" y="13117"/>
                  <a:pt x="20856" y="1"/>
                  <a:pt x="11422"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33"/>
          <p:cNvSpPr txBox="1">
            <a:spLocks noGrp="1"/>
          </p:cNvSpPr>
          <p:nvPr>
            <p:ph type="title"/>
          </p:nvPr>
        </p:nvSpPr>
        <p:spPr>
          <a:xfrm>
            <a:off x="616312" y="298327"/>
            <a:ext cx="6084000" cy="5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e-CH" sz="2800" dirty="0"/>
              <a:t>1 Erfahrungsbericht</a:t>
            </a:r>
            <a:endParaRPr sz="2800" dirty="0"/>
          </a:p>
        </p:txBody>
      </p:sp>
      <p:sp>
        <p:nvSpPr>
          <p:cNvPr id="520" name="Google Shape;520;p33"/>
          <p:cNvSpPr txBox="1">
            <a:spLocks noGrp="1"/>
          </p:cNvSpPr>
          <p:nvPr>
            <p:ph type="body" idx="1"/>
          </p:nvPr>
        </p:nvSpPr>
        <p:spPr>
          <a:xfrm>
            <a:off x="3984167" y="1637846"/>
            <a:ext cx="2910658" cy="1789500"/>
          </a:xfrm>
          <a:prstGeom prst="rect">
            <a:avLst/>
          </a:prstGeom>
        </p:spPr>
        <p:txBody>
          <a:bodyPr spcFirstLastPara="1" wrap="square" lIns="91425" tIns="91425" rIns="91425" bIns="91425" anchor="t" anchorCtr="0">
            <a:noAutofit/>
          </a:bodyPr>
          <a:lstStyle/>
          <a:p>
            <a:pPr marL="0" indent="0">
              <a:spcAft>
                <a:spcPts val="1600"/>
              </a:spcAft>
              <a:buNone/>
            </a:pPr>
            <a:r>
              <a:rPr lang="de-CH" sz="2000" dirty="0"/>
              <a:t>Metasploit:</a:t>
            </a:r>
          </a:p>
          <a:p>
            <a:pPr marL="285750" indent="-285750">
              <a:spcAft>
                <a:spcPts val="1600"/>
              </a:spcAft>
            </a:pPr>
            <a:r>
              <a:rPr lang="de-CH" dirty="0"/>
              <a:t>Projekt zu IT-Sicherheit</a:t>
            </a:r>
          </a:p>
          <a:p>
            <a:pPr marL="285750" indent="-285750">
              <a:spcAft>
                <a:spcPts val="1600"/>
              </a:spcAft>
            </a:pPr>
            <a:r>
              <a:rPr lang="de-CH" dirty="0"/>
              <a:t>Ansammlung von Exploits</a:t>
            </a:r>
          </a:p>
          <a:p>
            <a:pPr marL="285750" indent="-285750">
              <a:spcAft>
                <a:spcPts val="1600"/>
              </a:spcAft>
            </a:pPr>
            <a:r>
              <a:rPr lang="de-CH" dirty="0"/>
              <a:t>Verschiedene Betriebssysteme</a:t>
            </a:r>
          </a:p>
          <a:p>
            <a:pPr marL="285750" indent="-285750">
              <a:spcAft>
                <a:spcPts val="1600"/>
              </a:spcAft>
            </a:pPr>
            <a:endParaRPr dirty="0"/>
          </a:p>
        </p:txBody>
      </p:sp>
      <p:pic>
        <p:nvPicPr>
          <p:cNvPr id="1026" name="Picture 2" descr="Installing Metasploit-Framework in Android using termux app">
            <a:extLst>
              <a:ext uri="{FF2B5EF4-FFF2-40B4-BE49-F238E27FC236}">
                <a16:creationId xmlns:a16="http://schemas.microsoft.com/office/drawing/2014/main" id="{3143205F-502F-40EC-9783-BD9FCABF9E0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2019" y="1286969"/>
            <a:ext cx="3206293" cy="320629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p32"/>
          <p:cNvSpPr txBox="1">
            <a:spLocks noGrp="1"/>
          </p:cNvSpPr>
          <p:nvPr>
            <p:ph type="title"/>
          </p:nvPr>
        </p:nvSpPr>
        <p:spPr>
          <a:xfrm>
            <a:off x="621532" y="273894"/>
            <a:ext cx="6084000" cy="5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e-CH" sz="2800" dirty="0"/>
              <a:t>2 Exploit</a:t>
            </a:r>
            <a:endParaRPr sz="2800" dirty="0"/>
          </a:p>
        </p:txBody>
      </p:sp>
      <p:sp>
        <p:nvSpPr>
          <p:cNvPr id="329" name="Google Shape;329;p32"/>
          <p:cNvSpPr txBox="1">
            <a:spLocks noGrp="1"/>
          </p:cNvSpPr>
          <p:nvPr>
            <p:ph type="body" idx="1"/>
          </p:nvPr>
        </p:nvSpPr>
        <p:spPr>
          <a:xfrm>
            <a:off x="636030" y="973448"/>
            <a:ext cx="2785200" cy="3179400"/>
          </a:xfrm>
          <a:prstGeom prst="rect">
            <a:avLst/>
          </a:prstGeom>
        </p:spPr>
        <p:txBody>
          <a:bodyPr spcFirstLastPara="1" wrap="square" lIns="91425" tIns="91425" rIns="91425" bIns="91425" anchor="t" anchorCtr="0">
            <a:noAutofit/>
          </a:bodyPr>
          <a:lstStyle/>
          <a:p>
            <a:pPr marL="0" indent="0">
              <a:buClr>
                <a:schemeClr val="dk1"/>
              </a:buClr>
              <a:buSzPts val="1100"/>
              <a:buNone/>
            </a:pPr>
            <a:r>
              <a:rPr lang="en" sz="2000" dirty="0"/>
              <a:t>Was ist ein Exploit?:</a:t>
            </a:r>
          </a:p>
          <a:p>
            <a:pPr marL="285750" indent="-285750">
              <a:buClr>
                <a:schemeClr val="dk1"/>
              </a:buClr>
              <a:buSzPts val="1100"/>
            </a:pPr>
            <a:r>
              <a:rPr lang="en" dirty="0"/>
              <a:t>Schwachstellen in Software</a:t>
            </a:r>
          </a:p>
          <a:p>
            <a:pPr marL="285750" indent="-285750">
              <a:buClr>
                <a:schemeClr val="dk1"/>
              </a:buClr>
              <a:buSzPts val="1100"/>
            </a:pPr>
            <a:r>
              <a:rPr lang="de-CH" dirty="0"/>
              <a:t>z</a:t>
            </a:r>
            <a:r>
              <a:rPr lang="en" dirty="0"/>
              <a:t>.B.Well known Ports</a:t>
            </a:r>
          </a:p>
          <a:p>
            <a:pPr marL="285750" indent="-285750">
              <a:buClr>
                <a:schemeClr val="dk1"/>
              </a:buClr>
              <a:buSzPts val="1100"/>
            </a:pPr>
            <a:endParaRPr lang="en" dirty="0"/>
          </a:p>
          <a:p>
            <a:pPr marL="0" indent="0">
              <a:buClr>
                <a:schemeClr val="dk1"/>
              </a:buClr>
              <a:buSzPts val="1100"/>
              <a:buNone/>
            </a:pPr>
            <a:r>
              <a:rPr lang="en" sz="2000" dirty="0"/>
              <a:t>Schutz vor Exploit:</a:t>
            </a:r>
          </a:p>
          <a:p>
            <a:pPr marL="285750" indent="-285750">
              <a:buClr>
                <a:schemeClr val="dk1"/>
              </a:buClr>
              <a:buSzPts val="1100"/>
            </a:pPr>
            <a:r>
              <a:rPr lang="en" dirty="0"/>
              <a:t>Softwareupdates</a:t>
            </a:r>
          </a:p>
          <a:p>
            <a:pPr marL="285750" indent="-285750">
              <a:buClr>
                <a:schemeClr val="dk1"/>
              </a:buClr>
              <a:buSzPts val="1100"/>
            </a:pPr>
            <a:r>
              <a:rPr lang="de-CH" dirty="0"/>
              <a:t>Stabiler Code</a:t>
            </a:r>
            <a:endParaRPr lang="en" dirty="0"/>
          </a:p>
          <a:p>
            <a:pPr marL="285750" indent="-285750">
              <a:buClr>
                <a:schemeClr val="dk1"/>
              </a:buClr>
              <a:buSzPts val="1100"/>
            </a:pPr>
            <a:endParaRPr lang="en" dirty="0"/>
          </a:p>
          <a:p>
            <a:pPr marL="0" indent="0">
              <a:buClr>
                <a:schemeClr val="dk1"/>
              </a:buClr>
              <a:buSzPts val="1100"/>
              <a:buNone/>
            </a:pPr>
            <a:endParaRPr dirty="0"/>
          </a:p>
        </p:txBody>
      </p:sp>
      <p:sp>
        <p:nvSpPr>
          <p:cNvPr id="330" name="Google Shape;330;p32"/>
          <p:cNvSpPr/>
          <p:nvPr/>
        </p:nvSpPr>
        <p:spPr>
          <a:xfrm>
            <a:off x="3650822" y="2633495"/>
            <a:ext cx="12710" cy="35957"/>
          </a:xfrm>
          <a:custGeom>
            <a:avLst/>
            <a:gdLst/>
            <a:ahLst/>
            <a:cxnLst/>
            <a:rect l="l" t="t" r="r" b="b"/>
            <a:pathLst>
              <a:path w="667" h="1887" extrusionOk="0">
                <a:moveTo>
                  <a:pt x="506" y="0"/>
                </a:moveTo>
                <a:cubicBezTo>
                  <a:pt x="453" y="0"/>
                  <a:pt x="402" y="30"/>
                  <a:pt x="378" y="81"/>
                </a:cubicBezTo>
                <a:cubicBezTo>
                  <a:pt x="123" y="591"/>
                  <a:pt x="0" y="1135"/>
                  <a:pt x="0" y="1746"/>
                </a:cubicBezTo>
                <a:cubicBezTo>
                  <a:pt x="0" y="1824"/>
                  <a:pt x="63" y="1886"/>
                  <a:pt x="140" y="1886"/>
                </a:cubicBezTo>
                <a:cubicBezTo>
                  <a:pt x="218" y="1886"/>
                  <a:pt x="280" y="1824"/>
                  <a:pt x="280" y="1746"/>
                </a:cubicBezTo>
                <a:cubicBezTo>
                  <a:pt x="280" y="1181"/>
                  <a:pt x="394" y="677"/>
                  <a:pt x="630" y="206"/>
                </a:cubicBezTo>
                <a:cubicBezTo>
                  <a:pt x="667" y="136"/>
                  <a:pt x="639" y="50"/>
                  <a:pt x="569" y="15"/>
                </a:cubicBezTo>
                <a:cubicBezTo>
                  <a:pt x="549" y="5"/>
                  <a:pt x="527" y="0"/>
                  <a:pt x="506" y="0"/>
                </a:cubicBezTo>
                <a:close/>
              </a:path>
            </a:pathLst>
          </a:custGeom>
          <a:solidFill>
            <a:schemeClr val="accent2">
              <a:lumMod val="9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9" name="Google Shape;3560;p64">
            <a:extLst>
              <a:ext uri="{FF2B5EF4-FFF2-40B4-BE49-F238E27FC236}">
                <a16:creationId xmlns:a16="http://schemas.microsoft.com/office/drawing/2014/main" id="{726B2EF5-264E-4D9C-ABD0-480C32F91E9C}"/>
              </a:ext>
            </a:extLst>
          </p:cNvPr>
          <p:cNvGrpSpPr/>
          <p:nvPr/>
        </p:nvGrpSpPr>
        <p:grpSpPr>
          <a:xfrm>
            <a:off x="4572000" y="1045670"/>
            <a:ext cx="3621285" cy="3247564"/>
            <a:chOff x="449250" y="238125"/>
            <a:chExt cx="6401725" cy="5237425"/>
          </a:xfrm>
        </p:grpSpPr>
        <p:sp>
          <p:nvSpPr>
            <p:cNvPr id="190" name="Google Shape;3561;p64">
              <a:extLst>
                <a:ext uri="{FF2B5EF4-FFF2-40B4-BE49-F238E27FC236}">
                  <a16:creationId xmlns:a16="http://schemas.microsoft.com/office/drawing/2014/main" id="{2CFB9132-BC11-4CF5-A49E-8C43DA8EE232}"/>
                </a:ext>
              </a:extLst>
            </p:cNvPr>
            <p:cNvSpPr/>
            <p:nvPr/>
          </p:nvSpPr>
          <p:spPr>
            <a:xfrm>
              <a:off x="449250" y="238125"/>
              <a:ext cx="6401725" cy="4867000"/>
            </a:xfrm>
            <a:custGeom>
              <a:avLst/>
              <a:gdLst/>
              <a:ahLst/>
              <a:cxnLst/>
              <a:rect l="l" t="t" r="r" b="b"/>
              <a:pathLst>
                <a:path w="256069" h="194680" extrusionOk="0">
                  <a:moveTo>
                    <a:pt x="156176" y="0"/>
                  </a:moveTo>
                  <a:cubicBezTo>
                    <a:pt x="145518" y="0"/>
                    <a:pt x="132819" y="2041"/>
                    <a:pt x="117347" y="7037"/>
                  </a:cubicBezTo>
                  <a:cubicBezTo>
                    <a:pt x="73919" y="21063"/>
                    <a:pt x="72529" y="47320"/>
                    <a:pt x="39520" y="50959"/>
                  </a:cubicBezTo>
                  <a:cubicBezTo>
                    <a:pt x="6511" y="54598"/>
                    <a:pt x="0" y="81018"/>
                    <a:pt x="20457" y="107280"/>
                  </a:cubicBezTo>
                  <a:cubicBezTo>
                    <a:pt x="40914" y="133541"/>
                    <a:pt x="34389" y="155948"/>
                    <a:pt x="53883" y="173479"/>
                  </a:cubicBezTo>
                  <a:cubicBezTo>
                    <a:pt x="53883" y="173479"/>
                    <a:pt x="75463" y="194395"/>
                    <a:pt x="109332" y="194677"/>
                  </a:cubicBezTo>
                  <a:cubicBezTo>
                    <a:pt x="109494" y="194679"/>
                    <a:pt x="109655" y="194679"/>
                    <a:pt x="109816" y="194679"/>
                  </a:cubicBezTo>
                  <a:cubicBezTo>
                    <a:pt x="143285" y="194679"/>
                    <a:pt x="152002" y="165455"/>
                    <a:pt x="163781" y="160161"/>
                  </a:cubicBezTo>
                  <a:cubicBezTo>
                    <a:pt x="165889" y="159213"/>
                    <a:pt x="168046" y="158833"/>
                    <a:pt x="170310" y="158833"/>
                  </a:cubicBezTo>
                  <a:cubicBezTo>
                    <a:pt x="179462" y="158833"/>
                    <a:pt x="190378" y="165035"/>
                    <a:pt x="206960" y="165035"/>
                  </a:cubicBezTo>
                  <a:cubicBezTo>
                    <a:pt x="209318" y="165035"/>
                    <a:pt x="211790" y="164910"/>
                    <a:pt x="214388" y="164623"/>
                  </a:cubicBezTo>
                  <a:cubicBezTo>
                    <a:pt x="239780" y="161824"/>
                    <a:pt x="256069" y="123080"/>
                    <a:pt x="238166" y="100552"/>
                  </a:cubicBezTo>
                  <a:cubicBezTo>
                    <a:pt x="220263" y="78026"/>
                    <a:pt x="194362" y="68431"/>
                    <a:pt x="196727" y="54917"/>
                  </a:cubicBezTo>
                  <a:cubicBezTo>
                    <a:pt x="199092" y="41401"/>
                    <a:pt x="214197" y="26885"/>
                    <a:pt x="198277" y="14582"/>
                  </a:cubicBezTo>
                  <a:cubicBezTo>
                    <a:pt x="188030" y="6662"/>
                    <a:pt x="175435" y="0"/>
                    <a:pt x="156176"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3562;p64">
              <a:extLst>
                <a:ext uri="{FF2B5EF4-FFF2-40B4-BE49-F238E27FC236}">
                  <a16:creationId xmlns:a16="http://schemas.microsoft.com/office/drawing/2014/main" id="{2461138A-E62F-4C7C-92AB-196CF129374C}"/>
                </a:ext>
              </a:extLst>
            </p:cNvPr>
            <p:cNvSpPr/>
            <p:nvPr/>
          </p:nvSpPr>
          <p:spPr>
            <a:xfrm>
              <a:off x="654175" y="1408900"/>
              <a:ext cx="2934500" cy="1237575"/>
            </a:xfrm>
            <a:custGeom>
              <a:avLst/>
              <a:gdLst/>
              <a:ahLst/>
              <a:cxnLst/>
              <a:rect l="l" t="t" r="r" b="b"/>
              <a:pathLst>
                <a:path w="117380" h="49503" extrusionOk="0">
                  <a:moveTo>
                    <a:pt x="117379" y="0"/>
                  </a:moveTo>
                  <a:lnTo>
                    <a:pt x="819" y="28131"/>
                  </a:lnTo>
                  <a:lnTo>
                    <a:pt x="819" y="28131"/>
                  </a:lnTo>
                  <a:cubicBezTo>
                    <a:pt x="0" y="34609"/>
                    <a:pt x="1478" y="41924"/>
                    <a:pt x="5269" y="49502"/>
                  </a:cubicBezTo>
                  <a:lnTo>
                    <a:pt x="5269" y="49502"/>
                  </a:lnTo>
                  <a:lnTo>
                    <a:pt x="11737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3563;p64">
              <a:extLst>
                <a:ext uri="{FF2B5EF4-FFF2-40B4-BE49-F238E27FC236}">
                  <a16:creationId xmlns:a16="http://schemas.microsoft.com/office/drawing/2014/main" id="{7DD2DC78-91BD-490C-8292-092222C721A4}"/>
                </a:ext>
              </a:extLst>
            </p:cNvPr>
            <p:cNvSpPr/>
            <p:nvPr/>
          </p:nvSpPr>
          <p:spPr>
            <a:xfrm>
              <a:off x="1359925" y="1527750"/>
              <a:ext cx="2324375" cy="2834650"/>
            </a:xfrm>
            <a:custGeom>
              <a:avLst/>
              <a:gdLst/>
              <a:ahLst/>
              <a:cxnLst/>
              <a:rect l="l" t="t" r="r" b="b"/>
              <a:pathLst>
                <a:path w="92975" h="113386" extrusionOk="0">
                  <a:moveTo>
                    <a:pt x="92975" y="1"/>
                  </a:moveTo>
                  <a:lnTo>
                    <a:pt x="1" y="88441"/>
                  </a:lnTo>
                  <a:cubicBezTo>
                    <a:pt x="2765" y="97462"/>
                    <a:pt x="5000" y="105799"/>
                    <a:pt x="10063" y="113385"/>
                  </a:cubicBezTo>
                  <a:lnTo>
                    <a:pt x="10063" y="113385"/>
                  </a:lnTo>
                  <a:lnTo>
                    <a:pt x="9297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3564;p64">
              <a:extLst>
                <a:ext uri="{FF2B5EF4-FFF2-40B4-BE49-F238E27FC236}">
                  <a16:creationId xmlns:a16="http://schemas.microsoft.com/office/drawing/2014/main" id="{0D6056AF-1D89-4EEB-B489-3085F48333DA}"/>
                </a:ext>
              </a:extLst>
            </p:cNvPr>
            <p:cNvSpPr/>
            <p:nvPr/>
          </p:nvSpPr>
          <p:spPr>
            <a:xfrm>
              <a:off x="1872225" y="1564700"/>
              <a:ext cx="1879600" cy="3395675"/>
            </a:xfrm>
            <a:custGeom>
              <a:avLst/>
              <a:gdLst/>
              <a:ahLst/>
              <a:cxnLst/>
              <a:rect l="l" t="t" r="r" b="b"/>
              <a:pathLst>
                <a:path w="75184" h="135827" extrusionOk="0">
                  <a:moveTo>
                    <a:pt x="75183" y="1"/>
                  </a:moveTo>
                  <a:lnTo>
                    <a:pt x="1" y="123012"/>
                  </a:lnTo>
                  <a:cubicBezTo>
                    <a:pt x="3990" y="126184"/>
                    <a:pt x="11779" y="131640"/>
                    <a:pt x="22564" y="135827"/>
                  </a:cubicBezTo>
                  <a:lnTo>
                    <a:pt x="7518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3565;p64">
              <a:extLst>
                <a:ext uri="{FF2B5EF4-FFF2-40B4-BE49-F238E27FC236}">
                  <a16:creationId xmlns:a16="http://schemas.microsoft.com/office/drawing/2014/main" id="{A904814F-508B-4765-81C7-8F977649E169}"/>
                </a:ext>
              </a:extLst>
            </p:cNvPr>
            <p:cNvSpPr/>
            <p:nvPr/>
          </p:nvSpPr>
          <p:spPr>
            <a:xfrm>
              <a:off x="847450" y="1296475"/>
              <a:ext cx="2719600" cy="460775"/>
            </a:xfrm>
            <a:custGeom>
              <a:avLst/>
              <a:gdLst/>
              <a:ahLst/>
              <a:cxnLst/>
              <a:rect l="l" t="t" r="r" b="b"/>
              <a:pathLst>
                <a:path w="108784" h="18431" extrusionOk="0">
                  <a:moveTo>
                    <a:pt x="47015" y="0"/>
                  </a:moveTo>
                  <a:cubicBezTo>
                    <a:pt x="40751" y="4314"/>
                    <a:pt x="33637" y="7517"/>
                    <a:pt x="23592" y="8625"/>
                  </a:cubicBezTo>
                  <a:cubicBezTo>
                    <a:pt x="12986" y="9794"/>
                    <a:pt x="5121" y="13318"/>
                    <a:pt x="1" y="18431"/>
                  </a:cubicBezTo>
                  <a:lnTo>
                    <a:pt x="108783" y="1544"/>
                  </a:lnTo>
                  <a:lnTo>
                    <a:pt x="4701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3566;p64">
              <a:extLst>
                <a:ext uri="{FF2B5EF4-FFF2-40B4-BE49-F238E27FC236}">
                  <a16:creationId xmlns:a16="http://schemas.microsoft.com/office/drawing/2014/main" id="{1C1F1B49-A0D5-4097-B0F3-0C19C8DD4565}"/>
                </a:ext>
              </a:extLst>
            </p:cNvPr>
            <p:cNvSpPr/>
            <p:nvPr/>
          </p:nvSpPr>
          <p:spPr>
            <a:xfrm>
              <a:off x="2799325" y="1582900"/>
              <a:ext cx="1027275" cy="3522225"/>
            </a:xfrm>
            <a:custGeom>
              <a:avLst/>
              <a:gdLst/>
              <a:ahLst/>
              <a:cxnLst/>
              <a:rect l="l" t="t" r="r" b="b"/>
              <a:pathLst>
                <a:path w="41091" h="140889" extrusionOk="0">
                  <a:moveTo>
                    <a:pt x="41090" y="0"/>
                  </a:moveTo>
                  <a:lnTo>
                    <a:pt x="0" y="139320"/>
                  </a:lnTo>
                  <a:cubicBezTo>
                    <a:pt x="4769" y="140258"/>
                    <a:pt x="9888" y="140841"/>
                    <a:pt x="15329" y="140886"/>
                  </a:cubicBezTo>
                  <a:cubicBezTo>
                    <a:pt x="15489" y="140888"/>
                    <a:pt x="15648" y="140888"/>
                    <a:pt x="15807" y="140888"/>
                  </a:cubicBezTo>
                  <a:cubicBezTo>
                    <a:pt x="19473" y="140888"/>
                    <a:pt x="22841" y="140535"/>
                    <a:pt x="25951" y="139903"/>
                  </a:cubicBezTo>
                  <a:lnTo>
                    <a:pt x="4109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3567;p64">
              <a:extLst>
                <a:ext uri="{FF2B5EF4-FFF2-40B4-BE49-F238E27FC236}">
                  <a16:creationId xmlns:a16="http://schemas.microsoft.com/office/drawing/2014/main" id="{F09B06C3-3496-46E1-B807-B72A3BDEFFAB}"/>
                </a:ext>
              </a:extLst>
            </p:cNvPr>
            <p:cNvSpPr/>
            <p:nvPr/>
          </p:nvSpPr>
          <p:spPr>
            <a:xfrm>
              <a:off x="964550" y="1474650"/>
              <a:ext cx="2664100" cy="1922400"/>
            </a:xfrm>
            <a:custGeom>
              <a:avLst/>
              <a:gdLst/>
              <a:ahLst/>
              <a:cxnLst/>
              <a:rect l="l" t="t" r="r" b="b"/>
              <a:pathLst>
                <a:path w="106564" h="76896" extrusionOk="0">
                  <a:moveTo>
                    <a:pt x="106564" y="0"/>
                  </a:moveTo>
                  <a:lnTo>
                    <a:pt x="1" y="58023"/>
                  </a:lnTo>
                  <a:cubicBezTo>
                    <a:pt x="5061" y="64558"/>
                    <a:pt x="8458" y="70854"/>
                    <a:pt x="11006" y="76896"/>
                  </a:cubicBezTo>
                  <a:lnTo>
                    <a:pt x="10656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3568;p64">
              <a:extLst>
                <a:ext uri="{FF2B5EF4-FFF2-40B4-BE49-F238E27FC236}">
                  <a16:creationId xmlns:a16="http://schemas.microsoft.com/office/drawing/2014/main" id="{AB2D7A7A-DBCA-4F7D-A4E2-17C524AFC2EC}"/>
                </a:ext>
              </a:extLst>
            </p:cNvPr>
            <p:cNvSpPr/>
            <p:nvPr/>
          </p:nvSpPr>
          <p:spPr>
            <a:xfrm>
              <a:off x="4043050" y="1519500"/>
              <a:ext cx="2147875" cy="2844425"/>
            </a:xfrm>
            <a:custGeom>
              <a:avLst/>
              <a:gdLst/>
              <a:ahLst/>
              <a:cxnLst/>
              <a:rect l="l" t="t" r="r" b="b"/>
              <a:pathLst>
                <a:path w="85915" h="113777" extrusionOk="0">
                  <a:moveTo>
                    <a:pt x="1" y="0"/>
                  </a:moveTo>
                  <a:lnTo>
                    <a:pt x="61944" y="113764"/>
                  </a:lnTo>
                  <a:cubicBezTo>
                    <a:pt x="62372" y="113772"/>
                    <a:pt x="62799" y="113776"/>
                    <a:pt x="63227" y="113776"/>
                  </a:cubicBezTo>
                  <a:cubicBezTo>
                    <a:pt x="65702" y="113776"/>
                    <a:pt x="68175" y="113640"/>
                    <a:pt x="70636" y="113368"/>
                  </a:cubicBezTo>
                  <a:cubicBezTo>
                    <a:pt x="76268" y="112747"/>
                    <a:pt x="81452" y="110354"/>
                    <a:pt x="85915" y="106764"/>
                  </a:cubicBezTo>
                  <a:lnTo>
                    <a:pt x="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3569;p64">
              <a:extLst>
                <a:ext uri="{FF2B5EF4-FFF2-40B4-BE49-F238E27FC236}">
                  <a16:creationId xmlns:a16="http://schemas.microsoft.com/office/drawing/2014/main" id="{2811A434-4AB2-46E5-A24F-79CEBD82F4EE}"/>
                </a:ext>
              </a:extLst>
            </p:cNvPr>
            <p:cNvSpPr/>
            <p:nvPr/>
          </p:nvSpPr>
          <p:spPr>
            <a:xfrm>
              <a:off x="4096200" y="1463850"/>
              <a:ext cx="2502050" cy="2449625"/>
            </a:xfrm>
            <a:custGeom>
              <a:avLst/>
              <a:gdLst/>
              <a:ahLst/>
              <a:cxnLst/>
              <a:rect l="l" t="t" r="r" b="b"/>
              <a:pathLst>
                <a:path w="100082" h="97985" extrusionOk="0">
                  <a:moveTo>
                    <a:pt x="1" y="0"/>
                  </a:moveTo>
                  <a:lnTo>
                    <a:pt x="93205" y="97984"/>
                  </a:lnTo>
                  <a:cubicBezTo>
                    <a:pt x="97609" y="90591"/>
                    <a:pt x="100081" y="81711"/>
                    <a:pt x="99830" y="73000"/>
                  </a:cubicBezTo>
                  <a:lnTo>
                    <a:pt x="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3570;p64">
              <a:extLst>
                <a:ext uri="{FF2B5EF4-FFF2-40B4-BE49-F238E27FC236}">
                  <a16:creationId xmlns:a16="http://schemas.microsoft.com/office/drawing/2014/main" id="{A2298CBF-9B06-4078-B9A0-1DE050F1E002}"/>
                </a:ext>
              </a:extLst>
            </p:cNvPr>
            <p:cNvSpPr/>
            <p:nvPr/>
          </p:nvSpPr>
          <p:spPr>
            <a:xfrm>
              <a:off x="4133125" y="1396325"/>
              <a:ext cx="2311975" cy="1413025"/>
            </a:xfrm>
            <a:custGeom>
              <a:avLst/>
              <a:gdLst/>
              <a:ahLst/>
              <a:cxnLst/>
              <a:rect l="l" t="t" r="r" b="b"/>
              <a:pathLst>
                <a:path w="92479" h="56521" extrusionOk="0">
                  <a:moveTo>
                    <a:pt x="0" y="1"/>
                  </a:moveTo>
                  <a:lnTo>
                    <a:pt x="92479" y="56521"/>
                  </a:lnTo>
                  <a:cubicBezTo>
                    <a:pt x="91960" y="55739"/>
                    <a:pt x="91403" y="54974"/>
                    <a:pt x="90811" y="54224"/>
                  </a:cubicBezTo>
                  <a:cubicBezTo>
                    <a:pt x="78816" y="39131"/>
                    <a:pt x="63231" y="29844"/>
                    <a:pt x="54962" y="21293"/>
                  </a:cubicBez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3571;p64">
              <a:extLst>
                <a:ext uri="{FF2B5EF4-FFF2-40B4-BE49-F238E27FC236}">
                  <a16:creationId xmlns:a16="http://schemas.microsoft.com/office/drawing/2014/main" id="{3B6CCF56-0D6A-48A6-BB72-79C3CF8E3CCF}"/>
                </a:ext>
              </a:extLst>
            </p:cNvPr>
            <p:cNvSpPr/>
            <p:nvPr/>
          </p:nvSpPr>
          <p:spPr>
            <a:xfrm>
              <a:off x="4151325" y="1321550"/>
              <a:ext cx="1260400" cy="358000"/>
            </a:xfrm>
            <a:custGeom>
              <a:avLst/>
              <a:gdLst/>
              <a:ahLst/>
              <a:cxnLst/>
              <a:rect l="l" t="t" r="r" b="b"/>
              <a:pathLst>
                <a:path w="50416" h="14320" extrusionOk="0">
                  <a:moveTo>
                    <a:pt x="0" y="1"/>
                  </a:moveTo>
                  <a:lnTo>
                    <a:pt x="48550" y="14320"/>
                  </a:lnTo>
                  <a:cubicBezTo>
                    <a:pt x="48454" y="13406"/>
                    <a:pt x="48486" y="12483"/>
                    <a:pt x="48644" y="11580"/>
                  </a:cubicBezTo>
                  <a:cubicBezTo>
                    <a:pt x="48999" y="9557"/>
                    <a:pt x="49638" y="7512"/>
                    <a:pt x="50416" y="5456"/>
                  </a:cubicBez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3572;p64">
              <a:extLst>
                <a:ext uri="{FF2B5EF4-FFF2-40B4-BE49-F238E27FC236}">
                  <a16:creationId xmlns:a16="http://schemas.microsoft.com/office/drawing/2014/main" id="{68CF50B7-97BE-4443-A1D6-FAF03646CE25}"/>
                </a:ext>
              </a:extLst>
            </p:cNvPr>
            <p:cNvSpPr/>
            <p:nvPr/>
          </p:nvSpPr>
          <p:spPr>
            <a:xfrm>
              <a:off x="3819750" y="1581100"/>
              <a:ext cx="523450" cy="3350000"/>
            </a:xfrm>
            <a:custGeom>
              <a:avLst/>
              <a:gdLst/>
              <a:ahLst/>
              <a:cxnLst/>
              <a:rect l="l" t="t" r="r" b="b"/>
              <a:pathLst>
                <a:path w="20938" h="134000" extrusionOk="0">
                  <a:moveTo>
                    <a:pt x="3350" y="1"/>
                  </a:moveTo>
                  <a:lnTo>
                    <a:pt x="0" y="133999"/>
                  </a:lnTo>
                  <a:cubicBezTo>
                    <a:pt x="9434" y="128035"/>
                    <a:pt x="15537" y="119459"/>
                    <a:pt x="20937" y="113297"/>
                  </a:cubicBezTo>
                  <a:lnTo>
                    <a:pt x="335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3573;p64">
              <a:extLst>
                <a:ext uri="{FF2B5EF4-FFF2-40B4-BE49-F238E27FC236}">
                  <a16:creationId xmlns:a16="http://schemas.microsoft.com/office/drawing/2014/main" id="{8160AFBD-7F98-4B0C-A4D3-1624CF97E23F}"/>
                </a:ext>
              </a:extLst>
            </p:cNvPr>
            <p:cNvSpPr/>
            <p:nvPr/>
          </p:nvSpPr>
          <p:spPr>
            <a:xfrm>
              <a:off x="2249600" y="932000"/>
              <a:ext cx="1315650" cy="326150"/>
            </a:xfrm>
            <a:custGeom>
              <a:avLst/>
              <a:gdLst/>
              <a:ahLst/>
              <a:cxnLst/>
              <a:rect l="l" t="t" r="r" b="b"/>
              <a:pathLst>
                <a:path w="52626" h="13046" extrusionOk="0">
                  <a:moveTo>
                    <a:pt x="8392" y="0"/>
                  </a:moveTo>
                  <a:cubicBezTo>
                    <a:pt x="5426" y="2517"/>
                    <a:pt x="2693" y="4997"/>
                    <a:pt x="0" y="7351"/>
                  </a:cubicBezTo>
                  <a:lnTo>
                    <a:pt x="52625" y="13045"/>
                  </a:lnTo>
                  <a:lnTo>
                    <a:pt x="839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3574;p64">
              <a:extLst>
                <a:ext uri="{FF2B5EF4-FFF2-40B4-BE49-F238E27FC236}">
                  <a16:creationId xmlns:a16="http://schemas.microsoft.com/office/drawing/2014/main" id="{F2FC906C-BE8E-40F2-8277-7646E0BA562F}"/>
                </a:ext>
              </a:extLst>
            </p:cNvPr>
            <p:cNvSpPr/>
            <p:nvPr/>
          </p:nvSpPr>
          <p:spPr>
            <a:xfrm>
              <a:off x="3977350" y="1559475"/>
              <a:ext cx="1214650" cy="2750925"/>
            </a:xfrm>
            <a:custGeom>
              <a:avLst/>
              <a:gdLst/>
              <a:ahLst/>
              <a:cxnLst/>
              <a:rect l="l" t="t" r="r" b="b"/>
              <a:pathLst>
                <a:path w="48586" h="110037" extrusionOk="0">
                  <a:moveTo>
                    <a:pt x="0" y="1"/>
                  </a:moveTo>
                  <a:lnTo>
                    <a:pt x="25662" y="106338"/>
                  </a:lnTo>
                  <a:cubicBezTo>
                    <a:pt x="26816" y="106095"/>
                    <a:pt x="27991" y="105987"/>
                    <a:pt x="29198" y="105987"/>
                  </a:cubicBezTo>
                  <a:cubicBezTo>
                    <a:pt x="34728" y="105987"/>
                    <a:pt x="40906" y="108245"/>
                    <a:pt x="48586" y="110036"/>
                  </a:cubicBez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3575;p64">
              <a:extLst>
                <a:ext uri="{FF2B5EF4-FFF2-40B4-BE49-F238E27FC236}">
                  <a16:creationId xmlns:a16="http://schemas.microsoft.com/office/drawing/2014/main" id="{F1784A39-DBC8-496C-A803-990CC24A2A50}"/>
                </a:ext>
              </a:extLst>
            </p:cNvPr>
            <p:cNvSpPr/>
            <p:nvPr/>
          </p:nvSpPr>
          <p:spPr>
            <a:xfrm>
              <a:off x="3460800" y="355375"/>
              <a:ext cx="278450" cy="664850"/>
            </a:xfrm>
            <a:custGeom>
              <a:avLst/>
              <a:gdLst/>
              <a:ahLst/>
              <a:cxnLst/>
              <a:rect l="l" t="t" r="r" b="b"/>
              <a:pathLst>
                <a:path w="11138" h="26594" extrusionOk="0">
                  <a:moveTo>
                    <a:pt x="4720" y="1"/>
                  </a:moveTo>
                  <a:cubicBezTo>
                    <a:pt x="3178" y="425"/>
                    <a:pt x="1604" y="881"/>
                    <a:pt x="1" y="1372"/>
                  </a:cubicBezTo>
                  <a:lnTo>
                    <a:pt x="11138" y="26593"/>
                  </a:lnTo>
                  <a:lnTo>
                    <a:pt x="472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3576;p64">
              <a:extLst>
                <a:ext uri="{FF2B5EF4-FFF2-40B4-BE49-F238E27FC236}">
                  <a16:creationId xmlns:a16="http://schemas.microsoft.com/office/drawing/2014/main" id="{59AB7EA9-FBEE-48E2-8604-333A7087E2D6}"/>
                </a:ext>
              </a:extLst>
            </p:cNvPr>
            <p:cNvSpPr/>
            <p:nvPr/>
          </p:nvSpPr>
          <p:spPr>
            <a:xfrm>
              <a:off x="4127900" y="605050"/>
              <a:ext cx="1443000" cy="565750"/>
            </a:xfrm>
            <a:custGeom>
              <a:avLst/>
              <a:gdLst/>
              <a:ahLst/>
              <a:cxnLst/>
              <a:rect l="l" t="t" r="r" b="b"/>
              <a:pathLst>
                <a:path w="57720" h="22630" extrusionOk="0">
                  <a:moveTo>
                    <a:pt x="51250" y="1"/>
                  </a:moveTo>
                  <a:lnTo>
                    <a:pt x="0" y="22630"/>
                  </a:lnTo>
                  <a:lnTo>
                    <a:pt x="57720" y="8700"/>
                  </a:lnTo>
                  <a:cubicBezTo>
                    <a:pt x="56818" y="5712"/>
                    <a:pt x="54832" y="2799"/>
                    <a:pt x="5125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3577;p64">
              <a:extLst>
                <a:ext uri="{FF2B5EF4-FFF2-40B4-BE49-F238E27FC236}">
                  <a16:creationId xmlns:a16="http://schemas.microsoft.com/office/drawing/2014/main" id="{FC61B626-2BB5-41B2-A51C-44B261F73C5D}"/>
                </a:ext>
              </a:extLst>
            </p:cNvPr>
            <p:cNvSpPr/>
            <p:nvPr/>
          </p:nvSpPr>
          <p:spPr>
            <a:xfrm>
              <a:off x="4149525" y="1023150"/>
              <a:ext cx="1426900" cy="254950"/>
            </a:xfrm>
            <a:custGeom>
              <a:avLst/>
              <a:gdLst/>
              <a:ahLst/>
              <a:cxnLst/>
              <a:rect l="l" t="t" r="r" b="b"/>
              <a:pathLst>
                <a:path w="57076" h="10198" extrusionOk="0">
                  <a:moveTo>
                    <a:pt x="57075" y="0"/>
                  </a:moveTo>
                  <a:lnTo>
                    <a:pt x="0" y="8860"/>
                  </a:lnTo>
                  <a:lnTo>
                    <a:pt x="53528" y="10198"/>
                  </a:lnTo>
                  <a:cubicBezTo>
                    <a:pt x="55018" y="6780"/>
                    <a:pt x="56419" y="3364"/>
                    <a:pt x="5707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3578;p64">
              <a:extLst>
                <a:ext uri="{FF2B5EF4-FFF2-40B4-BE49-F238E27FC236}">
                  <a16:creationId xmlns:a16="http://schemas.microsoft.com/office/drawing/2014/main" id="{F36D95A8-8DC7-4978-9D31-ADB7A1434684}"/>
                </a:ext>
              </a:extLst>
            </p:cNvPr>
            <p:cNvSpPr/>
            <p:nvPr/>
          </p:nvSpPr>
          <p:spPr>
            <a:xfrm>
              <a:off x="4087925" y="364150"/>
              <a:ext cx="1145150" cy="740950"/>
            </a:xfrm>
            <a:custGeom>
              <a:avLst/>
              <a:gdLst/>
              <a:ahLst/>
              <a:cxnLst/>
              <a:rect l="l" t="t" r="r" b="b"/>
              <a:pathLst>
                <a:path w="45806" h="29638" extrusionOk="0">
                  <a:moveTo>
                    <a:pt x="36827" y="1"/>
                  </a:moveTo>
                  <a:lnTo>
                    <a:pt x="0" y="29637"/>
                  </a:lnTo>
                  <a:lnTo>
                    <a:pt x="45806" y="4695"/>
                  </a:lnTo>
                  <a:cubicBezTo>
                    <a:pt x="43026" y="2962"/>
                    <a:pt x="40054" y="1372"/>
                    <a:pt x="3682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3579;p64">
              <a:extLst>
                <a:ext uri="{FF2B5EF4-FFF2-40B4-BE49-F238E27FC236}">
                  <a16:creationId xmlns:a16="http://schemas.microsoft.com/office/drawing/2014/main" id="{382863AC-9870-480E-A106-7B2A76E66557}"/>
                </a:ext>
              </a:extLst>
            </p:cNvPr>
            <p:cNvSpPr/>
            <p:nvPr/>
          </p:nvSpPr>
          <p:spPr>
            <a:xfrm>
              <a:off x="3565225" y="996800"/>
              <a:ext cx="586125" cy="586125"/>
            </a:xfrm>
            <a:custGeom>
              <a:avLst/>
              <a:gdLst/>
              <a:ahLst/>
              <a:cxnLst/>
              <a:rect l="l" t="t" r="r" b="b"/>
              <a:pathLst>
                <a:path w="23445" h="23445" extrusionOk="0">
                  <a:moveTo>
                    <a:pt x="12990" y="1"/>
                  </a:moveTo>
                  <a:lnTo>
                    <a:pt x="10968" y="6861"/>
                  </a:lnTo>
                  <a:lnTo>
                    <a:pt x="9913" y="71"/>
                  </a:lnTo>
                  <a:lnTo>
                    <a:pt x="9735" y="7221"/>
                  </a:lnTo>
                  <a:lnTo>
                    <a:pt x="6959" y="936"/>
                  </a:lnTo>
                  <a:lnTo>
                    <a:pt x="8638" y="7889"/>
                  </a:lnTo>
                  <a:lnTo>
                    <a:pt x="4331" y="2537"/>
                  </a:lnTo>
                  <a:lnTo>
                    <a:pt x="7751" y="8818"/>
                  </a:lnTo>
                  <a:lnTo>
                    <a:pt x="2205" y="4763"/>
                  </a:lnTo>
                  <a:lnTo>
                    <a:pt x="7135" y="9944"/>
                  </a:lnTo>
                  <a:lnTo>
                    <a:pt x="728" y="7463"/>
                  </a:lnTo>
                  <a:lnTo>
                    <a:pt x="6831" y="11193"/>
                  </a:lnTo>
                  <a:lnTo>
                    <a:pt x="6831" y="11193"/>
                  </a:lnTo>
                  <a:lnTo>
                    <a:pt x="0" y="10453"/>
                  </a:lnTo>
                  <a:lnTo>
                    <a:pt x="6861" y="12477"/>
                  </a:lnTo>
                  <a:lnTo>
                    <a:pt x="71" y="13530"/>
                  </a:lnTo>
                  <a:lnTo>
                    <a:pt x="7222" y="13710"/>
                  </a:lnTo>
                  <a:lnTo>
                    <a:pt x="936" y="16484"/>
                  </a:lnTo>
                  <a:lnTo>
                    <a:pt x="7890" y="14807"/>
                  </a:lnTo>
                  <a:lnTo>
                    <a:pt x="2537" y="19114"/>
                  </a:lnTo>
                  <a:lnTo>
                    <a:pt x="2537" y="19114"/>
                  </a:lnTo>
                  <a:lnTo>
                    <a:pt x="8818" y="15694"/>
                  </a:lnTo>
                  <a:lnTo>
                    <a:pt x="9804" y="14344"/>
                  </a:lnTo>
                  <a:lnTo>
                    <a:pt x="10799" y="14104"/>
                  </a:lnTo>
                  <a:lnTo>
                    <a:pt x="10549" y="14752"/>
                  </a:lnTo>
                  <a:lnTo>
                    <a:pt x="10549" y="14752"/>
                  </a:lnTo>
                  <a:lnTo>
                    <a:pt x="11447" y="14262"/>
                  </a:lnTo>
                  <a:lnTo>
                    <a:pt x="11373" y="14951"/>
                  </a:lnTo>
                  <a:lnTo>
                    <a:pt x="9945" y="16310"/>
                  </a:lnTo>
                  <a:lnTo>
                    <a:pt x="7463" y="22717"/>
                  </a:lnTo>
                  <a:lnTo>
                    <a:pt x="11192" y="16614"/>
                  </a:lnTo>
                  <a:lnTo>
                    <a:pt x="10454" y="23444"/>
                  </a:lnTo>
                  <a:lnTo>
                    <a:pt x="12477" y="16584"/>
                  </a:lnTo>
                  <a:lnTo>
                    <a:pt x="13531" y="23373"/>
                  </a:lnTo>
                  <a:lnTo>
                    <a:pt x="13709" y="16223"/>
                  </a:lnTo>
                  <a:lnTo>
                    <a:pt x="16485" y="22508"/>
                  </a:lnTo>
                  <a:lnTo>
                    <a:pt x="14806" y="15555"/>
                  </a:lnTo>
                  <a:lnTo>
                    <a:pt x="19114" y="20908"/>
                  </a:lnTo>
                  <a:lnTo>
                    <a:pt x="15693" y="14626"/>
                  </a:lnTo>
                  <a:lnTo>
                    <a:pt x="21240" y="18682"/>
                  </a:lnTo>
                  <a:lnTo>
                    <a:pt x="16310" y="13499"/>
                  </a:lnTo>
                  <a:lnTo>
                    <a:pt x="22716" y="15981"/>
                  </a:lnTo>
                  <a:lnTo>
                    <a:pt x="16613" y="12251"/>
                  </a:lnTo>
                  <a:lnTo>
                    <a:pt x="23444" y="12991"/>
                  </a:lnTo>
                  <a:lnTo>
                    <a:pt x="16584" y="10967"/>
                  </a:lnTo>
                  <a:lnTo>
                    <a:pt x="23372" y="9914"/>
                  </a:lnTo>
                  <a:lnTo>
                    <a:pt x="16223" y="9735"/>
                  </a:lnTo>
                  <a:lnTo>
                    <a:pt x="22507" y="6960"/>
                  </a:lnTo>
                  <a:lnTo>
                    <a:pt x="15555" y="8637"/>
                  </a:lnTo>
                  <a:lnTo>
                    <a:pt x="15555" y="8637"/>
                  </a:lnTo>
                  <a:lnTo>
                    <a:pt x="20908" y="4331"/>
                  </a:lnTo>
                  <a:lnTo>
                    <a:pt x="14627" y="7750"/>
                  </a:lnTo>
                  <a:lnTo>
                    <a:pt x="18682" y="2205"/>
                  </a:lnTo>
                  <a:lnTo>
                    <a:pt x="13499" y="7134"/>
                  </a:lnTo>
                  <a:lnTo>
                    <a:pt x="15982" y="729"/>
                  </a:lnTo>
                  <a:lnTo>
                    <a:pt x="12252" y="6830"/>
                  </a:lnTo>
                  <a:lnTo>
                    <a:pt x="1299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3580;p64">
              <a:extLst>
                <a:ext uri="{FF2B5EF4-FFF2-40B4-BE49-F238E27FC236}">
                  <a16:creationId xmlns:a16="http://schemas.microsoft.com/office/drawing/2014/main" id="{47355A88-9EC0-4CB8-971F-4626B875F62D}"/>
                </a:ext>
              </a:extLst>
            </p:cNvPr>
            <p:cNvSpPr/>
            <p:nvPr/>
          </p:nvSpPr>
          <p:spPr>
            <a:xfrm>
              <a:off x="4032250" y="255800"/>
              <a:ext cx="791300" cy="796125"/>
            </a:xfrm>
            <a:custGeom>
              <a:avLst/>
              <a:gdLst/>
              <a:ahLst/>
              <a:cxnLst/>
              <a:rect l="l" t="t" r="r" b="b"/>
              <a:pathLst>
                <a:path w="31652" h="31845" extrusionOk="0">
                  <a:moveTo>
                    <a:pt x="23287" y="0"/>
                  </a:moveTo>
                  <a:lnTo>
                    <a:pt x="1" y="31845"/>
                  </a:lnTo>
                  <a:lnTo>
                    <a:pt x="31652" y="1738"/>
                  </a:lnTo>
                  <a:cubicBezTo>
                    <a:pt x="29029" y="1004"/>
                    <a:pt x="26246" y="417"/>
                    <a:pt x="2328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3581;p64">
              <a:extLst>
                <a:ext uri="{FF2B5EF4-FFF2-40B4-BE49-F238E27FC236}">
                  <a16:creationId xmlns:a16="http://schemas.microsoft.com/office/drawing/2014/main" id="{FB8ACF98-EED3-4908-8584-6388E189E301}"/>
                </a:ext>
              </a:extLst>
            </p:cNvPr>
            <p:cNvSpPr/>
            <p:nvPr/>
          </p:nvSpPr>
          <p:spPr>
            <a:xfrm>
              <a:off x="3684275" y="1365575"/>
              <a:ext cx="144700" cy="162200"/>
            </a:xfrm>
            <a:custGeom>
              <a:avLst/>
              <a:gdLst/>
              <a:ahLst/>
              <a:cxnLst/>
              <a:rect l="l" t="t" r="r" b="b"/>
              <a:pathLst>
                <a:path w="5788" h="6488" extrusionOk="0">
                  <a:moveTo>
                    <a:pt x="5787" y="1"/>
                  </a:moveTo>
                  <a:lnTo>
                    <a:pt x="4056" y="943"/>
                  </a:lnTo>
                  <a:lnTo>
                    <a:pt x="1" y="6488"/>
                  </a:lnTo>
                  <a:lnTo>
                    <a:pt x="5183" y="1559"/>
                  </a:lnTo>
                  <a:lnTo>
                    <a:pt x="578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3582;p64">
              <a:extLst>
                <a:ext uri="{FF2B5EF4-FFF2-40B4-BE49-F238E27FC236}">
                  <a16:creationId xmlns:a16="http://schemas.microsoft.com/office/drawing/2014/main" id="{12DB2D99-5467-44C6-A9E0-409C3CB64694}"/>
                </a:ext>
              </a:extLst>
            </p:cNvPr>
            <p:cNvSpPr/>
            <p:nvPr/>
          </p:nvSpPr>
          <p:spPr>
            <a:xfrm>
              <a:off x="3708050" y="294975"/>
              <a:ext cx="122600" cy="703625"/>
            </a:xfrm>
            <a:custGeom>
              <a:avLst/>
              <a:gdLst/>
              <a:ahLst/>
              <a:cxnLst/>
              <a:rect l="l" t="t" r="r" b="b"/>
              <a:pathLst>
                <a:path w="4904" h="28145" extrusionOk="0">
                  <a:moveTo>
                    <a:pt x="4904" y="1"/>
                  </a:moveTo>
                  <a:cubicBezTo>
                    <a:pt x="3306" y="325"/>
                    <a:pt x="1671" y="688"/>
                    <a:pt x="1" y="1086"/>
                  </a:cubicBezTo>
                  <a:lnTo>
                    <a:pt x="4200" y="28144"/>
                  </a:lnTo>
                  <a:lnTo>
                    <a:pt x="490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3583;p64">
              <a:extLst>
                <a:ext uri="{FF2B5EF4-FFF2-40B4-BE49-F238E27FC236}">
                  <a16:creationId xmlns:a16="http://schemas.microsoft.com/office/drawing/2014/main" id="{4B09A1A2-41A3-465E-AD7B-057EB8035522}"/>
                </a:ext>
              </a:extLst>
            </p:cNvPr>
            <p:cNvSpPr/>
            <p:nvPr/>
          </p:nvSpPr>
          <p:spPr>
            <a:xfrm>
              <a:off x="2925250" y="535875"/>
              <a:ext cx="695100" cy="580000"/>
            </a:xfrm>
            <a:custGeom>
              <a:avLst/>
              <a:gdLst/>
              <a:ahLst/>
              <a:cxnLst/>
              <a:rect l="l" t="t" r="r" b="b"/>
              <a:pathLst>
                <a:path w="27804" h="23200" extrusionOk="0">
                  <a:moveTo>
                    <a:pt x="5736" y="1"/>
                  </a:moveTo>
                  <a:cubicBezTo>
                    <a:pt x="3717" y="930"/>
                    <a:pt x="1810" y="1889"/>
                    <a:pt x="0" y="2868"/>
                  </a:cubicBezTo>
                  <a:lnTo>
                    <a:pt x="27804" y="23200"/>
                  </a:lnTo>
                  <a:lnTo>
                    <a:pt x="573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3584;p64">
              <a:extLst>
                <a:ext uri="{FF2B5EF4-FFF2-40B4-BE49-F238E27FC236}">
                  <a16:creationId xmlns:a16="http://schemas.microsoft.com/office/drawing/2014/main" id="{A09885A6-793B-4B82-8A4B-3AC09ECB9D5B}"/>
                </a:ext>
              </a:extLst>
            </p:cNvPr>
            <p:cNvSpPr/>
            <p:nvPr/>
          </p:nvSpPr>
          <p:spPr>
            <a:xfrm>
              <a:off x="3204825" y="431275"/>
              <a:ext cx="468675" cy="628950"/>
            </a:xfrm>
            <a:custGeom>
              <a:avLst/>
              <a:gdLst/>
              <a:ahLst/>
              <a:cxnLst/>
              <a:rect l="l" t="t" r="r" b="b"/>
              <a:pathLst>
                <a:path w="18747" h="25158" extrusionOk="0">
                  <a:moveTo>
                    <a:pt x="5049" y="1"/>
                  </a:moveTo>
                  <a:cubicBezTo>
                    <a:pt x="3295" y="602"/>
                    <a:pt x="1617" y="1223"/>
                    <a:pt x="0" y="1861"/>
                  </a:cubicBezTo>
                  <a:lnTo>
                    <a:pt x="18747" y="25158"/>
                  </a:lnTo>
                  <a:lnTo>
                    <a:pt x="504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3585;p64">
              <a:extLst>
                <a:ext uri="{FF2B5EF4-FFF2-40B4-BE49-F238E27FC236}">
                  <a16:creationId xmlns:a16="http://schemas.microsoft.com/office/drawing/2014/main" id="{8AE9EF87-86A1-4A21-9682-CAE72452D71E}"/>
                </a:ext>
              </a:extLst>
            </p:cNvPr>
            <p:cNvSpPr/>
            <p:nvPr/>
          </p:nvSpPr>
          <p:spPr>
            <a:xfrm>
              <a:off x="2614000" y="692550"/>
              <a:ext cx="969450" cy="490850"/>
            </a:xfrm>
            <a:custGeom>
              <a:avLst/>
              <a:gdLst/>
              <a:ahLst/>
              <a:cxnLst/>
              <a:rect l="l" t="t" r="r" b="b"/>
              <a:pathLst>
                <a:path w="38778" h="19634" extrusionOk="0">
                  <a:moveTo>
                    <a:pt x="6655" y="1"/>
                  </a:moveTo>
                  <a:cubicBezTo>
                    <a:pt x="4272" y="1514"/>
                    <a:pt x="2067" y="3057"/>
                    <a:pt x="1" y="4612"/>
                  </a:cubicBezTo>
                  <a:lnTo>
                    <a:pt x="38777" y="19633"/>
                  </a:lnTo>
                  <a:lnTo>
                    <a:pt x="665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3586;p64">
              <a:extLst>
                <a:ext uri="{FF2B5EF4-FFF2-40B4-BE49-F238E27FC236}">
                  <a16:creationId xmlns:a16="http://schemas.microsoft.com/office/drawing/2014/main" id="{CBF8F1EE-A509-4628-9B79-6297832D6177}"/>
                </a:ext>
              </a:extLst>
            </p:cNvPr>
            <p:cNvSpPr/>
            <p:nvPr/>
          </p:nvSpPr>
          <p:spPr>
            <a:xfrm>
              <a:off x="3964750" y="238200"/>
              <a:ext cx="473700" cy="776825"/>
            </a:xfrm>
            <a:custGeom>
              <a:avLst/>
              <a:gdLst/>
              <a:ahLst/>
              <a:cxnLst/>
              <a:rect l="l" t="t" r="r" b="b"/>
              <a:pathLst>
                <a:path w="18948" h="31073" extrusionOk="0">
                  <a:moveTo>
                    <a:pt x="15585" y="1"/>
                  </a:moveTo>
                  <a:cubicBezTo>
                    <a:pt x="14417" y="1"/>
                    <a:pt x="13225" y="25"/>
                    <a:pt x="12009" y="73"/>
                  </a:cubicBezTo>
                  <a:lnTo>
                    <a:pt x="1" y="31073"/>
                  </a:lnTo>
                  <a:lnTo>
                    <a:pt x="18947" y="70"/>
                  </a:lnTo>
                  <a:cubicBezTo>
                    <a:pt x="17850" y="24"/>
                    <a:pt x="16729" y="1"/>
                    <a:pt x="1558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3587;p64">
              <a:extLst>
                <a:ext uri="{FF2B5EF4-FFF2-40B4-BE49-F238E27FC236}">
                  <a16:creationId xmlns:a16="http://schemas.microsoft.com/office/drawing/2014/main" id="{148031CE-F1B8-4B12-A27A-31AC175D761A}"/>
                </a:ext>
              </a:extLst>
            </p:cNvPr>
            <p:cNvSpPr/>
            <p:nvPr/>
          </p:nvSpPr>
          <p:spPr>
            <a:xfrm>
              <a:off x="3889975" y="251450"/>
              <a:ext cx="219850" cy="745375"/>
            </a:xfrm>
            <a:custGeom>
              <a:avLst/>
              <a:gdLst/>
              <a:ahLst/>
              <a:cxnLst/>
              <a:rect l="l" t="t" r="r" b="b"/>
              <a:pathLst>
                <a:path w="8794" h="29815" extrusionOk="0">
                  <a:moveTo>
                    <a:pt x="8793" y="0"/>
                  </a:moveTo>
                  <a:lnTo>
                    <a:pt x="8793" y="0"/>
                  </a:lnTo>
                  <a:cubicBezTo>
                    <a:pt x="6966" y="194"/>
                    <a:pt x="5083" y="441"/>
                    <a:pt x="3147" y="746"/>
                  </a:cubicBezTo>
                  <a:lnTo>
                    <a:pt x="0" y="29815"/>
                  </a:lnTo>
                  <a:lnTo>
                    <a:pt x="879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3588;p64">
              <a:extLst>
                <a:ext uri="{FF2B5EF4-FFF2-40B4-BE49-F238E27FC236}">
                  <a16:creationId xmlns:a16="http://schemas.microsoft.com/office/drawing/2014/main" id="{5AA0057F-75DF-4EAB-895D-8C8475677FBF}"/>
                </a:ext>
              </a:extLst>
            </p:cNvPr>
            <p:cNvSpPr/>
            <p:nvPr/>
          </p:nvSpPr>
          <p:spPr>
            <a:xfrm>
              <a:off x="940875" y="3892750"/>
              <a:ext cx="5715600" cy="1582800"/>
            </a:xfrm>
            <a:custGeom>
              <a:avLst/>
              <a:gdLst/>
              <a:ahLst/>
              <a:cxnLst/>
              <a:rect l="l" t="t" r="r" b="b"/>
              <a:pathLst>
                <a:path w="228624" h="63312" extrusionOk="0">
                  <a:moveTo>
                    <a:pt x="114312" y="0"/>
                  </a:moveTo>
                  <a:cubicBezTo>
                    <a:pt x="83995" y="0"/>
                    <a:pt x="54920" y="3335"/>
                    <a:pt x="33482" y="9271"/>
                  </a:cubicBezTo>
                  <a:cubicBezTo>
                    <a:pt x="12045" y="15209"/>
                    <a:pt x="1" y="23259"/>
                    <a:pt x="1" y="31655"/>
                  </a:cubicBezTo>
                  <a:cubicBezTo>
                    <a:pt x="1" y="40051"/>
                    <a:pt x="12045" y="48103"/>
                    <a:pt x="33482" y="54039"/>
                  </a:cubicBezTo>
                  <a:cubicBezTo>
                    <a:pt x="54920" y="59975"/>
                    <a:pt x="83995" y="63311"/>
                    <a:pt x="114312" y="63311"/>
                  </a:cubicBezTo>
                  <a:cubicBezTo>
                    <a:pt x="144629" y="63311"/>
                    <a:pt x="173704" y="59975"/>
                    <a:pt x="195142" y="54039"/>
                  </a:cubicBezTo>
                  <a:cubicBezTo>
                    <a:pt x="216579" y="48103"/>
                    <a:pt x="228623" y="40051"/>
                    <a:pt x="228623" y="31655"/>
                  </a:cubicBezTo>
                  <a:cubicBezTo>
                    <a:pt x="228623" y="23259"/>
                    <a:pt x="216579" y="15209"/>
                    <a:pt x="195142" y="9271"/>
                  </a:cubicBezTo>
                  <a:cubicBezTo>
                    <a:pt x="173704" y="3335"/>
                    <a:pt x="144629" y="0"/>
                    <a:pt x="1143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8" name="Google Shape;3589;p64">
              <a:extLst>
                <a:ext uri="{FF2B5EF4-FFF2-40B4-BE49-F238E27FC236}">
                  <a16:creationId xmlns:a16="http://schemas.microsoft.com/office/drawing/2014/main" id="{2D136E0B-1338-4E04-A273-6E48EC0AC89D}"/>
                </a:ext>
              </a:extLst>
            </p:cNvPr>
            <p:cNvSpPr/>
            <p:nvPr/>
          </p:nvSpPr>
          <p:spPr>
            <a:xfrm>
              <a:off x="3607375" y="1380825"/>
              <a:ext cx="481725" cy="124175"/>
            </a:xfrm>
            <a:custGeom>
              <a:avLst/>
              <a:gdLst/>
              <a:ahLst/>
              <a:cxnLst/>
              <a:rect l="l" t="t" r="r" b="b"/>
              <a:pathLst>
                <a:path w="19269" h="4967" extrusionOk="0">
                  <a:moveTo>
                    <a:pt x="1" y="1"/>
                  </a:moveTo>
                  <a:lnTo>
                    <a:pt x="1" y="4967"/>
                  </a:lnTo>
                  <a:lnTo>
                    <a:pt x="19268" y="4967"/>
                  </a:lnTo>
                  <a:lnTo>
                    <a:pt x="1926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3590;p64">
              <a:extLst>
                <a:ext uri="{FF2B5EF4-FFF2-40B4-BE49-F238E27FC236}">
                  <a16:creationId xmlns:a16="http://schemas.microsoft.com/office/drawing/2014/main" id="{CB18A4DE-3630-4E7D-A4F3-3134A821C499}"/>
                </a:ext>
              </a:extLst>
            </p:cNvPr>
            <p:cNvSpPr/>
            <p:nvPr/>
          </p:nvSpPr>
          <p:spPr>
            <a:xfrm>
              <a:off x="3600250" y="1373675"/>
              <a:ext cx="495975" cy="138475"/>
            </a:xfrm>
            <a:custGeom>
              <a:avLst/>
              <a:gdLst/>
              <a:ahLst/>
              <a:cxnLst/>
              <a:rect l="l" t="t" r="r" b="b"/>
              <a:pathLst>
                <a:path w="19839" h="5539" extrusionOk="0">
                  <a:moveTo>
                    <a:pt x="19267" y="574"/>
                  </a:moveTo>
                  <a:lnTo>
                    <a:pt x="19267" y="4967"/>
                  </a:lnTo>
                  <a:lnTo>
                    <a:pt x="572" y="4967"/>
                  </a:lnTo>
                  <a:lnTo>
                    <a:pt x="572" y="574"/>
                  </a:lnTo>
                  <a:close/>
                  <a:moveTo>
                    <a:pt x="286" y="1"/>
                  </a:moveTo>
                  <a:cubicBezTo>
                    <a:pt x="128" y="1"/>
                    <a:pt x="0" y="129"/>
                    <a:pt x="0" y="287"/>
                  </a:cubicBezTo>
                  <a:lnTo>
                    <a:pt x="0" y="5253"/>
                  </a:lnTo>
                  <a:cubicBezTo>
                    <a:pt x="0" y="5410"/>
                    <a:pt x="128" y="5538"/>
                    <a:pt x="286" y="5538"/>
                  </a:cubicBezTo>
                  <a:lnTo>
                    <a:pt x="19553" y="5538"/>
                  </a:lnTo>
                  <a:cubicBezTo>
                    <a:pt x="19711" y="5538"/>
                    <a:pt x="19839" y="5410"/>
                    <a:pt x="19839" y="5253"/>
                  </a:cubicBezTo>
                  <a:lnTo>
                    <a:pt x="19839" y="287"/>
                  </a:lnTo>
                  <a:cubicBezTo>
                    <a:pt x="19839" y="129"/>
                    <a:pt x="19711" y="1"/>
                    <a:pt x="195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3591;p64">
              <a:extLst>
                <a:ext uri="{FF2B5EF4-FFF2-40B4-BE49-F238E27FC236}">
                  <a16:creationId xmlns:a16="http://schemas.microsoft.com/office/drawing/2014/main" id="{F35DD918-F798-441D-BFBE-773F4C61D957}"/>
                </a:ext>
              </a:extLst>
            </p:cNvPr>
            <p:cNvSpPr/>
            <p:nvPr/>
          </p:nvSpPr>
          <p:spPr>
            <a:xfrm>
              <a:off x="3701800" y="1380825"/>
              <a:ext cx="76325" cy="124175"/>
            </a:xfrm>
            <a:custGeom>
              <a:avLst/>
              <a:gdLst/>
              <a:ahLst/>
              <a:cxnLst/>
              <a:rect l="l" t="t" r="r" b="b"/>
              <a:pathLst>
                <a:path w="3053" h="4967" extrusionOk="0">
                  <a:moveTo>
                    <a:pt x="1" y="1"/>
                  </a:moveTo>
                  <a:lnTo>
                    <a:pt x="1" y="4967"/>
                  </a:lnTo>
                  <a:lnTo>
                    <a:pt x="3052" y="4967"/>
                  </a:lnTo>
                  <a:lnTo>
                    <a:pt x="305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3592;p64">
              <a:extLst>
                <a:ext uri="{FF2B5EF4-FFF2-40B4-BE49-F238E27FC236}">
                  <a16:creationId xmlns:a16="http://schemas.microsoft.com/office/drawing/2014/main" id="{41FF127E-F321-4ADD-999E-8D91F7457516}"/>
                </a:ext>
              </a:extLst>
            </p:cNvPr>
            <p:cNvSpPr/>
            <p:nvPr/>
          </p:nvSpPr>
          <p:spPr>
            <a:xfrm>
              <a:off x="3694625" y="1373675"/>
              <a:ext cx="90675" cy="138475"/>
            </a:xfrm>
            <a:custGeom>
              <a:avLst/>
              <a:gdLst/>
              <a:ahLst/>
              <a:cxnLst/>
              <a:rect l="l" t="t" r="r" b="b"/>
              <a:pathLst>
                <a:path w="3627" h="5539" extrusionOk="0">
                  <a:moveTo>
                    <a:pt x="3053" y="574"/>
                  </a:moveTo>
                  <a:lnTo>
                    <a:pt x="3053" y="4967"/>
                  </a:lnTo>
                  <a:lnTo>
                    <a:pt x="574" y="4967"/>
                  </a:lnTo>
                  <a:lnTo>
                    <a:pt x="574" y="574"/>
                  </a:lnTo>
                  <a:close/>
                  <a:moveTo>
                    <a:pt x="288" y="1"/>
                  </a:moveTo>
                  <a:cubicBezTo>
                    <a:pt x="129" y="1"/>
                    <a:pt x="1" y="129"/>
                    <a:pt x="1" y="287"/>
                  </a:cubicBezTo>
                  <a:lnTo>
                    <a:pt x="1" y="5253"/>
                  </a:lnTo>
                  <a:cubicBezTo>
                    <a:pt x="1" y="5411"/>
                    <a:pt x="128" y="5538"/>
                    <a:pt x="285" y="5538"/>
                  </a:cubicBezTo>
                  <a:cubicBezTo>
                    <a:pt x="286" y="5538"/>
                    <a:pt x="287" y="5538"/>
                    <a:pt x="288" y="5538"/>
                  </a:cubicBezTo>
                  <a:lnTo>
                    <a:pt x="3339" y="5538"/>
                  </a:lnTo>
                  <a:cubicBezTo>
                    <a:pt x="3340" y="5538"/>
                    <a:pt x="3341" y="5538"/>
                    <a:pt x="3342" y="5538"/>
                  </a:cubicBezTo>
                  <a:cubicBezTo>
                    <a:pt x="3499" y="5538"/>
                    <a:pt x="3626" y="5411"/>
                    <a:pt x="3626" y="5253"/>
                  </a:cubicBezTo>
                  <a:lnTo>
                    <a:pt x="3626" y="287"/>
                  </a:lnTo>
                  <a:cubicBezTo>
                    <a:pt x="3626" y="129"/>
                    <a:pt x="3498" y="1"/>
                    <a:pt x="33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3593;p64">
              <a:extLst>
                <a:ext uri="{FF2B5EF4-FFF2-40B4-BE49-F238E27FC236}">
                  <a16:creationId xmlns:a16="http://schemas.microsoft.com/office/drawing/2014/main" id="{B81EC731-68D0-42A9-9614-12BDE804112C}"/>
                </a:ext>
              </a:extLst>
            </p:cNvPr>
            <p:cNvSpPr/>
            <p:nvPr/>
          </p:nvSpPr>
          <p:spPr>
            <a:xfrm>
              <a:off x="3542000" y="1499250"/>
              <a:ext cx="612475" cy="124175"/>
            </a:xfrm>
            <a:custGeom>
              <a:avLst/>
              <a:gdLst/>
              <a:ahLst/>
              <a:cxnLst/>
              <a:rect l="l" t="t" r="r" b="b"/>
              <a:pathLst>
                <a:path w="24499" h="4967" extrusionOk="0">
                  <a:moveTo>
                    <a:pt x="0" y="0"/>
                  </a:moveTo>
                  <a:lnTo>
                    <a:pt x="0" y="4966"/>
                  </a:lnTo>
                  <a:lnTo>
                    <a:pt x="24499" y="4966"/>
                  </a:lnTo>
                  <a:lnTo>
                    <a:pt x="2449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3594;p64">
              <a:extLst>
                <a:ext uri="{FF2B5EF4-FFF2-40B4-BE49-F238E27FC236}">
                  <a16:creationId xmlns:a16="http://schemas.microsoft.com/office/drawing/2014/main" id="{2D06295A-D97D-43FB-B683-5EF45EABEF0E}"/>
                </a:ext>
              </a:extLst>
            </p:cNvPr>
            <p:cNvSpPr/>
            <p:nvPr/>
          </p:nvSpPr>
          <p:spPr>
            <a:xfrm>
              <a:off x="3534825" y="1492100"/>
              <a:ext cx="626800" cy="138500"/>
            </a:xfrm>
            <a:custGeom>
              <a:avLst/>
              <a:gdLst/>
              <a:ahLst/>
              <a:cxnLst/>
              <a:rect l="l" t="t" r="r" b="b"/>
              <a:pathLst>
                <a:path w="25072" h="5540" extrusionOk="0">
                  <a:moveTo>
                    <a:pt x="24499" y="573"/>
                  </a:moveTo>
                  <a:lnTo>
                    <a:pt x="24499" y="4967"/>
                  </a:lnTo>
                  <a:lnTo>
                    <a:pt x="573" y="4967"/>
                  </a:lnTo>
                  <a:lnTo>
                    <a:pt x="573" y="573"/>
                  </a:lnTo>
                  <a:close/>
                  <a:moveTo>
                    <a:pt x="287" y="0"/>
                  </a:moveTo>
                  <a:cubicBezTo>
                    <a:pt x="128" y="0"/>
                    <a:pt x="0" y="129"/>
                    <a:pt x="2" y="288"/>
                  </a:cubicBezTo>
                  <a:lnTo>
                    <a:pt x="2" y="5252"/>
                  </a:lnTo>
                  <a:cubicBezTo>
                    <a:pt x="0" y="5411"/>
                    <a:pt x="128" y="5539"/>
                    <a:pt x="287" y="5539"/>
                  </a:cubicBezTo>
                  <a:lnTo>
                    <a:pt x="24786" y="5539"/>
                  </a:lnTo>
                  <a:cubicBezTo>
                    <a:pt x="24943" y="5539"/>
                    <a:pt x="25072" y="5411"/>
                    <a:pt x="25072" y="5254"/>
                  </a:cubicBezTo>
                  <a:lnTo>
                    <a:pt x="25072" y="288"/>
                  </a:lnTo>
                  <a:cubicBezTo>
                    <a:pt x="25072" y="129"/>
                    <a:pt x="24943" y="0"/>
                    <a:pt x="247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3595;p64">
              <a:extLst>
                <a:ext uri="{FF2B5EF4-FFF2-40B4-BE49-F238E27FC236}">
                  <a16:creationId xmlns:a16="http://schemas.microsoft.com/office/drawing/2014/main" id="{B4A766A4-1974-46DC-B3B9-70A1180C4E6C}"/>
                </a:ext>
              </a:extLst>
            </p:cNvPr>
            <p:cNvSpPr/>
            <p:nvPr/>
          </p:nvSpPr>
          <p:spPr>
            <a:xfrm>
              <a:off x="3654100" y="1499250"/>
              <a:ext cx="85850" cy="124175"/>
            </a:xfrm>
            <a:custGeom>
              <a:avLst/>
              <a:gdLst/>
              <a:ahLst/>
              <a:cxnLst/>
              <a:rect l="l" t="t" r="r" b="b"/>
              <a:pathLst>
                <a:path w="3434" h="4967" extrusionOk="0">
                  <a:moveTo>
                    <a:pt x="1" y="0"/>
                  </a:moveTo>
                  <a:lnTo>
                    <a:pt x="1" y="4966"/>
                  </a:lnTo>
                  <a:lnTo>
                    <a:pt x="3434" y="4966"/>
                  </a:lnTo>
                  <a:lnTo>
                    <a:pt x="34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3596;p64">
              <a:extLst>
                <a:ext uri="{FF2B5EF4-FFF2-40B4-BE49-F238E27FC236}">
                  <a16:creationId xmlns:a16="http://schemas.microsoft.com/office/drawing/2014/main" id="{3ECFF816-D1B2-4C93-8BB3-672F9427B0F5}"/>
                </a:ext>
              </a:extLst>
            </p:cNvPr>
            <p:cNvSpPr/>
            <p:nvPr/>
          </p:nvSpPr>
          <p:spPr>
            <a:xfrm>
              <a:off x="3646950" y="1492100"/>
              <a:ext cx="100175" cy="138500"/>
            </a:xfrm>
            <a:custGeom>
              <a:avLst/>
              <a:gdLst/>
              <a:ahLst/>
              <a:cxnLst/>
              <a:rect l="l" t="t" r="r" b="b"/>
              <a:pathLst>
                <a:path w="4007" h="5540" extrusionOk="0">
                  <a:moveTo>
                    <a:pt x="3434" y="573"/>
                  </a:moveTo>
                  <a:lnTo>
                    <a:pt x="3434" y="4967"/>
                  </a:lnTo>
                  <a:lnTo>
                    <a:pt x="572" y="4967"/>
                  </a:lnTo>
                  <a:lnTo>
                    <a:pt x="572" y="573"/>
                  </a:lnTo>
                  <a:close/>
                  <a:moveTo>
                    <a:pt x="287" y="0"/>
                  </a:moveTo>
                  <a:cubicBezTo>
                    <a:pt x="129" y="0"/>
                    <a:pt x="1" y="129"/>
                    <a:pt x="1" y="288"/>
                  </a:cubicBezTo>
                  <a:lnTo>
                    <a:pt x="1" y="5252"/>
                  </a:lnTo>
                  <a:cubicBezTo>
                    <a:pt x="1" y="5411"/>
                    <a:pt x="129" y="5539"/>
                    <a:pt x="287" y="5539"/>
                  </a:cubicBezTo>
                  <a:lnTo>
                    <a:pt x="3720" y="5539"/>
                  </a:lnTo>
                  <a:cubicBezTo>
                    <a:pt x="3879" y="5539"/>
                    <a:pt x="4007" y="5411"/>
                    <a:pt x="4007" y="5254"/>
                  </a:cubicBezTo>
                  <a:lnTo>
                    <a:pt x="4007" y="288"/>
                  </a:lnTo>
                  <a:cubicBezTo>
                    <a:pt x="4007" y="129"/>
                    <a:pt x="3879" y="0"/>
                    <a:pt x="37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3597;p64">
              <a:extLst>
                <a:ext uri="{FF2B5EF4-FFF2-40B4-BE49-F238E27FC236}">
                  <a16:creationId xmlns:a16="http://schemas.microsoft.com/office/drawing/2014/main" id="{CB5DCF7E-CDE9-46CA-BC28-82E627EE0A86}"/>
                </a:ext>
              </a:extLst>
            </p:cNvPr>
            <p:cNvSpPr/>
            <p:nvPr/>
          </p:nvSpPr>
          <p:spPr>
            <a:xfrm>
              <a:off x="3607375" y="1025575"/>
              <a:ext cx="481725" cy="361000"/>
            </a:xfrm>
            <a:custGeom>
              <a:avLst/>
              <a:gdLst/>
              <a:ahLst/>
              <a:cxnLst/>
              <a:rect l="l" t="t" r="r" b="b"/>
              <a:pathLst>
                <a:path w="19269" h="14440" extrusionOk="0">
                  <a:moveTo>
                    <a:pt x="9635" y="1"/>
                  </a:moveTo>
                  <a:cubicBezTo>
                    <a:pt x="4313" y="1"/>
                    <a:pt x="1" y="4314"/>
                    <a:pt x="1" y="9634"/>
                  </a:cubicBezTo>
                  <a:lnTo>
                    <a:pt x="1" y="14440"/>
                  </a:lnTo>
                  <a:lnTo>
                    <a:pt x="19268" y="14440"/>
                  </a:lnTo>
                  <a:lnTo>
                    <a:pt x="19268" y="9634"/>
                  </a:lnTo>
                  <a:cubicBezTo>
                    <a:pt x="19268" y="4314"/>
                    <a:pt x="14954" y="1"/>
                    <a:pt x="963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3598;p64">
              <a:extLst>
                <a:ext uri="{FF2B5EF4-FFF2-40B4-BE49-F238E27FC236}">
                  <a16:creationId xmlns:a16="http://schemas.microsoft.com/office/drawing/2014/main" id="{0D2E930B-B8B2-462A-99BC-2E016A12BCAD}"/>
                </a:ext>
              </a:extLst>
            </p:cNvPr>
            <p:cNvSpPr/>
            <p:nvPr/>
          </p:nvSpPr>
          <p:spPr>
            <a:xfrm>
              <a:off x="3600200" y="1018425"/>
              <a:ext cx="496025" cy="375350"/>
            </a:xfrm>
            <a:custGeom>
              <a:avLst/>
              <a:gdLst/>
              <a:ahLst/>
              <a:cxnLst/>
              <a:rect l="l" t="t" r="r" b="b"/>
              <a:pathLst>
                <a:path w="19841" h="15014" extrusionOk="0">
                  <a:moveTo>
                    <a:pt x="9922" y="574"/>
                  </a:moveTo>
                  <a:cubicBezTo>
                    <a:pt x="15075" y="574"/>
                    <a:pt x="19269" y="4767"/>
                    <a:pt x="19269" y="9920"/>
                  </a:cubicBezTo>
                  <a:lnTo>
                    <a:pt x="19269" y="14440"/>
                  </a:lnTo>
                  <a:lnTo>
                    <a:pt x="574" y="14440"/>
                  </a:lnTo>
                  <a:lnTo>
                    <a:pt x="574" y="9920"/>
                  </a:lnTo>
                  <a:cubicBezTo>
                    <a:pt x="574" y="4767"/>
                    <a:pt x="4767" y="574"/>
                    <a:pt x="9922" y="574"/>
                  </a:cubicBezTo>
                  <a:close/>
                  <a:moveTo>
                    <a:pt x="9922" y="1"/>
                  </a:moveTo>
                  <a:cubicBezTo>
                    <a:pt x="4452" y="1"/>
                    <a:pt x="2" y="4450"/>
                    <a:pt x="2" y="9920"/>
                  </a:cubicBezTo>
                  <a:lnTo>
                    <a:pt x="2" y="14726"/>
                  </a:lnTo>
                  <a:cubicBezTo>
                    <a:pt x="1" y="14884"/>
                    <a:pt x="129" y="15013"/>
                    <a:pt x="288" y="15013"/>
                  </a:cubicBezTo>
                  <a:lnTo>
                    <a:pt x="19555" y="15013"/>
                  </a:lnTo>
                  <a:cubicBezTo>
                    <a:pt x="19713" y="15013"/>
                    <a:pt x="19841" y="14884"/>
                    <a:pt x="19841" y="14726"/>
                  </a:cubicBezTo>
                  <a:lnTo>
                    <a:pt x="19841" y="9920"/>
                  </a:lnTo>
                  <a:cubicBezTo>
                    <a:pt x="19841" y="4450"/>
                    <a:pt x="15391" y="1"/>
                    <a:pt x="992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3599;p64">
              <a:extLst>
                <a:ext uri="{FF2B5EF4-FFF2-40B4-BE49-F238E27FC236}">
                  <a16:creationId xmlns:a16="http://schemas.microsoft.com/office/drawing/2014/main" id="{EC5CA9B8-E92F-4E59-855A-1EFFEAAF3FBA}"/>
                </a:ext>
              </a:extLst>
            </p:cNvPr>
            <p:cNvSpPr/>
            <p:nvPr/>
          </p:nvSpPr>
          <p:spPr>
            <a:xfrm>
              <a:off x="3752200" y="1096725"/>
              <a:ext cx="225675" cy="240775"/>
            </a:xfrm>
            <a:custGeom>
              <a:avLst/>
              <a:gdLst/>
              <a:ahLst/>
              <a:cxnLst/>
              <a:rect l="l" t="t" r="r" b="b"/>
              <a:pathLst>
                <a:path w="9027" h="9631" extrusionOk="0">
                  <a:moveTo>
                    <a:pt x="7071" y="1"/>
                  </a:moveTo>
                  <a:cubicBezTo>
                    <a:pt x="5991" y="1"/>
                    <a:pt x="5115" y="876"/>
                    <a:pt x="5115" y="1957"/>
                  </a:cubicBezTo>
                  <a:cubicBezTo>
                    <a:pt x="5115" y="1971"/>
                    <a:pt x="5119" y="1983"/>
                    <a:pt x="5119" y="1999"/>
                  </a:cubicBezTo>
                  <a:cubicBezTo>
                    <a:pt x="4730" y="1871"/>
                    <a:pt x="4322" y="1807"/>
                    <a:pt x="3912" y="1807"/>
                  </a:cubicBezTo>
                  <a:cubicBezTo>
                    <a:pt x="1751" y="1807"/>
                    <a:pt x="1" y="3557"/>
                    <a:pt x="1" y="5718"/>
                  </a:cubicBezTo>
                  <a:cubicBezTo>
                    <a:pt x="1" y="7879"/>
                    <a:pt x="1751" y="9631"/>
                    <a:pt x="3912" y="9631"/>
                  </a:cubicBezTo>
                  <a:cubicBezTo>
                    <a:pt x="6073" y="9631"/>
                    <a:pt x="7823" y="7879"/>
                    <a:pt x="7823" y="5718"/>
                  </a:cubicBezTo>
                  <a:cubicBezTo>
                    <a:pt x="7823" y="5078"/>
                    <a:pt x="7667" y="4448"/>
                    <a:pt x="7366" y="3883"/>
                  </a:cubicBezTo>
                  <a:cubicBezTo>
                    <a:pt x="8305" y="3741"/>
                    <a:pt x="9027" y="2937"/>
                    <a:pt x="9027" y="1957"/>
                  </a:cubicBezTo>
                  <a:cubicBezTo>
                    <a:pt x="9027" y="876"/>
                    <a:pt x="8151" y="1"/>
                    <a:pt x="707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3600;p64">
              <a:extLst>
                <a:ext uri="{FF2B5EF4-FFF2-40B4-BE49-F238E27FC236}">
                  <a16:creationId xmlns:a16="http://schemas.microsoft.com/office/drawing/2014/main" id="{EA3CD962-853F-4D26-ACBC-E92DDE717D81}"/>
                </a:ext>
              </a:extLst>
            </p:cNvPr>
            <p:cNvSpPr/>
            <p:nvPr/>
          </p:nvSpPr>
          <p:spPr>
            <a:xfrm>
              <a:off x="3643175" y="1122275"/>
              <a:ext cx="70200" cy="211025"/>
            </a:xfrm>
            <a:custGeom>
              <a:avLst/>
              <a:gdLst/>
              <a:ahLst/>
              <a:cxnLst/>
              <a:rect l="l" t="t" r="r" b="b"/>
              <a:pathLst>
                <a:path w="2808" h="8441" extrusionOk="0">
                  <a:moveTo>
                    <a:pt x="2491" y="1"/>
                  </a:moveTo>
                  <a:cubicBezTo>
                    <a:pt x="2414" y="1"/>
                    <a:pt x="2337" y="32"/>
                    <a:pt x="2280" y="93"/>
                  </a:cubicBezTo>
                  <a:cubicBezTo>
                    <a:pt x="2170" y="212"/>
                    <a:pt x="2063" y="335"/>
                    <a:pt x="1960" y="463"/>
                  </a:cubicBezTo>
                  <a:cubicBezTo>
                    <a:pt x="637" y="2097"/>
                    <a:pt x="217" y="3678"/>
                    <a:pt x="84" y="4476"/>
                  </a:cubicBezTo>
                  <a:cubicBezTo>
                    <a:pt x="1" y="4983"/>
                    <a:pt x="72" y="7838"/>
                    <a:pt x="80" y="8163"/>
                  </a:cubicBezTo>
                  <a:cubicBezTo>
                    <a:pt x="85" y="8318"/>
                    <a:pt x="211" y="8441"/>
                    <a:pt x="367" y="8441"/>
                  </a:cubicBezTo>
                  <a:lnTo>
                    <a:pt x="375" y="8441"/>
                  </a:lnTo>
                  <a:cubicBezTo>
                    <a:pt x="532" y="8437"/>
                    <a:pt x="657" y="8305"/>
                    <a:pt x="653" y="8147"/>
                  </a:cubicBezTo>
                  <a:cubicBezTo>
                    <a:pt x="620" y="6898"/>
                    <a:pt x="593" y="4913"/>
                    <a:pt x="649" y="4569"/>
                  </a:cubicBezTo>
                  <a:cubicBezTo>
                    <a:pt x="773" y="3828"/>
                    <a:pt x="1165" y="2355"/>
                    <a:pt x="2406" y="823"/>
                  </a:cubicBezTo>
                  <a:cubicBezTo>
                    <a:pt x="2501" y="705"/>
                    <a:pt x="2601" y="590"/>
                    <a:pt x="2702" y="478"/>
                  </a:cubicBezTo>
                  <a:cubicBezTo>
                    <a:pt x="2807" y="362"/>
                    <a:pt x="2799" y="182"/>
                    <a:pt x="2683" y="76"/>
                  </a:cubicBezTo>
                  <a:cubicBezTo>
                    <a:pt x="2628" y="26"/>
                    <a:pt x="2560" y="1"/>
                    <a:pt x="24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3601;p64">
              <a:extLst>
                <a:ext uri="{FF2B5EF4-FFF2-40B4-BE49-F238E27FC236}">
                  <a16:creationId xmlns:a16="http://schemas.microsoft.com/office/drawing/2014/main" id="{D9258456-524C-46B9-A4F5-13AC487C483A}"/>
                </a:ext>
              </a:extLst>
            </p:cNvPr>
            <p:cNvSpPr/>
            <p:nvPr/>
          </p:nvSpPr>
          <p:spPr>
            <a:xfrm>
              <a:off x="3737125" y="1063100"/>
              <a:ext cx="57375" cy="37700"/>
            </a:xfrm>
            <a:custGeom>
              <a:avLst/>
              <a:gdLst/>
              <a:ahLst/>
              <a:cxnLst/>
              <a:rect l="l" t="t" r="r" b="b"/>
              <a:pathLst>
                <a:path w="2295" h="1508" extrusionOk="0">
                  <a:moveTo>
                    <a:pt x="1968" y="1"/>
                  </a:moveTo>
                  <a:cubicBezTo>
                    <a:pt x="1930" y="1"/>
                    <a:pt x="1891" y="9"/>
                    <a:pt x="1855" y="25"/>
                  </a:cubicBezTo>
                  <a:cubicBezTo>
                    <a:pt x="1825" y="39"/>
                    <a:pt x="1110" y="371"/>
                    <a:pt x="229" y="987"/>
                  </a:cubicBezTo>
                  <a:cubicBezTo>
                    <a:pt x="0" y="1147"/>
                    <a:pt x="114" y="1507"/>
                    <a:pt x="394" y="1507"/>
                  </a:cubicBezTo>
                  <a:cubicBezTo>
                    <a:pt x="452" y="1507"/>
                    <a:pt x="509" y="1489"/>
                    <a:pt x="556" y="1456"/>
                  </a:cubicBezTo>
                  <a:cubicBezTo>
                    <a:pt x="1394" y="870"/>
                    <a:pt x="2088" y="547"/>
                    <a:pt x="2094" y="544"/>
                  </a:cubicBezTo>
                  <a:cubicBezTo>
                    <a:pt x="2234" y="476"/>
                    <a:pt x="2294" y="308"/>
                    <a:pt x="2229" y="167"/>
                  </a:cubicBezTo>
                  <a:cubicBezTo>
                    <a:pt x="2180" y="63"/>
                    <a:pt x="2077" y="1"/>
                    <a:pt x="19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3602;p64">
              <a:extLst>
                <a:ext uri="{FF2B5EF4-FFF2-40B4-BE49-F238E27FC236}">
                  <a16:creationId xmlns:a16="http://schemas.microsoft.com/office/drawing/2014/main" id="{9CD89B0B-CA81-4EB6-8026-1FE300D47981}"/>
                </a:ext>
              </a:extLst>
            </p:cNvPr>
            <p:cNvSpPr/>
            <p:nvPr/>
          </p:nvSpPr>
          <p:spPr>
            <a:xfrm>
              <a:off x="3843250" y="800975"/>
              <a:ext cx="25" cy="134775"/>
            </a:xfrm>
            <a:custGeom>
              <a:avLst/>
              <a:gdLst/>
              <a:ahLst/>
              <a:cxnLst/>
              <a:rect l="l" t="t" r="r" b="b"/>
              <a:pathLst>
                <a:path w="1" h="5391" extrusionOk="0">
                  <a:moveTo>
                    <a:pt x="1" y="1"/>
                  </a:moveTo>
                  <a:lnTo>
                    <a:pt x="1" y="5391"/>
                  </a:lnTo>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3603;p64">
              <a:extLst>
                <a:ext uri="{FF2B5EF4-FFF2-40B4-BE49-F238E27FC236}">
                  <a16:creationId xmlns:a16="http://schemas.microsoft.com/office/drawing/2014/main" id="{605FBE90-FABA-4129-A53B-AFFFF844E9E3}"/>
                </a:ext>
              </a:extLst>
            </p:cNvPr>
            <p:cNvSpPr/>
            <p:nvPr/>
          </p:nvSpPr>
          <p:spPr>
            <a:xfrm>
              <a:off x="3836125" y="793825"/>
              <a:ext cx="14325" cy="149075"/>
            </a:xfrm>
            <a:custGeom>
              <a:avLst/>
              <a:gdLst/>
              <a:ahLst/>
              <a:cxnLst/>
              <a:rect l="l" t="t" r="r" b="b"/>
              <a:pathLst>
                <a:path w="573" h="5963" extrusionOk="0">
                  <a:moveTo>
                    <a:pt x="286" y="1"/>
                  </a:moveTo>
                  <a:cubicBezTo>
                    <a:pt x="128" y="1"/>
                    <a:pt x="0" y="129"/>
                    <a:pt x="0" y="287"/>
                  </a:cubicBezTo>
                  <a:lnTo>
                    <a:pt x="0" y="5677"/>
                  </a:lnTo>
                  <a:cubicBezTo>
                    <a:pt x="0" y="5835"/>
                    <a:pt x="128" y="5963"/>
                    <a:pt x="286" y="5963"/>
                  </a:cubicBezTo>
                  <a:cubicBezTo>
                    <a:pt x="445" y="5963"/>
                    <a:pt x="573" y="5835"/>
                    <a:pt x="573" y="5677"/>
                  </a:cubicBezTo>
                  <a:lnTo>
                    <a:pt x="573" y="287"/>
                  </a:lnTo>
                  <a:cubicBezTo>
                    <a:pt x="573" y="129"/>
                    <a:pt x="445" y="1"/>
                    <a:pt x="2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3604;p64">
              <a:extLst>
                <a:ext uri="{FF2B5EF4-FFF2-40B4-BE49-F238E27FC236}">
                  <a16:creationId xmlns:a16="http://schemas.microsoft.com/office/drawing/2014/main" id="{4D6E0C20-D8DB-47EE-8046-B61585C0A167}"/>
                </a:ext>
              </a:extLst>
            </p:cNvPr>
            <p:cNvSpPr/>
            <p:nvPr/>
          </p:nvSpPr>
          <p:spPr>
            <a:xfrm>
              <a:off x="4035975" y="953200"/>
              <a:ext cx="77600" cy="68775"/>
            </a:xfrm>
            <a:custGeom>
              <a:avLst/>
              <a:gdLst/>
              <a:ahLst/>
              <a:cxnLst/>
              <a:rect l="l" t="t" r="r" b="b"/>
              <a:pathLst>
                <a:path w="3104" h="2751" extrusionOk="0">
                  <a:moveTo>
                    <a:pt x="1" y="2751"/>
                  </a:moveTo>
                  <a:lnTo>
                    <a:pt x="3103" y="0"/>
                  </a:lnTo>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3605;p64">
              <a:extLst>
                <a:ext uri="{FF2B5EF4-FFF2-40B4-BE49-F238E27FC236}">
                  <a16:creationId xmlns:a16="http://schemas.microsoft.com/office/drawing/2014/main" id="{3AD34D01-5469-4050-8B93-9999C5247DB3}"/>
                </a:ext>
              </a:extLst>
            </p:cNvPr>
            <p:cNvSpPr/>
            <p:nvPr/>
          </p:nvSpPr>
          <p:spPr>
            <a:xfrm>
              <a:off x="4026325" y="946025"/>
              <a:ext cx="95250" cy="83100"/>
            </a:xfrm>
            <a:custGeom>
              <a:avLst/>
              <a:gdLst/>
              <a:ahLst/>
              <a:cxnLst/>
              <a:rect l="l" t="t" r="r" b="b"/>
              <a:pathLst>
                <a:path w="3810" h="3324" extrusionOk="0">
                  <a:moveTo>
                    <a:pt x="3490" y="0"/>
                  </a:moveTo>
                  <a:cubicBezTo>
                    <a:pt x="3422" y="0"/>
                    <a:pt x="3354" y="24"/>
                    <a:pt x="3300" y="72"/>
                  </a:cubicBezTo>
                  <a:lnTo>
                    <a:pt x="197" y="2822"/>
                  </a:lnTo>
                  <a:cubicBezTo>
                    <a:pt x="1" y="2998"/>
                    <a:pt x="124" y="3322"/>
                    <a:pt x="388" y="3323"/>
                  </a:cubicBezTo>
                  <a:cubicBezTo>
                    <a:pt x="457" y="3323"/>
                    <a:pt x="525" y="3298"/>
                    <a:pt x="578" y="3250"/>
                  </a:cubicBezTo>
                  <a:lnTo>
                    <a:pt x="3680" y="501"/>
                  </a:lnTo>
                  <a:cubicBezTo>
                    <a:pt x="3798" y="396"/>
                    <a:pt x="3810" y="214"/>
                    <a:pt x="3705" y="96"/>
                  </a:cubicBezTo>
                  <a:cubicBezTo>
                    <a:pt x="3648" y="33"/>
                    <a:pt x="3569" y="0"/>
                    <a:pt x="349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3606;p64">
              <a:extLst>
                <a:ext uri="{FF2B5EF4-FFF2-40B4-BE49-F238E27FC236}">
                  <a16:creationId xmlns:a16="http://schemas.microsoft.com/office/drawing/2014/main" id="{2C657594-ED63-4738-8C2B-95C11D43D397}"/>
                </a:ext>
              </a:extLst>
            </p:cNvPr>
            <p:cNvSpPr/>
            <p:nvPr/>
          </p:nvSpPr>
          <p:spPr>
            <a:xfrm>
              <a:off x="4123125" y="1246700"/>
              <a:ext cx="120975" cy="25"/>
            </a:xfrm>
            <a:custGeom>
              <a:avLst/>
              <a:gdLst/>
              <a:ahLst/>
              <a:cxnLst/>
              <a:rect l="l" t="t" r="r" b="b"/>
              <a:pathLst>
                <a:path w="4839" h="1" extrusionOk="0">
                  <a:moveTo>
                    <a:pt x="0" y="1"/>
                  </a:moveTo>
                  <a:lnTo>
                    <a:pt x="4838" y="1"/>
                  </a:lnTo>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3607;p64">
              <a:extLst>
                <a:ext uri="{FF2B5EF4-FFF2-40B4-BE49-F238E27FC236}">
                  <a16:creationId xmlns:a16="http://schemas.microsoft.com/office/drawing/2014/main" id="{EEA2EA64-6D9F-417E-B802-9C39C2ADE3C1}"/>
                </a:ext>
              </a:extLst>
            </p:cNvPr>
            <p:cNvSpPr/>
            <p:nvPr/>
          </p:nvSpPr>
          <p:spPr>
            <a:xfrm>
              <a:off x="4115950" y="1239575"/>
              <a:ext cx="135300" cy="14300"/>
            </a:xfrm>
            <a:custGeom>
              <a:avLst/>
              <a:gdLst/>
              <a:ahLst/>
              <a:cxnLst/>
              <a:rect l="l" t="t" r="r" b="b"/>
              <a:pathLst>
                <a:path w="5412" h="572" extrusionOk="0">
                  <a:moveTo>
                    <a:pt x="287" y="0"/>
                  </a:moveTo>
                  <a:cubicBezTo>
                    <a:pt x="129" y="0"/>
                    <a:pt x="0" y="128"/>
                    <a:pt x="0" y="286"/>
                  </a:cubicBezTo>
                  <a:cubicBezTo>
                    <a:pt x="0" y="444"/>
                    <a:pt x="129" y="572"/>
                    <a:pt x="287" y="572"/>
                  </a:cubicBezTo>
                  <a:lnTo>
                    <a:pt x="5125" y="572"/>
                  </a:lnTo>
                  <a:cubicBezTo>
                    <a:pt x="5283" y="572"/>
                    <a:pt x="5411" y="444"/>
                    <a:pt x="5411" y="286"/>
                  </a:cubicBezTo>
                  <a:cubicBezTo>
                    <a:pt x="5411" y="128"/>
                    <a:pt x="5283" y="0"/>
                    <a:pt x="512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3608;p64">
              <a:extLst>
                <a:ext uri="{FF2B5EF4-FFF2-40B4-BE49-F238E27FC236}">
                  <a16:creationId xmlns:a16="http://schemas.microsoft.com/office/drawing/2014/main" id="{FCD32729-4375-4AAC-B78A-2210ABB6D58D}"/>
                </a:ext>
              </a:extLst>
            </p:cNvPr>
            <p:cNvSpPr/>
            <p:nvPr/>
          </p:nvSpPr>
          <p:spPr>
            <a:xfrm>
              <a:off x="3580100" y="953200"/>
              <a:ext cx="77575" cy="68775"/>
            </a:xfrm>
            <a:custGeom>
              <a:avLst/>
              <a:gdLst/>
              <a:ahLst/>
              <a:cxnLst/>
              <a:rect l="l" t="t" r="r" b="b"/>
              <a:pathLst>
                <a:path w="3103" h="2751" extrusionOk="0">
                  <a:moveTo>
                    <a:pt x="3103" y="2751"/>
                  </a:moveTo>
                  <a:lnTo>
                    <a:pt x="0" y="0"/>
                  </a:lnTo>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3609;p64">
              <a:extLst>
                <a:ext uri="{FF2B5EF4-FFF2-40B4-BE49-F238E27FC236}">
                  <a16:creationId xmlns:a16="http://schemas.microsoft.com/office/drawing/2014/main" id="{567558FE-13D2-47B9-AB11-555EC7F1D4E5}"/>
                </a:ext>
              </a:extLst>
            </p:cNvPr>
            <p:cNvSpPr/>
            <p:nvPr/>
          </p:nvSpPr>
          <p:spPr>
            <a:xfrm>
              <a:off x="3572200" y="946100"/>
              <a:ext cx="95150" cy="83025"/>
            </a:xfrm>
            <a:custGeom>
              <a:avLst/>
              <a:gdLst/>
              <a:ahLst/>
              <a:cxnLst/>
              <a:rect l="l" t="t" r="r" b="b"/>
              <a:pathLst>
                <a:path w="3806" h="3321" extrusionOk="0">
                  <a:moveTo>
                    <a:pt x="319" y="0"/>
                  </a:moveTo>
                  <a:cubicBezTo>
                    <a:pt x="240" y="0"/>
                    <a:pt x="161" y="33"/>
                    <a:pt x="105" y="96"/>
                  </a:cubicBezTo>
                  <a:cubicBezTo>
                    <a:pt x="1" y="214"/>
                    <a:pt x="10" y="392"/>
                    <a:pt x="126" y="498"/>
                  </a:cubicBezTo>
                  <a:lnTo>
                    <a:pt x="3229" y="3247"/>
                  </a:lnTo>
                  <a:cubicBezTo>
                    <a:pt x="3282" y="3295"/>
                    <a:pt x="3348" y="3320"/>
                    <a:pt x="3419" y="3320"/>
                  </a:cubicBezTo>
                  <a:cubicBezTo>
                    <a:pt x="3681" y="3319"/>
                    <a:pt x="3806" y="2995"/>
                    <a:pt x="3608" y="2819"/>
                  </a:cubicBezTo>
                  <a:lnTo>
                    <a:pt x="506" y="69"/>
                  </a:lnTo>
                  <a:cubicBezTo>
                    <a:pt x="451" y="23"/>
                    <a:pt x="385" y="0"/>
                    <a:pt x="3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3610;p64">
              <a:extLst>
                <a:ext uri="{FF2B5EF4-FFF2-40B4-BE49-F238E27FC236}">
                  <a16:creationId xmlns:a16="http://schemas.microsoft.com/office/drawing/2014/main" id="{4F1D1D09-475B-4B92-AC24-FE9E12B52288}"/>
                </a:ext>
              </a:extLst>
            </p:cNvPr>
            <p:cNvSpPr/>
            <p:nvPr/>
          </p:nvSpPr>
          <p:spPr>
            <a:xfrm>
              <a:off x="3449550" y="1246700"/>
              <a:ext cx="120975" cy="25"/>
            </a:xfrm>
            <a:custGeom>
              <a:avLst/>
              <a:gdLst/>
              <a:ahLst/>
              <a:cxnLst/>
              <a:rect l="l" t="t" r="r" b="b"/>
              <a:pathLst>
                <a:path w="4839" h="1" extrusionOk="0">
                  <a:moveTo>
                    <a:pt x="4839" y="1"/>
                  </a:moveTo>
                  <a:lnTo>
                    <a:pt x="1" y="1"/>
                  </a:lnTo>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3611;p64">
              <a:extLst>
                <a:ext uri="{FF2B5EF4-FFF2-40B4-BE49-F238E27FC236}">
                  <a16:creationId xmlns:a16="http://schemas.microsoft.com/office/drawing/2014/main" id="{FE50459B-C14A-4968-A88D-A4A8DF2CE4E5}"/>
                </a:ext>
              </a:extLst>
            </p:cNvPr>
            <p:cNvSpPr/>
            <p:nvPr/>
          </p:nvSpPr>
          <p:spPr>
            <a:xfrm>
              <a:off x="3442375" y="1239575"/>
              <a:ext cx="135300" cy="14300"/>
            </a:xfrm>
            <a:custGeom>
              <a:avLst/>
              <a:gdLst/>
              <a:ahLst/>
              <a:cxnLst/>
              <a:rect l="l" t="t" r="r" b="b"/>
              <a:pathLst>
                <a:path w="5412" h="572" extrusionOk="0">
                  <a:moveTo>
                    <a:pt x="288" y="0"/>
                  </a:moveTo>
                  <a:cubicBezTo>
                    <a:pt x="129" y="0"/>
                    <a:pt x="1" y="128"/>
                    <a:pt x="1" y="286"/>
                  </a:cubicBezTo>
                  <a:cubicBezTo>
                    <a:pt x="1" y="444"/>
                    <a:pt x="129" y="572"/>
                    <a:pt x="288" y="572"/>
                  </a:cubicBezTo>
                  <a:lnTo>
                    <a:pt x="5126" y="572"/>
                  </a:lnTo>
                  <a:cubicBezTo>
                    <a:pt x="5284" y="572"/>
                    <a:pt x="5412" y="444"/>
                    <a:pt x="5412" y="286"/>
                  </a:cubicBezTo>
                  <a:cubicBezTo>
                    <a:pt x="5412" y="128"/>
                    <a:pt x="5284" y="0"/>
                    <a:pt x="512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3612;p64">
              <a:extLst>
                <a:ext uri="{FF2B5EF4-FFF2-40B4-BE49-F238E27FC236}">
                  <a16:creationId xmlns:a16="http://schemas.microsoft.com/office/drawing/2014/main" id="{714BAAC7-078A-449C-8DB2-CB08A36793A5}"/>
                </a:ext>
              </a:extLst>
            </p:cNvPr>
            <p:cNvSpPr/>
            <p:nvPr/>
          </p:nvSpPr>
          <p:spPr>
            <a:xfrm>
              <a:off x="2166600" y="1616125"/>
              <a:ext cx="3358450" cy="2301150"/>
            </a:xfrm>
            <a:custGeom>
              <a:avLst/>
              <a:gdLst/>
              <a:ahLst/>
              <a:cxnLst/>
              <a:rect l="l" t="t" r="r" b="b"/>
              <a:pathLst>
                <a:path w="134338" h="92046" extrusionOk="0">
                  <a:moveTo>
                    <a:pt x="129" y="0"/>
                  </a:moveTo>
                  <a:cubicBezTo>
                    <a:pt x="59" y="0"/>
                    <a:pt x="1" y="58"/>
                    <a:pt x="1" y="129"/>
                  </a:cubicBezTo>
                  <a:lnTo>
                    <a:pt x="1" y="92046"/>
                  </a:lnTo>
                  <a:lnTo>
                    <a:pt x="134338" y="92046"/>
                  </a:lnTo>
                  <a:lnTo>
                    <a:pt x="134338" y="130"/>
                  </a:lnTo>
                  <a:cubicBezTo>
                    <a:pt x="134338" y="58"/>
                    <a:pt x="134280" y="2"/>
                    <a:pt x="134210" y="2"/>
                  </a:cubicBezTo>
                  <a:lnTo>
                    <a:pt x="129" y="2"/>
                  </a:lnTo>
                  <a:lnTo>
                    <a:pt x="129"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3613;p64">
              <a:extLst>
                <a:ext uri="{FF2B5EF4-FFF2-40B4-BE49-F238E27FC236}">
                  <a16:creationId xmlns:a16="http://schemas.microsoft.com/office/drawing/2014/main" id="{4AFCF53A-C03C-45BD-A48C-3A0FF178D7A0}"/>
                </a:ext>
              </a:extLst>
            </p:cNvPr>
            <p:cNvSpPr/>
            <p:nvPr/>
          </p:nvSpPr>
          <p:spPr>
            <a:xfrm>
              <a:off x="1662850" y="3917250"/>
              <a:ext cx="4365925" cy="1017275"/>
            </a:xfrm>
            <a:custGeom>
              <a:avLst/>
              <a:gdLst/>
              <a:ahLst/>
              <a:cxnLst/>
              <a:rect l="l" t="t" r="r" b="b"/>
              <a:pathLst>
                <a:path w="174637" h="40691" extrusionOk="0">
                  <a:moveTo>
                    <a:pt x="20151" y="1"/>
                  </a:moveTo>
                  <a:lnTo>
                    <a:pt x="1" y="40691"/>
                  </a:lnTo>
                  <a:lnTo>
                    <a:pt x="174637" y="40691"/>
                  </a:lnTo>
                  <a:lnTo>
                    <a:pt x="15448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3614;p64">
              <a:extLst>
                <a:ext uri="{FF2B5EF4-FFF2-40B4-BE49-F238E27FC236}">
                  <a16:creationId xmlns:a16="http://schemas.microsoft.com/office/drawing/2014/main" id="{2418D4F6-0716-46C6-995B-660CC6CD58B1}"/>
                </a:ext>
              </a:extLst>
            </p:cNvPr>
            <p:cNvSpPr/>
            <p:nvPr/>
          </p:nvSpPr>
          <p:spPr>
            <a:xfrm>
              <a:off x="1654100" y="3910100"/>
              <a:ext cx="4383450" cy="1031600"/>
            </a:xfrm>
            <a:custGeom>
              <a:avLst/>
              <a:gdLst/>
              <a:ahLst/>
              <a:cxnLst/>
              <a:rect l="l" t="t" r="r" b="b"/>
              <a:pathLst>
                <a:path w="175338" h="41264" extrusionOk="0">
                  <a:moveTo>
                    <a:pt x="154660" y="574"/>
                  </a:moveTo>
                  <a:lnTo>
                    <a:pt x="174527" y="40691"/>
                  </a:lnTo>
                  <a:lnTo>
                    <a:pt x="812" y="40691"/>
                  </a:lnTo>
                  <a:lnTo>
                    <a:pt x="20679" y="574"/>
                  </a:lnTo>
                  <a:close/>
                  <a:moveTo>
                    <a:pt x="20501" y="1"/>
                  </a:moveTo>
                  <a:cubicBezTo>
                    <a:pt x="20393" y="1"/>
                    <a:pt x="20293" y="64"/>
                    <a:pt x="20245" y="161"/>
                  </a:cubicBezTo>
                  <a:lnTo>
                    <a:pt x="94" y="40851"/>
                  </a:lnTo>
                  <a:cubicBezTo>
                    <a:pt x="1" y="41041"/>
                    <a:pt x="139" y="41264"/>
                    <a:pt x="351" y="41264"/>
                  </a:cubicBezTo>
                  <a:lnTo>
                    <a:pt x="174987" y="41264"/>
                  </a:lnTo>
                  <a:cubicBezTo>
                    <a:pt x="175200" y="41264"/>
                    <a:pt x="175338" y="41041"/>
                    <a:pt x="175243" y="40851"/>
                  </a:cubicBezTo>
                  <a:lnTo>
                    <a:pt x="155094" y="161"/>
                  </a:lnTo>
                  <a:cubicBezTo>
                    <a:pt x="155046" y="64"/>
                    <a:pt x="154946" y="1"/>
                    <a:pt x="15483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3615;p64">
              <a:extLst>
                <a:ext uri="{FF2B5EF4-FFF2-40B4-BE49-F238E27FC236}">
                  <a16:creationId xmlns:a16="http://schemas.microsoft.com/office/drawing/2014/main" id="{92B65AD8-C74F-413B-8E61-C9B7987F9B2D}"/>
                </a:ext>
              </a:extLst>
            </p:cNvPr>
            <p:cNvSpPr/>
            <p:nvPr/>
          </p:nvSpPr>
          <p:spPr>
            <a:xfrm>
              <a:off x="2370050" y="1798375"/>
              <a:ext cx="2951550" cy="1936700"/>
            </a:xfrm>
            <a:custGeom>
              <a:avLst/>
              <a:gdLst/>
              <a:ahLst/>
              <a:cxnLst/>
              <a:rect l="l" t="t" r="r" b="b"/>
              <a:pathLst>
                <a:path w="118062" h="77468" extrusionOk="0">
                  <a:moveTo>
                    <a:pt x="1" y="0"/>
                  </a:moveTo>
                  <a:lnTo>
                    <a:pt x="1" y="77467"/>
                  </a:lnTo>
                  <a:lnTo>
                    <a:pt x="118062" y="77467"/>
                  </a:lnTo>
                  <a:lnTo>
                    <a:pt x="118062" y="0"/>
                  </a:ln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3616;p64">
              <a:extLst>
                <a:ext uri="{FF2B5EF4-FFF2-40B4-BE49-F238E27FC236}">
                  <a16:creationId xmlns:a16="http://schemas.microsoft.com/office/drawing/2014/main" id="{9151C39E-F255-45D7-9D72-7A1A81CC3D66}"/>
                </a:ext>
              </a:extLst>
            </p:cNvPr>
            <p:cNvSpPr/>
            <p:nvPr/>
          </p:nvSpPr>
          <p:spPr>
            <a:xfrm>
              <a:off x="2362875" y="1791175"/>
              <a:ext cx="2965900" cy="1951075"/>
            </a:xfrm>
            <a:custGeom>
              <a:avLst/>
              <a:gdLst/>
              <a:ahLst/>
              <a:cxnLst/>
              <a:rect l="l" t="t" r="r" b="b"/>
              <a:pathLst>
                <a:path w="118636" h="78043" extrusionOk="0">
                  <a:moveTo>
                    <a:pt x="118063" y="574"/>
                  </a:moveTo>
                  <a:lnTo>
                    <a:pt x="118063" y="77470"/>
                  </a:lnTo>
                  <a:lnTo>
                    <a:pt x="574" y="77470"/>
                  </a:lnTo>
                  <a:lnTo>
                    <a:pt x="574" y="574"/>
                  </a:lnTo>
                  <a:close/>
                  <a:moveTo>
                    <a:pt x="288" y="1"/>
                  </a:moveTo>
                  <a:cubicBezTo>
                    <a:pt x="129" y="1"/>
                    <a:pt x="1" y="129"/>
                    <a:pt x="1" y="288"/>
                  </a:cubicBezTo>
                  <a:lnTo>
                    <a:pt x="1" y="77757"/>
                  </a:lnTo>
                  <a:cubicBezTo>
                    <a:pt x="1" y="77914"/>
                    <a:pt x="129" y="78042"/>
                    <a:pt x="288" y="78042"/>
                  </a:cubicBezTo>
                  <a:lnTo>
                    <a:pt x="118349" y="78042"/>
                  </a:lnTo>
                  <a:cubicBezTo>
                    <a:pt x="118508" y="78042"/>
                    <a:pt x="118636" y="77914"/>
                    <a:pt x="118636" y="77757"/>
                  </a:cubicBezTo>
                  <a:lnTo>
                    <a:pt x="118636" y="288"/>
                  </a:lnTo>
                  <a:cubicBezTo>
                    <a:pt x="118636" y="129"/>
                    <a:pt x="118508" y="1"/>
                    <a:pt x="1183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3617;p64">
              <a:extLst>
                <a:ext uri="{FF2B5EF4-FFF2-40B4-BE49-F238E27FC236}">
                  <a16:creationId xmlns:a16="http://schemas.microsoft.com/office/drawing/2014/main" id="{A0E06380-D361-4652-ABF0-CD86FC59ABB5}"/>
                </a:ext>
              </a:extLst>
            </p:cNvPr>
            <p:cNvSpPr/>
            <p:nvPr/>
          </p:nvSpPr>
          <p:spPr>
            <a:xfrm>
              <a:off x="2435450" y="1846625"/>
              <a:ext cx="2824625" cy="100725"/>
            </a:xfrm>
            <a:custGeom>
              <a:avLst/>
              <a:gdLst/>
              <a:ahLst/>
              <a:cxnLst/>
              <a:rect l="l" t="t" r="r" b="b"/>
              <a:pathLst>
                <a:path w="112985" h="4029" extrusionOk="0">
                  <a:moveTo>
                    <a:pt x="1" y="0"/>
                  </a:moveTo>
                  <a:lnTo>
                    <a:pt x="1" y="4028"/>
                  </a:lnTo>
                  <a:lnTo>
                    <a:pt x="112984" y="4028"/>
                  </a:lnTo>
                  <a:lnTo>
                    <a:pt x="11298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3618;p64">
              <a:extLst>
                <a:ext uri="{FF2B5EF4-FFF2-40B4-BE49-F238E27FC236}">
                  <a16:creationId xmlns:a16="http://schemas.microsoft.com/office/drawing/2014/main" id="{DB3FF40B-CC4F-4BE9-83DB-A411DAF57371}"/>
                </a:ext>
              </a:extLst>
            </p:cNvPr>
            <p:cNvSpPr/>
            <p:nvPr/>
          </p:nvSpPr>
          <p:spPr>
            <a:xfrm>
              <a:off x="2428275" y="1839475"/>
              <a:ext cx="2838925" cy="115000"/>
            </a:xfrm>
            <a:custGeom>
              <a:avLst/>
              <a:gdLst/>
              <a:ahLst/>
              <a:cxnLst/>
              <a:rect l="l" t="t" r="r" b="b"/>
              <a:pathLst>
                <a:path w="113557" h="4600" extrusionOk="0">
                  <a:moveTo>
                    <a:pt x="112984" y="572"/>
                  </a:moveTo>
                  <a:lnTo>
                    <a:pt x="112984" y="4027"/>
                  </a:lnTo>
                  <a:lnTo>
                    <a:pt x="572" y="4027"/>
                  </a:lnTo>
                  <a:lnTo>
                    <a:pt x="573" y="572"/>
                  </a:lnTo>
                  <a:close/>
                  <a:moveTo>
                    <a:pt x="288" y="0"/>
                  </a:moveTo>
                  <a:cubicBezTo>
                    <a:pt x="129" y="0"/>
                    <a:pt x="1" y="128"/>
                    <a:pt x="1" y="286"/>
                  </a:cubicBezTo>
                  <a:lnTo>
                    <a:pt x="1" y="4314"/>
                  </a:lnTo>
                  <a:cubicBezTo>
                    <a:pt x="1" y="4472"/>
                    <a:pt x="129" y="4600"/>
                    <a:pt x="288" y="4600"/>
                  </a:cubicBezTo>
                  <a:lnTo>
                    <a:pt x="113271" y="4600"/>
                  </a:lnTo>
                  <a:cubicBezTo>
                    <a:pt x="113429" y="4600"/>
                    <a:pt x="113557" y="4472"/>
                    <a:pt x="113557" y="4314"/>
                  </a:cubicBezTo>
                  <a:lnTo>
                    <a:pt x="113557" y="286"/>
                  </a:lnTo>
                  <a:cubicBezTo>
                    <a:pt x="113557" y="128"/>
                    <a:pt x="113429" y="0"/>
                    <a:pt x="1132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3619;p64">
              <a:extLst>
                <a:ext uri="{FF2B5EF4-FFF2-40B4-BE49-F238E27FC236}">
                  <a16:creationId xmlns:a16="http://schemas.microsoft.com/office/drawing/2014/main" id="{BED9AE88-1B39-41CA-87F9-90A8C132B95A}"/>
                </a:ext>
              </a:extLst>
            </p:cNvPr>
            <p:cNvSpPr/>
            <p:nvPr/>
          </p:nvSpPr>
          <p:spPr>
            <a:xfrm>
              <a:off x="5022300" y="1846625"/>
              <a:ext cx="237775" cy="100725"/>
            </a:xfrm>
            <a:custGeom>
              <a:avLst/>
              <a:gdLst/>
              <a:ahLst/>
              <a:cxnLst/>
              <a:rect l="l" t="t" r="r" b="b"/>
              <a:pathLst>
                <a:path w="9511" h="4029" extrusionOk="0">
                  <a:moveTo>
                    <a:pt x="1" y="0"/>
                  </a:moveTo>
                  <a:lnTo>
                    <a:pt x="1" y="4028"/>
                  </a:lnTo>
                  <a:lnTo>
                    <a:pt x="9510" y="4028"/>
                  </a:lnTo>
                  <a:lnTo>
                    <a:pt x="95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3620;p64">
              <a:extLst>
                <a:ext uri="{FF2B5EF4-FFF2-40B4-BE49-F238E27FC236}">
                  <a16:creationId xmlns:a16="http://schemas.microsoft.com/office/drawing/2014/main" id="{BA0DD17B-280F-4F3C-AFC0-0483987B1A96}"/>
                </a:ext>
              </a:extLst>
            </p:cNvPr>
            <p:cNvSpPr/>
            <p:nvPr/>
          </p:nvSpPr>
          <p:spPr>
            <a:xfrm>
              <a:off x="5015125" y="1839475"/>
              <a:ext cx="252075" cy="115000"/>
            </a:xfrm>
            <a:custGeom>
              <a:avLst/>
              <a:gdLst/>
              <a:ahLst/>
              <a:cxnLst/>
              <a:rect l="l" t="t" r="r" b="b"/>
              <a:pathLst>
                <a:path w="10083" h="4600" extrusionOk="0">
                  <a:moveTo>
                    <a:pt x="9511" y="572"/>
                  </a:moveTo>
                  <a:lnTo>
                    <a:pt x="9511" y="4027"/>
                  </a:lnTo>
                  <a:lnTo>
                    <a:pt x="574" y="4027"/>
                  </a:lnTo>
                  <a:lnTo>
                    <a:pt x="574" y="572"/>
                  </a:lnTo>
                  <a:close/>
                  <a:moveTo>
                    <a:pt x="288" y="0"/>
                  </a:moveTo>
                  <a:cubicBezTo>
                    <a:pt x="129" y="0"/>
                    <a:pt x="1" y="128"/>
                    <a:pt x="1" y="286"/>
                  </a:cubicBezTo>
                  <a:lnTo>
                    <a:pt x="1" y="4314"/>
                  </a:lnTo>
                  <a:cubicBezTo>
                    <a:pt x="1" y="4472"/>
                    <a:pt x="129" y="4600"/>
                    <a:pt x="288" y="4600"/>
                  </a:cubicBezTo>
                  <a:lnTo>
                    <a:pt x="9797" y="4600"/>
                  </a:lnTo>
                  <a:cubicBezTo>
                    <a:pt x="9955" y="4600"/>
                    <a:pt x="10083" y="4472"/>
                    <a:pt x="10083" y="4314"/>
                  </a:cubicBezTo>
                  <a:lnTo>
                    <a:pt x="10083" y="286"/>
                  </a:lnTo>
                  <a:cubicBezTo>
                    <a:pt x="10083" y="128"/>
                    <a:pt x="9955" y="0"/>
                    <a:pt x="979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3621;p64">
              <a:extLst>
                <a:ext uri="{FF2B5EF4-FFF2-40B4-BE49-F238E27FC236}">
                  <a16:creationId xmlns:a16="http://schemas.microsoft.com/office/drawing/2014/main" id="{B9D67F32-0AB8-496B-AF77-989AD0088CEC}"/>
                </a:ext>
              </a:extLst>
            </p:cNvPr>
            <p:cNvSpPr/>
            <p:nvPr/>
          </p:nvSpPr>
          <p:spPr>
            <a:xfrm>
              <a:off x="3522350" y="4115325"/>
              <a:ext cx="189225" cy="123975"/>
            </a:xfrm>
            <a:custGeom>
              <a:avLst/>
              <a:gdLst/>
              <a:ahLst/>
              <a:cxnLst/>
              <a:rect l="l" t="t" r="r" b="b"/>
              <a:pathLst>
                <a:path w="7569" h="4959" extrusionOk="0">
                  <a:moveTo>
                    <a:pt x="471" y="0"/>
                  </a:moveTo>
                  <a:lnTo>
                    <a:pt x="1" y="4959"/>
                  </a:lnTo>
                  <a:lnTo>
                    <a:pt x="7335" y="4959"/>
                  </a:lnTo>
                  <a:lnTo>
                    <a:pt x="75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3622;p64">
              <a:extLst>
                <a:ext uri="{FF2B5EF4-FFF2-40B4-BE49-F238E27FC236}">
                  <a16:creationId xmlns:a16="http://schemas.microsoft.com/office/drawing/2014/main" id="{938F4D2B-6ECB-4F15-859F-13378A17C032}"/>
                </a:ext>
              </a:extLst>
            </p:cNvPr>
            <p:cNvSpPr/>
            <p:nvPr/>
          </p:nvSpPr>
          <p:spPr>
            <a:xfrm>
              <a:off x="3514825" y="4108175"/>
              <a:ext cx="204075" cy="138275"/>
            </a:xfrm>
            <a:custGeom>
              <a:avLst/>
              <a:gdLst/>
              <a:ahLst/>
              <a:cxnLst/>
              <a:rect l="l" t="t" r="r" b="b"/>
              <a:pathLst>
                <a:path w="8163" h="5531" extrusionOk="0">
                  <a:moveTo>
                    <a:pt x="7569" y="573"/>
                  </a:moveTo>
                  <a:lnTo>
                    <a:pt x="7363" y="4958"/>
                  </a:lnTo>
                  <a:lnTo>
                    <a:pt x="616" y="4958"/>
                  </a:lnTo>
                  <a:lnTo>
                    <a:pt x="1031" y="573"/>
                  </a:lnTo>
                  <a:close/>
                  <a:moveTo>
                    <a:pt x="771" y="0"/>
                  </a:moveTo>
                  <a:cubicBezTo>
                    <a:pt x="623" y="0"/>
                    <a:pt x="500" y="112"/>
                    <a:pt x="486" y="259"/>
                  </a:cubicBezTo>
                  <a:lnTo>
                    <a:pt x="16" y="5218"/>
                  </a:lnTo>
                  <a:cubicBezTo>
                    <a:pt x="1" y="5386"/>
                    <a:pt x="133" y="5530"/>
                    <a:pt x="302" y="5530"/>
                  </a:cubicBezTo>
                  <a:lnTo>
                    <a:pt x="7636" y="5530"/>
                  </a:lnTo>
                  <a:cubicBezTo>
                    <a:pt x="7789" y="5530"/>
                    <a:pt x="7914" y="5410"/>
                    <a:pt x="7922" y="5258"/>
                  </a:cubicBezTo>
                  <a:lnTo>
                    <a:pt x="8155" y="299"/>
                  </a:lnTo>
                  <a:cubicBezTo>
                    <a:pt x="8163" y="136"/>
                    <a:pt x="8032" y="0"/>
                    <a:pt x="786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3623;p64">
              <a:extLst>
                <a:ext uri="{FF2B5EF4-FFF2-40B4-BE49-F238E27FC236}">
                  <a16:creationId xmlns:a16="http://schemas.microsoft.com/office/drawing/2014/main" id="{08505FF4-54BE-4C2F-8E94-6FB90082B4CA}"/>
                </a:ext>
              </a:extLst>
            </p:cNvPr>
            <p:cNvSpPr/>
            <p:nvPr/>
          </p:nvSpPr>
          <p:spPr>
            <a:xfrm>
              <a:off x="3889025" y="4115325"/>
              <a:ext cx="183500" cy="123975"/>
            </a:xfrm>
            <a:custGeom>
              <a:avLst/>
              <a:gdLst/>
              <a:ahLst/>
              <a:cxnLst/>
              <a:rect l="l" t="t" r="r" b="b"/>
              <a:pathLst>
                <a:path w="7340" h="4959" extrusionOk="0">
                  <a:moveTo>
                    <a:pt x="0" y="0"/>
                  </a:moveTo>
                  <a:lnTo>
                    <a:pt x="4" y="4959"/>
                  </a:lnTo>
                  <a:lnTo>
                    <a:pt x="7340" y="4959"/>
                  </a:lnTo>
                  <a:lnTo>
                    <a:pt x="709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3624;p64">
              <a:extLst>
                <a:ext uri="{FF2B5EF4-FFF2-40B4-BE49-F238E27FC236}">
                  <a16:creationId xmlns:a16="http://schemas.microsoft.com/office/drawing/2014/main" id="{7E4AB6B0-7761-486E-9038-F4DEB8EF1D92}"/>
                </a:ext>
              </a:extLst>
            </p:cNvPr>
            <p:cNvSpPr/>
            <p:nvPr/>
          </p:nvSpPr>
          <p:spPr>
            <a:xfrm>
              <a:off x="3881825" y="4108175"/>
              <a:ext cx="198050" cy="138275"/>
            </a:xfrm>
            <a:custGeom>
              <a:avLst/>
              <a:gdLst/>
              <a:ahLst/>
              <a:cxnLst/>
              <a:rect l="l" t="t" r="r" b="b"/>
              <a:pathLst>
                <a:path w="7922" h="5531" extrusionOk="0">
                  <a:moveTo>
                    <a:pt x="7112" y="573"/>
                  </a:moveTo>
                  <a:lnTo>
                    <a:pt x="7328" y="4958"/>
                  </a:lnTo>
                  <a:lnTo>
                    <a:pt x="579" y="4958"/>
                  </a:lnTo>
                  <a:lnTo>
                    <a:pt x="574" y="573"/>
                  </a:lnTo>
                  <a:close/>
                  <a:moveTo>
                    <a:pt x="288" y="0"/>
                  </a:moveTo>
                  <a:cubicBezTo>
                    <a:pt x="129" y="0"/>
                    <a:pt x="1" y="129"/>
                    <a:pt x="1" y="286"/>
                  </a:cubicBezTo>
                  <a:lnTo>
                    <a:pt x="6" y="5243"/>
                  </a:lnTo>
                  <a:cubicBezTo>
                    <a:pt x="6" y="5402"/>
                    <a:pt x="134" y="5530"/>
                    <a:pt x="292" y="5530"/>
                  </a:cubicBezTo>
                  <a:lnTo>
                    <a:pt x="7626" y="5530"/>
                  </a:lnTo>
                  <a:cubicBezTo>
                    <a:pt x="7790" y="5530"/>
                    <a:pt x="7921" y="5393"/>
                    <a:pt x="7912" y="5231"/>
                  </a:cubicBezTo>
                  <a:lnTo>
                    <a:pt x="7670" y="272"/>
                  </a:lnTo>
                  <a:cubicBezTo>
                    <a:pt x="7663" y="120"/>
                    <a:pt x="7538" y="0"/>
                    <a:pt x="738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3625;p64">
              <a:extLst>
                <a:ext uri="{FF2B5EF4-FFF2-40B4-BE49-F238E27FC236}">
                  <a16:creationId xmlns:a16="http://schemas.microsoft.com/office/drawing/2014/main" id="{591F2745-D45C-455B-AE05-21D189871E2C}"/>
                </a:ext>
              </a:extLst>
            </p:cNvPr>
            <p:cNvSpPr/>
            <p:nvPr/>
          </p:nvSpPr>
          <p:spPr>
            <a:xfrm>
              <a:off x="4989425" y="4234404"/>
              <a:ext cx="227925" cy="132550"/>
            </a:xfrm>
            <a:custGeom>
              <a:avLst/>
              <a:gdLst/>
              <a:ahLst/>
              <a:cxnLst/>
              <a:rect l="l" t="t" r="r" b="b"/>
              <a:pathLst>
                <a:path w="9117" h="5302" extrusionOk="0">
                  <a:moveTo>
                    <a:pt x="1" y="1"/>
                  </a:moveTo>
                  <a:lnTo>
                    <a:pt x="1529" y="5301"/>
                  </a:lnTo>
                  <a:lnTo>
                    <a:pt x="9117" y="5301"/>
                  </a:lnTo>
                  <a:lnTo>
                    <a:pt x="733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3626;p64">
              <a:extLst>
                <a:ext uri="{FF2B5EF4-FFF2-40B4-BE49-F238E27FC236}">
                  <a16:creationId xmlns:a16="http://schemas.microsoft.com/office/drawing/2014/main" id="{9D172A17-7F79-4925-B9FD-881E46E358A0}"/>
                </a:ext>
              </a:extLst>
            </p:cNvPr>
            <p:cNvSpPr/>
            <p:nvPr/>
          </p:nvSpPr>
          <p:spPr>
            <a:xfrm>
              <a:off x="4981225" y="4232100"/>
              <a:ext cx="244450" cy="146900"/>
            </a:xfrm>
            <a:custGeom>
              <a:avLst/>
              <a:gdLst/>
              <a:ahLst/>
              <a:cxnLst/>
              <a:rect l="l" t="t" r="r" b="b"/>
              <a:pathLst>
                <a:path w="9778" h="5876" extrusionOk="0">
                  <a:moveTo>
                    <a:pt x="7458" y="573"/>
                  </a:moveTo>
                  <a:lnTo>
                    <a:pt x="9047" y="5302"/>
                  </a:lnTo>
                  <a:lnTo>
                    <a:pt x="2072" y="5302"/>
                  </a:lnTo>
                  <a:lnTo>
                    <a:pt x="708" y="573"/>
                  </a:lnTo>
                  <a:close/>
                  <a:moveTo>
                    <a:pt x="328" y="1"/>
                  </a:moveTo>
                  <a:cubicBezTo>
                    <a:pt x="138" y="1"/>
                    <a:pt x="1" y="184"/>
                    <a:pt x="53" y="367"/>
                  </a:cubicBezTo>
                  <a:lnTo>
                    <a:pt x="1581" y="5668"/>
                  </a:lnTo>
                  <a:cubicBezTo>
                    <a:pt x="1616" y="5791"/>
                    <a:pt x="1728" y="5875"/>
                    <a:pt x="1857" y="5875"/>
                  </a:cubicBezTo>
                  <a:lnTo>
                    <a:pt x="9445" y="5875"/>
                  </a:lnTo>
                  <a:cubicBezTo>
                    <a:pt x="9445" y="5875"/>
                    <a:pt x="9446" y="5875"/>
                    <a:pt x="9447" y="5875"/>
                  </a:cubicBezTo>
                  <a:cubicBezTo>
                    <a:pt x="9642" y="5875"/>
                    <a:pt x="9778" y="5684"/>
                    <a:pt x="9715" y="5499"/>
                  </a:cubicBezTo>
                  <a:lnTo>
                    <a:pt x="7935" y="195"/>
                  </a:lnTo>
                  <a:cubicBezTo>
                    <a:pt x="7895" y="79"/>
                    <a:pt x="7786" y="1"/>
                    <a:pt x="766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3627;p64">
              <a:extLst>
                <a:ext uri="{FF2B5EF4-FFF2-40B4-BE49-F238E27FC236}">
                  <a16:creationId xmlns:a16="http://schemas.microsoft.com/office/drawing/2014/main" id="{388486CA-B697-413F-A8C3-13C45F7B5326}"/>
                </a:ext>
              </a:extLst>
            </p:cNvPr>
            <p:cNvSpPr/>
            <p:nvPr/>
          </p:nvSpPr>
          <p:spPr>
            <a:xfrm>
              <a:off x="3338950" y="4115325"/>
              <a:ext cx="195200" cy="123975"/>
            </a:xfrm>
            <a:custGeom>
              <a:avLst/>
              <a:gdLst/>
              <a:ahLst/>
              <a:cxnLst/>
              <a:rect l="l" t="t" r="r" b="b"/>
              <a:pathLst>
                <a:path w="7808" h="4959" extrusionOk="0">
                  <a:moveTo>
                    <a:pt x="708" y="0"/>
                  </a:moveTo>
                  <a:lnTo>
                    <a:pt x="1" y="4959"/>
                  </a:lnTo>
                  <a:lnTo>
                    <a:pt x="7337" y="4959"/>
                  </a:lnTo>
                  <a:lnTo>
                    <a:pt x="780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3628;p64">
              <a:extLst>
                <a:ext uri="{FF2B5EF4-FFF2-40B4-BE49-F238E27FC236}">
                  <a16:creationId xmlns:a16="http://schemas.microsoft.com/office/drawing/2014/main" id="{B5E8AB35-11D7-47CF-B618-1C507C680812}"/>
                </a:ext>
              </a:extLst>
            </p:cNvPr>
            <p:cNvSpPr/>
            <p:nvPr/>
          </p:nvSpPr>
          <p:spPr>
            <a:xfrm>
              <a:off x="3331275" y="4108175"/>
              <a:ext cx="210400" cy="138275"/>
            </a:xfrm>
            <a:custGeom>
              <a:avLst/>
              <a:gdLst/>
              <a:ahLst/>
              <a:cxnLst/>
              <a:rect l="l" t="t" r="r" b="b"/>
              <a:pathLst>
                <a:path w="8416" h="5531" extrusionOk="0">
                  <a:moveTo>
                    <a:pt x="7799" y="573"/>
                  </a:moveTo>
                  <a:lnTo>
                    <a:pt x="7384" y="4958"/>
                  </a:lnTo>
                  <a:lnTo>
                    <a:pt x="637" y="4958"/>
                  </a:lnTo>
                  <a:lnTo>
                    <a:pt x="1263" y="573"/>
                  </a:lnTo>
                  <a:close/>
                  <a:moveTo>
                    <a:pt x="8116" y="0"/>
                  </a:moveTo>
                  <a:cubicBezTo>
                    <a:pt x="8115" y="0"/>
                    <a:pt x="8115" y="0"/>
                    <a:pt x="8114" y="0"/>
                  </a:cubicBezTo>
                  <a:lnTo>
                    <a:pt x="1015" y="0"/>
                  </a:lnTo>
                  <a:cubicBezTo>
                    <a:pt x="872" y="0"/>
                    <a:pt x="751" y="104"/>
                    <a:pt x="732" y="247"/>
                  </a:cubicBezTo>
                  <a:lnTo>
                    <a:pt x="25" y="5204"/>
                  </a:lnTo>
                  <a:cubicBezTo>
                    <a:pt x="0" y="5377"/>
                    <a:pt x="134" y="5530"/>
                    <a:pt x="308" y="5530"/>
                  </a:cubicBezTo>
                  <a:lnTo>
                    <a:pt x="7644" y="5530"/>
                  </a:lnTo>
                  <a:cubicBezTo>
                    <a:pt x="7791" y="5530"/>
                    <a:pt x="7914" y="5418"/>
                    <a:pt x="7928" y="5272"/>
                  </a:cubicBezTo>
                  <a:lnTo>
                    <a:pt x="8399" y="313"/>
                  </a:lnTo>
                  <a:cubicBezTo>
                    <a:pt x="8415" y="146"/>
                    <a:pt x="8283" y="0"/>
                    <a:pt x="811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3629;p64">
              <a:extLst>
                <a:ext uri="{FF2B5EF4-FFF2-40B4-BE49-F238E27FC236}">
                  <a16:creationId xmlns:a16="http://schemas.microsoft.com/office/drawing/2014/main" id="{D561F752-B19E-4CB5-B01F-1CDDB0D03676}"/>
                </a:ext>
              </a:extLst>
            </p:cNvPr>
            <p:cNvSpPr/>
            <p:nvPr/>
          </p:nvSpPr>
          <p:spPr>
            <a:xfrm>
              <a:off x="2972175" y="4115325"/>
              <a:ext cx="207075" cy="123975"/>
            </a:xfrm>
            <a:custGeom>
              <a:avLst/>
              <a:gdLst/>
              <a:ahLst/>
              <a:cxnLst/>
              <a:rect l="l" t="t" r="r" b="b"/>
              <a:pathLst>
                <a:path w="8283" h="4959" extrusionOk="0">
                  <a:moveTo>
                    <a:pt x="1183" y="0"/>
                  </a:moveTo>
                  <a:lnTo>
                    <a:pt x="1" y="4959"/>
                  </a:lnTo>
                  <a:lnTo>
                    <a:pt x="7336" y="4959"/>
                  </a:lnTo>
                  <a:lnTo>
                    <a:pt x="828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3630;p64">
              <a:extLst>
                <a:ext uri="{FF2B5EF4-FFF2-40B4-BE49-F238E27FC236}">
                  <a16:creationId xmlns:a16="http://schemas.microsoft.com/office/drawing/2014/main" id="{766779FA-3162-40CF-89AE-65112DE1D088}"/>
                </a:ext>
              </a:extLst>
            </p:cNvPr>
            <p:cNvSpPr/>
            <p:nvPr/>
          </p:nvSpPr>
          <p:spPr>
            <a:xfrm>
              <a:off x="2964175" y="4108175"/>
              <a:ext cx="222925" cy="138275"/>
            </a:xfrm>
            <a:custGeom>
              <a:avLst/>
              <a:gdLst/>
              <a:ahLst/>
              <a:cxnLst/>
              <a:rect l="l" t="t" r="r" b="b"/>
              <a:pathLst>
                <a:path w="8917" h="5531" extrusionOk="0">
                  <a:moveTo>
                    <a:pt x="8256" y="573"/>
                  </a:moveTo>
                  <a:lnTo>
                    <a:pt x="7420" y="4958"/>
                  </a:lnTo>
                  <a:lnTo>
                    <a:pt x="683" y="4958"/>
                  </a:lnTo>
                  <a:lnTo>
                    <a:pt x="1729" y="573"/>
                  </a:lnTo>
                  <a:close/>
                  <a:moveTo>
                    <a:pt x="1503" y="0"/>
                  </a:moveTo>
                  <a:cubicBezTo>
                    <a:pt x="1371" y="0"/>
                    <a:pt x="1256" y="91"/>
                    <a:pt x="1225" y="221"/>
                  </a:cubicBezTo>
                  <a:lnTo>
                    <a:pt x="42" y="5178"/>
                  </a:lnTo>
                  <a:cubicBezTo>
                    <a:pt x="0" y="5357"/>
                    <a:pt x="136" y="5530"/>
                    <a:pt x="321" y="5530"/>
                  </a:cubicBezTo>
                  <a:lnTo>
                    <a:pt x="7656" y="5530"/>
                  </a:lnTo>
                  <a:cubicBezTo>
                    <a:pt x="7793" y="5530"/>
                    <a:pt x="7911" y="5433"/>
                    <a:pt x="7937" y="5299"/>
                  </a:cubicBezTo>
                  <a:lnTo>
                    <a:pt x="8883" y="340"/>
                  </a:lnTo>
                  <a:cubicBezTo>
                    <a:pt x="8916" y="165"/>
                    <a:pt x="8780" y="0"/>
                    <a:pt x="860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3631;p64">
              <a:extLst>
                <a:ext uri="{FF2B5EF4-FFF2-40B4-BE49-F238E27FC236}">
                  <a16:creationId xmlns:a16="http://schemas.microsoft.com/office/drawing/2014/main" id="{4B630A3F-47E2-41E0-8C20-570B99817E3F}"/>
                </a:ext>
              </a:extLst>
            </p:cNvPr>
            <p:cNvSpPr/>
            <p:nvPr/>
          </p:nvSpPr>
          <p:spPr>
            <a:xfrm>
              <a:off x="4598800" y="4110454"/>
              <a:ext cx="207275" cy="123975"/>
            </a:xfrm>
            <a:custGeom>
              <a:avLst/>
              <a:gdLst/>
              <a:ahLst/>
              <a:cxnLst/>
              <a:rect l="l" t="t" r="r" b="b"/>
              <a:pathLst>
                <a:path w="8291" h="4959" extrusionOk="0">
                  <a:moveTo>
                    <a:pt x="1" y="0"/>
                  </a:moveTo>
                  <a:lnTo>
                    <a:pt x="954" y="4959"/>
                  </a:lnTo>
                  <a:lnTo>
                    <a:pt x="8290" y="4959"/>
                  </a:lnTo>
                  <a:lnTo>
                    <a:pt x="709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3632;p64">
              <a:extLst>
                <a:ext uri="{FF2B5EF4-FFF2-40B4-BE49-F238E27FC236}">
                  <a16:creationId xmlns:a16="http://schemas.microsoft.com/office/drawing/2014/main" id="{5F4E4E59-420B-40EA-B494-87BDB70F31FB}"/>
                </a:ext>
              </a:extLst>
            </p:cNvPr>
            <p:cNvSpPr/>
            <p:nvPr/>
          </p:nvSpPr>
          <p:spPr>
            <a:xfrm>
              <a:off x="4590925" y="4108175"/>
              <a:ext cx="223150" cy="138275"/>
            </a:xfrm>
            <a:custGeom>
              <a:avLst/>
              <a:gdLst/>
              <a:ahLst/>
              <a:cxnLst/>
              <a:rect l="l" t="t" r="r" b="b"/>
              <a:pathLst>
                <a:path w="8926" h="5531" extrusionOk="0">
                  <a:moveTo>
                    <a:pt x="7188" y="572"/>
                  </a:moveTo>
                  <a:lnTo>
                    <a:pt x="8241" y="4958"/>
                  </a:lnTo>
                  <a:lnTo>
                    <a:pt x="1507" y="4958"/>
                  </a:lnTo>
                  <a:lnTo>
                    <a:pt x="662" y="572"/>
                  </a:lnTo>
                  <a:close/>
                  <a:moveTo>
                    <a:pt x="316" y="0"/>
                  </a:moveTo>
                  <a:cubicBezTo>
                    <a:pt x="135" y="0"/>
                    <a:pt x="1" y="165"/>
                    <a:pt x="34" y="340"/>
                  </a:cubicBezTo>
                  <a:lnTo>
                    <a:pt x="989" y="5299"/>
                  </a:lnTo>
                  <a:cubicBezTo>
                    <a:pt x="1014" y="5433"/>
                    <a:pt x="1132" y="5530"/>
                    <a:pt x="1269" y="5530"/>
                  </a:cubicBezTo>
                  <a:lnTo>
                    <a:pt x="8605" y="5530"/>
                  </a:lnTo>
                  <a:lnTo>
                    <a:pt x="8605" y="5529"/>
                  </a:lnTo>
                  <a:cubicBezTo>
                    <a:pt x="8790" y="5529"/>
                    <a:pt x="8926" y="5357"/>
                    <a:pt x="8883" y="5177"/>
                  </a:cubicBezTo>
                  <a:lnTo>
                    <a:pt x="7691" y="220"/>
                  </a:lnTo>
                  <a:cubicBezTo>
                    <a:pt x="7661" y="90"/>
                    <a:pt x="7545" y="0"/>
                    <a:pt x="741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3633;p64">
              <a:extLst>
                <a:ext uri="{FF2B5EF4-FFF2-40B4-BE49-F238E27FC236}">
                  <a16:creationId xmlns:a16="http://schemas.microsoft.com/office/drawing/2014/main" id="{79E812CC-D5EB-4461-AA39-6246907A3FAF}"/>
                </a:ext>
              </a:extLst>
            </p:cNvPr>
            <p:cNvSpPr/>
            <p:nvPr/>
          </p:nvSpPr>
          <p:spPr>
            <a:xfrm>
              <a:off x="4776250" y="4110454"/>
              <a:ext cx="213200" cy="123975"/>
            </a:xfrm>
            <a:custGeom>
              <a:avLst/>
              <a:gdLst/>
              <a:ahLst/>
              <a:cxnLst/>
              <a:rect l="l" t="t" r="r" b="b"/>
              <a:pathLst>
                <a:path w="8528" h="4959" extrusionOk="0">
                  <a:moveTo>
                    <a:pt x="0" y="0"/>
                  </a:moveTo>
                  <a:lnTo>
                    <a:pt x="1192" y="4959"/>
                  </a:lnTo>
                  <a:lnTo>
                    <a:pt x="8528" y="4959"/>
                  </a:lnTo>
                  <a:lnTo>
                    <a:pt x="709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3634;p64">
              <a:extLst>
                <a:ext uri="{FF2B5EF4-FFF2-40B4-BE49-F238E27FC236}">
                  <a16:creationId xmlns:a16="http://schemas.microsoft.com/office/drawing/2014/main" id="{6A6C13DA-897E-40B9-82ED-3624420666CF}"/>
                </a:ext>
              </a:extLst>
            </p:cNvPr>
            <p:cNvSpPr/>
            <p:nvPr/>
          </p:nvSpPr>
          <p:spPr>
            <a:xfrm>
              <a:off x="4768225" y="4108175"/>
              <a:ext cx="229425" cy="138275"/>
            </a:xfrm>
            <a:custGeom>
              <a:avLst/>
              <a:gdLst/>
              <a:ahLst/>
              <a:cxnLst/>
              <a:rect l="l" t="t" r="r" b="b"/>
              <a:pathLst>
                <a:path w="9177" h="5531" extrusionOk="0">
                  <a:moveTo>
                    <a:pt x="7205" y="573"/>
                  </a:moveTo>
                  <a:lnTo>
                    <a:pt x="8468" y="4958"/>
                  </a:lnTo>
                  <a:lnTo>
                    <a:pt x="1739" y="4958"/>
                  </a:lnTo>
                  <a:lnTo>
                    <a:pt x="684" y="573"/>
                  </a:lnTo>
                  <a:close/>
                  <a:moveTo>
                    <a:pt x="321" y="0"/>
                  </a:moveTo>
                  <a:cubicBezTo>
                    <a:pt x="137" y="0"/>
                    <a:pt x="1" y="174"/>
                    <a:pt x="43" y="353"/>
                  </a:cubicBezTo>
                  <a:lnTo>
                    <a:pt x="1235" y="5311"/>
                  </a:lnTo>
                  <a:cubicBezTo>
                    <a:pt x="1266" y="5439"/>
                    <a:pt x="1381" y="5530"/>
                    <a:pt x="1513" y="5530"/>
                  </a:cubicBezTo>
                  <a:lnTo>
                    <a:pt x="8849" y="5530"/>
                  </a:lnTo>
                  <a:cubicBezTo>
                    <a:pt x="9039" y="5530"/>
                    <a:pt x="9177" y="5348"/>
                    <a:pt x="9123" y="5165"/>
                  </a:cubicBezTo>
                  <a:lnTo>
                    <a:pt x="7695" y="208"/>
                  </a:lnTo>
                  <a:cubicBezTo>
                    <a:pt x="7660" y="85"/>
                    <a:pt x="7547" y="0"/>
                    <a:pt x="742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3635;p64">
              <a:extLst>
                <a:ext uri="{FF2B5EF4-FFF2-40B4-BE49-F238E27FC236}">
                  <a16:creationId xmlns:a16="http://schemas.microsoft.com/office/drawing/2014/main" id="{3312B73B-22C8-45B9-B6B0-AE377DD9D74D}"/>
                </a:ext>
              </a:extLst>
            </p:cNvPr>
            <p:cNvSpPr/>
            <p:nvPr/>
          </p:nvSpPr>
          <p:spPr>
            <a:xfrm>
              <a:off x="2788825" y="4115325"/>
              <a:ext cx="212950" cy="123975"/>
            </a:xfrm>
            <a:custGeom>
              <a:avLst/>
              <a:gdLst/>
              <a:ahLst/>
              <a:cxnLst/>
              <a:rect l="l" t="t" r="r" b="b"/>
              <a:pathLst>
                <a:path w="8518" h="4959" extrusionOk="0">
                  <a:moveTo>
                    <a:pt x="1420" y="0"/>
                  </a:moveTo>
                  <a:lnTo>
                    <a:pt x="0" y="4959"/>
                  </a:lnTo>
                  <a:lnTo>
                    <a:pt x="7335" y="4959"/>
                  </a:lnTo>
                  <a:lnTo>
                    <a:pt x="851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3636;p64">
              <a:extLst>
                <a:ext uri="{FF2B5EF4-FFF2-40B4-BE49-F238E27FC236}">
                  <a16:creationId xmlns:a16="http://schemas.microsoft.com/office/drawing/2014/main" id="{90989EEB-9AD8-41C3-80AE-E886B45D2028}"/>
                </a:ext>
              </a:extLst>
            </p:cNvPr>
            <p:cNvSpPr/>
            <p:nvPr/>
          </p:nvSpPr>
          <p:spPr>
            <a:xfrm>
              <a:off x="2780625" y="4108175"/>
              <a:ext cx="229200" cy="138275"/>
            </a:xfrm>
            <a:custGeom>
              <a:avLst/>
              <a:gdLst/>
              <a:ahLst/>
              <a:cxnLst/>
              <a:rect l="l" t="t" r="r" b="b"/>
              <a:pathLst>
                <a:path w="9168" h="5531" extrusionOk="0">
                  <a:moveTo>
                    <a:pt x="8483" y="572"/>
                  </a:moveTo>
                  <a:lnTo>
                    <a:pt x="7437" y="4958"/>
                  </a:lnTo>
                  <a:lnTo>
                    <a:pt x="707" y="4958"/>
                  </a:lnTo>
                  <a:lnTo>
                    <a:pt x="1963" y="572"/>
                  </a:lnTo>
                  <a:close/>
                  <a:moveTo>
                    <a:pt x="1748" y="0"/>
                  </a:moveTo>
                  <a:cubicBezTo>
                    <a:pt x="1620" y="0"/>
                    <a:pt x="1507" y="85"/>
                    <a:pt x="1473" y="207"/>
                  </a:cubicBezTo>
                  <a:lnTo>
                    <a:pt x="53" y="5165"/>
                  </a:lnTo>
                  <a:cubicBezTo>
                    <a:pt x="0" y="5348"/>
                    <a:pt x="137" y="5530"/>
                    <a:pt x="328" y="5530"/>
                  </a:cubicBezTo>
                  <a:lnTo>
                    <a:pt x="7663" y="5530"/>
                  </a:lnTo>
                  <a:cubicBezTo>
                    <a:pt x="7796" y="5530"/>
                    <a:pt x="7911" y="5439"/>
                    <a:pt x="7941" y="5310"/>
                  </a:cubicBezTo>
                  <a:lnTo>
                    <a:pt x="9124" y="353"/>
                  </a:lnTo>
                  <a:cubicBezTo>
                    <a:pt x="9167" y="172"/>
                    <a:pt x="9030" y="0"/>
                    <a:pt x="884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3637;p64">
              <a:extLst>
                <a:ext uri="{FF2B5EF4-FFF2-40B4-BE49-F238E27FC236}">
                  <a16:creationId xmlns:a16="http://schemas.microsoft.com/office/drawing/2014/main" id="{49F419A2-BC74-42B8-A0B1-A99B0C2BD122}"/>
                </a:ext>
              </a:extLst>
            </p:cNvPr>
            <p:cNvSpPr/>
            <p:nvPr/>
          </p:nvSpPr>
          <p:spPr>
            <a:xfrm>
              <a:off x="4066450" y="4115325"/>
              <a:ext cx="189475" cy="123975"/>
            </a:xfrm>
            <a:custGeom>
              <a:avLst/>
              <a:gdLst/>
              <a:ahLst/>
              <a:cxnLst/>
              <a:rect l="l" t="t" r="r" b="b"/>
              <a:pathLst>
                <a:path w="7579" h="4959" extrusionOk="0">
                  <a:moveTo>
                    <a:pt x="0" y="0"/>
                  </a:moveTo>
                  <a:lnTo>
                    <a:pt x="243" y="4959"/>
                  </a:lnTo>
                  <a:lnTo>
                    <a:pt x="7578" y="4959"/>
                  </a:lnTo>
                  <a:lnTo>
                    <a:pt x="709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3638;p64">
              <a:extLst>
                <a:ext uri="{FF2B5EF4-FFF2-40B4-BE49-F238E27FC236}">
                  <a16:creationId xmlns:a16="http://schemas.microsoft.com/office/drawing/2014/main" id="{E388B76E-1C53-481C-9EDE-46E7DA30CC53}"/>
                </a:ext>
              </a:extLst>
            </p:cNvPr>
            <p:cNvSpPr/>
            <p:nvPr/>
          </p:nvSpPr>
          <p:spPr>
            <a:xfrm>
              <a:off x="4059100" y="4108175"/>
              <a:ext cx="204325" cy="138275"/>
            </a:xfrm>
            <a:custGeom>
              <a:avLst/>
              <a:gdLst/>
              <a:ahLst/>
              <a:cxnLst/>
              <a:rect l="l" t="t" r="r" b="b"/>
              <a:pathLst>
                <a:path w="8173" h="5531" extrusionOk="0">
                  <a:moveTo>
                    <a:pt x="7133" y="573"/>
                  </a:moveTo>
                  <a:lnTo>
                    <a:pt x="7557" y="4958"/>
                  </a:lnTo>
                  <a:lnTo>
                    <a:pt x="810" y="4958"/>
                  </a:lnTo>
                  <a:lnTo>
                    <a:pt x="596" y="573"/>
                  </a:lnTo>
                  <a:close/>
                  <a:moveTo>
                    <a:pt x="294" y="0"/>
                  </a:moveTo>
                  <a:cubicBezTo>
                    <a:pt x="130" y="0"/>
                    <a:pt x="1" y="138"/>
                    <a:pt x="9" y="300"/>
                  </a:cubicBezTo>
                  <a:lnTo>
                    <a:pt x="251" y="5258"/>
                  </a:lnTo>
                  <a:cubicBezTo>
                    <a:pt x="258" y="5410"/>
                    <a:pt x="384" y="5530"/>
                    <a:pt x="537" y="5530"/>
                  </a:cubicBezTo>
                  <a:lnTo>
                    <a:pt x="7872" y="5530"/>
                  </a:lnTo>
                  <a:cubicBezTo>
                    <a:pt x="8040" y="5530"/>
                    <a:pt x="8172" y="5384"/>
                    <a:pt x="8157" y="5216"/>
                  </a:cubicBezTo>
                  <a:lnTo>
                    <a:pt x="7677" y="259"/>
                  </a:lnTo>
                  <a:cubicBezTo>
                    <a:pt x="7663" y="112"/>
                    <a:pt x="7539" y="0"/>
                    <a:pt x="739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3639;p64">
              <a:extLst>
                <a:ext uri="{FF2B5EF4-FFF2-40B4-BE49-F238E27FC236}">
                  <a16:creationId xmlns:a16="http://schemas.microsoft.com/office/drawing/2014/main" id="{9620A9FD-685D-4190-90AA-05944ABA2954}"/>
                </a:ext>
              </a:extLst>
            </p:cNvPr>
            <p:cNvSpPr/>
            <p:nvPr/>
          </p:nvSpPr>
          <p:spPr>
            <a:xfrm>
              <a:off x="4953700" y="4110454"/>
              <a:ext cx="219125" cy="123975"/>
            </a:xfrm>
            <a:custGeom>
              <a:avLst/>
              <a:gdLst/>
              <a:ahLst/>
              <a:cxnLst/>
              <a:rect l="l" t="t" r="r" b="b"/>
              <a:pathLst>
                <a:path w="8765" h="4959" extrusionOk="0">
                  <a:moveTo>
                    <a:pt x="1" y="0"/>
                  </a:moveTo>
                  <a:lnTo>
                    <a:pt x="1430" y="4959"/>
                  </a:lnTo>
                  <a:lnTo>
                    <a:pt x="8764" y="4959"/>
                  </a:lnTo>
                  <a:lnTo>
                    <a:pt x="709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3640;p64">
              <a:extLst>
                <a:ext uri="{FF2B5EF4-FFF2-40B4-BE49-F238E27FC236}">
                  <a16:creationId xmlns:a16="http://schemas.microsoft.com/office/drawing/2014/main" id="{6A61DB74-F5A2-449B-A3A5-3C83F6E49880}"/>
                </a:ext>
              </a:extLst>
            </p:cNvPr>
            <p:cNvSpPr/>
            <p:nvPr/>
          </p:nvSpPr>
          <p:spPr>
            <a:xfrm>
              <a:off x="4945500" y="4108175"/>
              <a:ext cx="235675" cy="138275"/>
            </a:xfrm>
            <a:custGeom>
              <a:avLst/>
              <a:gdLst/>
              <a:ahLst/>
              <a:cxnLst/>
              <a:rect l="l" t="t" r="r" b="b"/>
              <a:pathLst>
                <a:path w="9427" h="5531" extrusionOk="0">
                  <a:moveTo>
                    <a:pt x="7221" y="572"/>
                  </a:moveTo>
                  <a:lnTo>
                    <a:pt x="8695" y="4958"/>
                  </a:lnTo>
                  <a:lnTo>
                    <a:pt x="1973" y="4958"/>
                  </a:lnTo>
                  <a:lnTo>
                    <a:pt x="710" y="572"/>
                  </a:lnTo>
                  <a:close/>
                  <a:moveTo>
                    <a:pt x="329" y="0"/>
                  </a:moveTo>
                  <a:cubicBezTo>
                    <a:pt x="138" y="0"/>
                    <a:pt x="1" y="182"/>
                    <a:pt x="53" y="366"/>
                  </a:cubicBezTo>
                  <a:lnTo>
                    <a:pt x="1482" y="5324"/>
                  </a:lnTo>
                  <a:cubicBezTo>
                    <a:pt x="1518" y="5446"/>
                    <a:pt x="1630" y="5530"/>
                    <a:pt x="1758" y="5530"/>
                  </a:cubicBezTo>
                  <a:lnTo>
                    <a:pt x="9092" y="5530"/>
                  </a:lnTo>
                  <a:cubicBezTo>
                    <a:pt x="9288" y="5530"/>
                    <a:pt x="9427" y="5338"/>
                    <a:pt x="9364" y="5152"/>
                  </a:cubicBezTo>
                  <a:lnTo>
                    <a:pt x="7698" y="195"/>
                  </a:lnTo>
                  <a:cubicBezTo>
                    <a:pt x="7658" y="79"/>
                    <a:pt x="7549" y="0"/>
                    <a:pt x="742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3641;p64">
              <a:extLst>
                <a:ext uri="{FF2B5EF4-FFF2-40B4-BE49-F238E27FC236}">
                  <a16:creationId xmlns:a16="http://schemas.microsoft.com/office/drawing/2014/main" id="{CF39B4FE-D56B-482F-93DA-46728437F4C2}"/>
                </a:ext>
              </a:extLst>
            </p:cNvPr>
            <p:cNvSpPr/>
            <p:nvPr/>
          </p:nvSpPr>
          <p:spPr>
            <a:xfrm>
              <a:off x="4421350" y="4110454"/>
              <a:ext cx="201325" cy="123975"/>
            </a:xfrm>
            <a:custGeom>
              <a:avLst/>
              <a:gdLst/>
              <a:ahLst/>
              <a:cxnLst/>
              <a:rect l="l" t="t" r="r" b="b"/>
              <a:pathLst>
                <a:path w="8053" h="4959" extrusionOk="0">
                  <a:moveTo>
                    <a:pt x="0" y="0"/>
                  </a:moveTo>
                  <a:lnTo>
                    <a:pt x="717" y="4959"/>
                  </a:lnTo>
                  <a:lnTo>
                    <a:pt x="8052" y="4959"/>
                  </a:lnTo>
                  <a:lnTo>
                    <a:pt x="709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3642;p64">
              <a:extLst>
                <a:ext uri="{FF2B5EF4-FFF2-40B4-BE49-F238E27FC236}">
                  <a16:creationId xmlns:a16="http://schemas.microsoft.com/office/drawing/2014/main" id="{B9BE9919-735A-47F5-A004-3E976F48B499}"/>
                </a:ext>
              </a:extLst>
            </p:cNvPr>
            <p:cNvSpPr/>
            <p:nvPr/>
          </p:nvSpPr>
          <p:spPr>
            <a:xfrm>
              <a:off x="4413700" y="4108175"/>
              <a:ext cx="216875" cy="138275"/>
            </a:xfrm>
            <a:custGeom>
              <a:avLst/>
              <a:gdLst/>
              <a:ahLst/>
              <a:cxnLst/>
              <a:rect l="l" t="t" r="r" b="b"/>
              <a:pathLst>
                <a:path w="8675" h="5531" extrusionOk="0">
                  <a:moveTo>
                    <a:pt x="7168" y="573"/>
                  </a:moveTo>
                  <a:lnTo>
                    <a:pt x="8012" y="4958"/>
                  </a:lnTo>
                  <a:lnTo>
                    <a:pt x="1271" y="4958"/>
                  </a:lnTo>
                  <a:lnTo>
                    <a:pt x="637" y="573"/>
                  </a:lnTo>
                  <a:close/>
                  <a:moveTo>
                    <a:pt x="308" y="0"/>
                  </a:moveTo>
                  <a:cubicBezTo>
                    <a:pt x="133" y="0"/>
                    <a:pt x="0" y="154"/>
                    <a:pt x="24" y="327"/>
                  </a:cubicBezTo>
                  <a:lnTo>
                    <a:pt x="741" y="5284"/>
                  </a:lnTo>
                  <a:cubicBezTo>
                    <a:pt x="761" y="5425"/>
                    <a:pt x="882" y="5530"/>
                    <a:pt x="1024" y="5530"/>
                  </a:cubicBezTo>
                  <a:lnTo>
                    <a:pt x="8360" y="5530"/>
                  </a:lnTo>
                  <a:cubicBezTo>
                    <a:pt x="8539" y="5530"/>
                    <a:pt x="8675" y="5366"/>
                    <a:pt x="8640" y="5190"/>
                  </a:cubicBezTo>
                  <a:lnTo>
                    <a:pt x="7687" y="232"/>
                  </a:lnTo>
                  <a:cubicBezTo>
                    <a:pt x="7660" y="98"/>
                    <a:pt x="7542" y="0"/>
                    <a:pt x="740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3643;p64">
              <a:extLst>
                <a:ext uri="{FF2B5EF4-FFF2-40B4-BE49-F238E27FC236}">
                  <a16:creationId xmlns:a16="http://schemas.microsoft.com/office/drawing/2014/main" id="{EA40F38D-151C-4E0B-B2A6-ABB91E96B7CB}"/>
                </a:ext>
              </a:extLst>
            </p:cNvPr>
            <p:cNvSpPr/>
            <p:nvPr/>
          </p:nvSpPr>
          <p:spPr>
            <a:xfrm>
              <a:off x="4243900" y="4115325"/>
              <a:ext cx="195375" cy="123975"/>
            </a:xfrm>
            <a:custGeom>
              <a:avLst/>
              <a:gdLst/>
              <a:ahLst/>
              <a:cxnLst/>
              <a:rect l="l" t="t" r="r" b="b"/>
              <a:pathLst>
                <a:path w="7815" h="4959" extrusionOk="0">
                  <a:moveTo>
                    <a:pt x="1" y="0"/>
                  </a:moveTo>
                  <a:lnTo>
                    <a:pt x="480" y="4959"/>
                  </a:lnTo>
                  <a:lnTo>
                    <a:pt x="7815" y="4959"/>
                  </a:lnTo>
                  <a:lnTo>
                    <a:pt x="709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3644;p64">
              <a:extLst>
                <a:ext uri="{FF2B5EF4-FFF2-40B4-BE49-F238E27FC236}">
                  <a16:creationId xmlns:a16="http://schemas.microsoft.com/office/drawing/2014/main" id="{AE42924B-3BA3-45B9-92FD-5E6D5F932030}"/>
                </a:ext>
              </a:extLst>
            </p:cNvPr>
            <p:cNvSpPr/>
            <p:nvPr/>
          </p:nvSpPr>
          <p:spPr>
            <a:xfrm>
              <a:off x="4236375" y="4108175"/>
              <a:ext cx="210625" cy="138275"/>
            </a:xfrm>
            <a:custGeom>
              <a:avLst/>
              <a:gdLst/>
              <a:ahLst/>
              <a:cxnLst/>
              <a:rect l="l" t="t" r="r" b="b"/>
              <a:pathLst>
                <a:path w="8425" h="5531" extrusionOk="0">
                  <a:moveTo>
                    <a:pt x="7152" y="573"/>
                  </a:moveTo>
                  <a:lnTo>
                    <a:pt x="7786" y="4958"/>
                  </a:lnTo>
                  <a:lnTo>
                    <a:pt x="1041" y="4958"/>
                  </a:lnTo>
                  <a:lnTo>
                    <a:pt x="616" y="573"/>
                  </a:lnTo>
                  <a:close/>
                  <a:moveTo>
                    <a:pt x="302" y="0"/>
                  </a:moveTo>
                  <a:cubicBezTo>
                    <a:pt x="133" y="0"/>
                    <a:pt x="1" y="145"/>
                    <a:pt x="17" y="313"/>
                  </a:cubicBezTo>
                  <a:lnTo>
                    <a:pt x="497" y="5272"/>
                  </a:lnTo>
                  <a:cubicBezTo>
                    <a:pt x="511" y="5418"/>
                    <a:pt x="634" y="5530"/>
                    <a:pt x="781" y="5530"/>
                  </a:cubicBezTo>
                  <a:lnTo>
                    <a:pt x="8117" y="5530"/>
                  </a:lnTo>
                  <a:cubicBezTo>
                    <a:pt x="8291" y="5530"/>
                    <a:pt x="8425" y="5375"/>
                    <a:pt x="8400" y="5204"/>
                  </a:cubicBezTo>
                  <a:lnTo>
                    <a:pt x="7684" y="245"/>
                  </a:lnTo>
                  <a:cubicBezTo>
                    <a:pt x="7663" y="104"/>
                    <a:pt x="7543" y="0"/>
                    <a:pt x="740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3645;p64">
              <a:extLst>
                <a:ext uri="{FF2B5EF4-FFF2-40B4-BE49-F238E27FC236}">
                  <a16:creationId xmlns:a16="http://schemas.microsoft.com/office/drawing/2014/main" id="{764E9467-1D79-4046-B0FA-CA996C49EE33}"/>
                </a:ext>
              </a:extLst>
            </p:cNvPr>
            <p:cNvSpPr/>
            <p:nvPr/>
          </p:nvSpPr>
          <p:spPr>
            <a:xfrm>
              <a:off x="3705725" y="4115325"/>
              <a:ext cx="183400" cy="123975"/>
            </a:xfrm>
            <a:custGeom>
              <a:avLst/>
              <a:gdLst/>
              <a:ahLst/>
              <a:cxnLst/>
              <a:rect l="l" t="t" r="r" b="b"/>
              <a:pathLst>
                <a:path w="7336" h="4959" extrusionOk="0">
                  <a:moveTo>
                    <a:pt x="233" y="0"/>
                  </a:moveTo>
                  <a:lnTo>
                    <a:pt x="0" y="4959"/>
                  </a:lnTo>
                  <a:lnTo>
                    <a:pt x="7336" y="4959"/>
                  </a:lnTo>
                  <a:lnTo>
                    <a:pt x="733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3646;p64">
              <a:extLst>
                <a:ext uri="{FF2B5EF4-FFF2-40B4-BE49-F238E27FC236}">
                  <a16:creationId xmlns:a16="http://schemas.microsoft.com/office/drawing/2014/main" id="{B07BBB44-77D7-46E0-9BAA-DBEC063348A1}"/>
                </a:ext>
              </a:extLst>
            </p:cNvPr>
            <p:cNvSpPr/>
            <p:nvPr/>
          </p:nvSpPr>
          <p:spPr>
            <a:xfrm>
              <a:off x="3698375" y="4108175"/>
              <a:ext cx="197925" cy="138275"/>
            </a:xfrm>
            <a:custGeom>
              <a:avLst/>
              <a:gdLst/>
              <a:ahLst/>
              <a:cxnLst/>
              <a:rect l="l" t="t" r="r" b="b"/>
              <a:pathLst>
                <a:path w="7917" h="5531" extrusionOk="0">
                  <a:moveTo>
                    <a:pt x="7339" y="573"/>
                  </a:moveTo>
                  <a:lnTo>
                    <a:pt x="7344" y="4958"/>
                  </a:lnTo>
                  <a:lnTo>
                    <a:pt x="594" y="4958"/>
                  </a:lnTo>
                  <a:lnTo>
                    <a:pt x="800" y="573"/>
                  </a:lnTo>
                  <a:close/>
                  <a:moveTo>
                    <a:pt x="527" y="0"/>
                  </a:moveTo>
                  <a:cubicBezTo>
                    <a:pt x="375" y="0"/>
                    <a:pt x="249" y="121"/>
                    <a:pt x="242" y="272"/>
                  </a:cubicBezTo>
                  <a:lnTo>
                    <a:pt x="8" y="5231"/>
                  </a:lnTo>
                  <a:cubicBezTo>
                    <a:pt x="1" y="5393"/>
                    <a:pt x="131" y="5530"/>
                    <a:pt x="294" y="5530"/>
                  </a:cubicBezTo>
                  <a:lnTo>
                    <a:pt x="7631" y="5530"/>
                  </a:lnTo>
                  <a:cubicBezTo>
                    <a:pt x="7789" y="5530"/>
                    <a:pt x="7917" y="5402"/>
                    <a:pt x="7917" y="5245"/>
                  </a:cubicBezTo>
                  <a:lnTo>
                    <a:pt x="7912" y="286"/>
                  </a:lnTo>
                  <a:cubicBezTo>
                    <a:pt x="7912" y="129"/>
                    <a:pt x="7784" y="0"/>
                    <a:pt x="762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3647;p64">
              <a:extLst>
                <a:ext uri="{FF2B5EF4-FFF2-40B4-BE49-F238E27FC236}">
                  <a16:creationId xmlns:a16="http://schemas.microsoft.com/office/drawing/2014/main" id="{9B4C888E-FE97-4FAB-9940-44CADC814FCD}"/>
                </a:ext>
              </a:extLst>
            </p:cNvPr>
            <p:cNvSpPr/>
            <p:nvPr/>
          </p:nvSpPr>
          <p:spPr>
            <a:xfrm>
              <a:off x="2371400" y="4239275"/>
              <a:ext cx="234050" cy="132550"/>
            </a:xfrm>
            <a:custGeom>
              <a:avLst/>
              <a:gdLst/>
              <a:ahLst/>
              <a:cxnLst/>
              <a:rect l="l" t="t" r="r" b="b"/>
              <a:pathLst>
                <a:path w="9362" h="5302" extrusionOk="0">
                  <a:moveTo>
                    <a:pt x="2026" y="1"/>
                  </a:moveTo>
                  <a:lnTo>
                    <a:pt x="1" y="5301"/>
                  </a:lnTo>
                  <a:lnTo>
                    <a:pt x="7589" y="5301"/>
                  </a:lnTo>
                  <a:lnTo>
                    <a:pt x="936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3648;p64">
              <a:extLst>
                <a:ext uri="{FF2B5EF4-FFF2-40B4-BE49-F238E27FC236}">
                  <a16:creationId xmlns:a16="http://schemas.microsoft.com/office/drawing/2014/main" id="{DE7C10D9-7D25-41ED-A40E-A529F3C56E4E}"/>
                </a:ext>
              </a:extLst>
            </p:cNvPr>
            <p:cNvSpPr/>
            <p:nvPr/>
          </p:nvSpPr>
          <p:spPr>
            <a:xfrm>
              <a:off x="2362950" y="4232100"/>
              <a:ext cx="250850" cy="146900"/>
            </a:xfrm>
            <a:custGeom>
              <a:avLst/>
              <a:gdLst/>
              <a:ahLst/>
              <a:cxnLst/>
              <a:rect l="l" t="t" r="r" b="b"/>
              <a:pathLst>
                <a:path w="10034" h="5876" extrusionOk="0">
                  <a:moveTo>
                    <a:pt x="9302" y="573"/>
                  </a:moveTo>
                  <a:lnTo>
                    <a:pt x="7722" y="5302"/>
                  </a:lnTo>
                  <a:lnTo>
                    <a:pt x="754" y="5302"/>
                  </a:lnTo>
                  <a:lnTo>
                    <a:pt x="2561" y="573"/>
                  </a:lnTo>
                  <a:close/>
                  <a:moveTo>
                    <a:pt x="2364" y="1"/>
                  </a:moveTo>
                  <a:cubicBezTo>
                    <a:pt x="2246" y="1"/>
                    <a:pt x="2139" y="74"/>
                    <a:pt x="2097" y="185"/>
                  </a:cubicBezTo>
                  <a:lnTo>
                    <a:pt x="71" y="5487"/>
                  </a:lnTo>
                  <a:cubicBezTo>
                    <a:pt x="0" y="5674"/>
                    <a:pt x="139" y="5874"/>
                    <a:pt x="339" y="5875"/>
                  </a:cubicBezTo>
                  <a:lnTo>
                    <a:pt x="7928" y="5875"/>
                  </a:lnTo>
                  <a:cubicBezTo>
                    <a:pt x="8051" y="5875"/>
                    <a:pt x="8160" y="5797"/>
                    <a:pt x="8200" y="5681"/>
                  </a:cubicBezTo>
                  <a:lnTo>
                    <a:pt x="9971" y="377"/>
                  </a:lnTo>
                  <a:cubicBezTo>
                    <a:pt x="10034" y="193"/>
                    <a:pt x="9895" y="1"/>
                    <a:pt x="970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3649;p64">
              <a:extLst>
                <a:ext uri="{FF2B5EF4-FFF2-40B4-BE49-F238E27FC236}">
                  <a16:creationId xmlns:a16="http://schemas.microsoft.com/office/drawing/2014/main" id="{B5CAEF16-5EFE-4BD5-BCC2-F7314C2204B0}"/>
                </a:ext>
              </a:extLst>
            </p:cNvPr>
            <p:cNvSpPr/>
            <p:nvPr/>
          </p:nvSpPr>
          <p:spPr>
            <a:xfrm>
              <a:off x="2422025" y="4115325"/>
              <a:ext cx="224850" cy="123975"/>
            </a:xfrm>
            <a:custGeom>
              <a:avLst/>
              <a:gdLst/>
              <a:ahLst/>
              <a:cxnLst/>
              <a:rect l="l" t="t" r="r" b="b"/>
              <a:pathLst>
                <a:path w="8994" h="4959" extrusionOk="0">
                  <a:moveTo>
                    <a:pt x="1896" y="0"/>
                  </a:moveTo>
                  <a:lnTo>
                    <a:pt x="1" y="4959"/>
                  </a:lnTo>
                  <a:lnTo>
                    <a:pt x="7336" y="4959"/>
                  </a:lnTo>
                  <a:lnTo>
                    <a:pt x="899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3650;p64">
              <a:extLst>
                <a:ext uri="{FF2B5EF4-FFF2-40B4-BE49-F238E27FC236}">
                  <a16:creationId xmlns:a16="http://schemas.microsoft.com/office/drawing/2014/main" id="{CA3E5F2C-ECAE-4DAB-A07F-68F49C0E19AE}"/>
                </a:ext>
              </a:extLst>
            </p:cNvPr>
            <p:cNvSpPr/>
            <p:nvPr/>
          </p:nvSpPr>
          <p:spPr>
            <a:xfrm>
              <a:off x="2413600" y="4108175"/>
              <a:ext cx="241600" cy="138275"/>
            </a:xfrm>
            <a:custGeom>
              <a:avLst/>
              <a:gdLst/>
              <a:ahLst/>
              <a:cxnLst/>
              <a:rect l="l" t="t" r="r" b="b"/>
              <a:pathLst>
                <a:path w="9664" h="5531" extrusionOk="0">
                  <a:moveTo>
                    <a:pt x="8933" y="573"/>
                  </a:moveTo>
                  <a:lnTo>
                    <a:pt x="7467" y="4958"/>
                  </a:lnTo>
                  <a:lnTo>
                    <a:pt x="754" y="4958"/>
                  </a:lnTo>
                  <a:lnTo>
                    <a:pt x="2429" y="573"/>
                  </a:lnTo>
                  <a:close/>
                  <a:moveTo>
                    <a:pt x="2233" y="0"/>
                  </a:moveTo>
                  <a:cubicBezTo>
                    <a:pt x="2114" y="0"/>
                    <a:pt x="2008" y="74"/>
                    <a:pt x="1965" y="184"/>
                  </a:cubicBezTo>
                  <a:lnTo>
                    <a:pt x="71" y="5142"/>
                  </a:lnTo>
                  <a:cubicBezTo>
                    <a:pt x="1" y="5329"/>
                    <a:pt x="138" y="5529"/>
                    <a:pt x="339" y="5530"/>
                  </a:cubicBezTo>
                  <a:lnTo>
                    <a:pt x="7675" y="5530"/>
                  </a:lnTo>
                  <a:cubicBezTo>
                    <a:pt x="7796" y="5530"/>
                    <a:pt x="7905" y="5451"/>
                    <a:pt x="7945" y="5334"/>
                  </a:cubicBezTo>
                  <a:lnTo>
                    <a:pt x="9602" y="377"/>
                  </a:lnTo>
                  <a:cubicBezTo>
                    <a:pt x="9664" y="191"/>
                    <a:pt x="9527" y="0"/>
                    <a:pt x="933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3651;p64">
              <a:extLst>
                <a:ext uri="{FF2B5EF4-FFF2-40B4-BE49-F238E27FC236}">
                  <a16:creationId xmlns:a16="http://schemas.microsoft.com/office/drawing/2014/main" id="{C222170A-A57F-47BF-9BE3-BA75CA93A1F0}"/>
                </a:ext>
              </a:extLst>
            </p:cNvPr>
            <p:cNvSpPr/>
            <p:nvPr/>
          </p:nvSpPr>
          <p:spPr>
            <a:xfrm>
              <a:off x="2605425" y="4115325"/>
              <a:ext cx="218925" cy="123975"/>
            </a:xfrm>
            <a:custGeom>
              <a:avLst/>
              <a:gdLst/>
              <a:ahLst/>
              <a:cxnLst/>
              <a:rect l="l" t="t" r="r" b="b"/>
              <a:pathLst>
                <a:path w="8757" h="4959" extrusionOk="0">
                  <a:moveTo>
                    <a:pt x="1657" y="0"/>
                  </a:moveTo>
                  <a:lnTo>
                    <a:pt x="0" y="4959"/>
                  </a:lnTo>
                  <a:lnTo>
                    <a:pt x="7336" y="4959"/>
                  </a:lnTo>
                  <a:lnTo>
                    <a:pt x="87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3652;p64">
              <a:extLst>
                <a:ext uri="{FF2B5EF4-FFF2-40B4-BE49-F238E27FC236}">
                  <a16:creationId xmlns:a16="http://schemas.microsoft.com/office/drawing/2014/main" id="{30728C02-A18C-4DE1-B9BD-BDD26120F937}"/>
                </a:ext>
              </a:extLst>
            </p:cNvPr>
            <p:cNvSpPr/>
            <p:nvPr/>
          </p:nvSpPr>
          <p:spPr>
            <a:xfrm>
              <a:off x="2597100" y="4108175"/>
              <a:ext cx="235400" cy="138275"/>
            </a:xfrm>
            <a:custGeom>
              <a:avLst/>
              <a:gdLst/>
              <a:ahLst/>
              <a:cxnLst/>
              <a:rect l="l" t="t" r="r" b="b"/>
              <a:pathLst>
                <a:path w="9416" h="5531" extrusionOk="0">
                  <a:moveTo>
                    <a:pt x="8708" y="573"/>
                  </a:moveTo>
                  <a:lnTo>
                    <a:pt x="7454" y="4958"/>
                  </a:lnTo>
                  <a:lnTo>
                    <a:pt x="731" y="4958"/>
                  </a:lnTo>
                  <a:lnTo>
                    <a:pt x="2197" y="573"/>
                  </a:lnTo>
                  <a:close/>
                  <a:moveTo>
                    <a:pt x="1989" y="0"/>
                  </a:moveTo>
                  <a:cubicBezTo>
                    <a:pt x="1866" y="0"/>
                    <a:pt x="1757" y="80"/>
                    <a:pt x="1719" y="197"/>
                  </a:cubicBezTo>
                  <a:lnTo>
                    <a:pt x="62" y="5155"/>
                  </a:lnTo>
                  <a:cubicBezTo>
                    <a:pt x="0" y="5340"/>
                    <a:pt x="139" y="5530"/>
                    <a:pt x="335" y="5530"/>
                  </a:cubicBezTo>
                  <a:lnTo>
                    <a:pt x="7669" y="5530"/>
                  </a:lnTo>
                  <a:cubicBezTo>
                    <a:pt x="7796" y="5530"/>
                    <a:pt x="7909" y="5446"/>
                    <a:pt x="7943" y="5323"/>
                  </a:cubicBezTo>
                  <a:lnTo>
                    <a:pt x="9363" y="366"/>
                  </a:lnTo>
                  <a:cubicBezTo>
                    <a:pt x="9416" y="182"/>
                    <a:pt x="9279" y="0"/>
                    <a:pt x="908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3653;p64">
              <a:extLst>
                <a:ext uri="{FF2B5EF4-FFF2-40B4-BE49-F238E27FC236}">
                  <a16:creationId xmlns:a16="http://schemas.microsoft.com/office/drawing/2014/main" id="{D7680FF0-EB65-4666-80B2-E2736578509D}"/>
                </a:ext>
              </a:extLst>
            </p:cNvPr>
            <p:cNvSpPr/>
            <p:nvPr/>
          </p:nvSpPr>
          <p:spPr>
            <a:xfrm>
              <a:off x="2258850" y="4513850"/>
              <a:ext cx="254825" cy="152600"/>
            </a:xfrm>
            <a:custGeom>
              <a:avLst/>
              <a:gdLst/>
              <a:ahLst/>
              <a:cxnLst/>
              <a:rect l="l" t="t" r="r" b="b"/>
              <a:pathLst>
                <a:path w="10193" h="6104" extrusionOk="0">
                  <a:moveTo>
                    <a:pt x="2332" y="1"/>
                  </a:moveTo>
                  <a:lnTo>
                    <a:pt x="1" y="6104"/>
                  </a:lnTo>
                  <a:lnTo>
                    <a:pt x="8154" y="6104"/>
                  </a:lnTo>
                  <a:lnTo>
                    <a:pt x="1019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3654;p64">
              <a:extLst>
                <a:ext uri="{FF2B5EF4-FFF2-40B4-BE49-F238E27FC236}">
                  <a16:creationId xmlns:a16="http://schemas.microsoft.com/office/drawing/2014/main" id="{F0182515-C0F1-4FFA-8D64-4D69A1CB7ADC}"/>
                </a:ext>
              </a:extLst>
            </p:cNvPr>
            <p:cNvSpPr/>
            <p:nvPr/>
          </p:nvSpPr>
          <p:spPr>
            <a:xfrm>
              <a:off x="2250350" y="4506675"/>
              <a:ext cx="271675" cy="166925"/>
            </a:xfrm>
            <a:custGeom>
              <a:avLst/>
              <a:gdLst/>
              <a:ahLst/>
              <a:cxnLst/>
              <a:rect l="l" t="t" r="r" b="b"/>
              <a:pathLst>
                <a:path w="10867" h="6677" extrusionOk="0">
                  <a:moveTo>
                    <a:pt x="10136" y="574"/>
                  </a:moveTo>
                  <a:lnTo>
                    <a:pt x="8288" y="6105"/>
                  </a:lnTo>
                  <a:lnTo>
                    <a:pt x="756" y="6105"/>
                  </a:lnTo>
                  <a:lnTo>
                    <a:pt x="2869" y="574"/>
                  </a:lnTo>
                  <a:close/>
                  <a:moveTo>
                    <a:pt x="2672" y="1"/>
                  </a:moveTo>
                  <a:cubicBezTo>
                    <a:pt x="2553" y="1"/>
                    <a:pt x="2446" y="74"/>
                    <a:pt x="2404" y="185"/>
                  </a:cubicBezTo>
                  <a:lnTo>
                    <a:pt x="71" y="6288"/>
                  </a:lnTo>
                  <a:cubicBezTo>
                    <a:pt x="1" y="6475"/>
                    <a:pt x="139" y="6676"/>
                    <a:pt x="339" y="6676"/>
                  </a:cubicBezTo>
                  <a:lnTo>
                    <a:pt x="8494" y="6676"/>
                  </a:lnTo>
                  <a:cubicBezTo>
                    <a:pt x="8616" y="6676"/>
                    <a:pt x="8725" y="6597"/>
                    <a:pt x="8764" y="6480"/>
                  </a:cubicBezTo>
                  <a:lnTo>
                    <a:pt x="10803" y="377"/>
                  </a:lnTo>
                  <a:cubicBezTo>
                    <a:pt x="10866" y="192"/>
                    <a:pt x="10728" y="1"/>
                    <a:pt x="1053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3655;p64">
              <a:extLst>
                <a:ext uri="{FF2B5EF4-FFF2-40B4-BE49-F238E27FC236}">
                  <a16:creationId xmlns:a16="http://schemas.microsoft.com/office/drawing/2014/main" id="{F760B695-5773-4E7C-9028-00508A3FD696}"/>
                </a:ext>
              </a:extLst>
            </p:cNvPr>
            <p:cNvSpPr/>
            <p:nvPr/>
          </p:nvSpPr>
          <p:spPr>
            <a:xfrm>
              <a:off x="2317125" y="4371800"/>
              <a:ext cx="244000" cy="142075"/>
            </a:xfrm>
            <a:custGeom>
              <a:avLst/>
              <a:gdLst/>
              <a:ahLst/>
              <a:cxnLst/>
              <a:rect l="l" t="t" r="r" b="b"/>
              <a:pathLst>
                <a:path w="9760" h="5683" extrusionOk="0">
                  <a:moveTo>
                    <a:pt x="2172" y="0"/>
                  </a:moveTo>
                  <a:lnTo>
                    <a:pt x="1" y="5683"/>
                  </a:lnTo>
                  <a:lnTo>
                    <a:pt x="7862" y="5683"/>
                  </a:lnTo>
                  <a:lnTo>
                    <a:pt x="976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3656;p64">
              <a:extLst>
                <a:ext uri="{FF2B5EF4-FFF2-40B4-BE49-F238E27FC236}">
                  <a16:creationId xmlns:a16="http://schemas.microsoft.com/office/drawing/2014/main" id="{E38878F7-EC14-42AE-9B78-102857ACA3BC}"/>
                </a:ext>
              </a:extLst>
            </p:cNvPr>
            <p:cNvSpPr/>
            <p:nvPr/>
          </p:nvSpPr>
          <p:spPr>
            <a:xfrm>
              <a:off x="2308675" y="4364650"/>
              <a:ext cx="260825" cy="156375"/>
            </a:xfrm>
            <a:custGeom>
              <a:avLst/>
              <a:gdLst/>
              <a:ahLst/>
              <a:cxnLst/>
              <a:rect l="l" t="t" r="r" b="b"/>
              <a:pathLst>
                <a:path w="10433" h="6255" extrusionOk="0">
                  <a:moveTo>
                    <a:pt x="9702" y="573"/>
                  </a:moveTo>
                  <a:lnTo>
                    <a:pt x="7995" y="5682"/>
                  </a:lnTo>
                  <a:lnTo>
                    <a:pt x="754" y="5682"/>
                  </a:lnTo>
                  <a:lnTo>
                    <a:pt x="2707" y="573"/>
                  </a:lnTo>
                  <a:close/>
                  <a:moveTo>
                    <a:pt x="2510" y="0"/>
                  </a:moveTo>
                  <a:cubicBezTo>
                    <a:pt x="2391" y="0"/>
                    <a:pt x="2284" y="74"/>
                    <a:pt x="2242" y="185"/>
                  </a:cubicBezTo>
                  <a:lnTo>
                    <a:pt x="71" y="5866"/>
                  </a:lnTo>
                  <a:cubicBezTo>
                    <a:pt x="0" y="6053"/>
                    <a:pt x="139" y="6255"/>
                    <a:pt x="339" y="6255"/>
                  </a:cubicBezTo>
                  <a:lnTo>
                    <a:pt x="8200" y="6255"/>
                  </a:lnTo>
                  <a:cubicBezTo>
                    <a:pt x="8323" y="6255"/>
                    <a:pt x="8433" y="6175"/>
                    <a:pt x="8472" y="6058"/>
                  </a:cubicBezTo>
                  <a:lnTo>
                    <a:pt x="10370" y="377"/>
                  </a:lnTo>
                  <a:cubicBezTo>
                    <a:pt x="10432" y="191"/>
                    <a:pt x="10294" y="0"/>
                    <a:pt x="1009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3657;p64">
              <a:extLst>
                <a:ext uri="{FF2B5EF4-FFF2-40B4-BE49-F238E27FC236}">
                  <a16:creationId xmlns:a16="http://schemas.microsoft.com/office/drawing/2014/main" id="{DD503890-4C4C-4557-AD7B-27CC80338868}"/>
                </a:ext>
              </a:extLst>
            </p:cNvPr>
            <p:cNvSpPr/>
            <p:nvPr/>
          </p:nvSpPr>
          <p:spPr>
            <a:xfrm>
              <a:off x="2462675" y="4513850"/>
              <a:ext cx="247550" cy="152600"/>
            </a:xfrm>
            <a:custGeom>
              <a:avLst/>
              <a:gdLst/>
              <a:ahLst/>
              <a:cxnLst/>
              <a:rect l="l" t="t" r="r" b="b"/>
              <a:pathLst>
                <a:path w="9902" h="6104" extrusionOk="0">
                  <a:moveTo>
                    <a:pt x="2040" y="1"/>
                  </a:moveTo>
                  <a:lnTo>
                    <a:pt x="1" y="6104"/>
                  </a:lnTo>
                  <a:lnTo>
                    <a:pt x="8154" y="6104"/>
                  </a:lnTo>
                  <a:lnTo>
                    <a:pt x="990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3658;p64">
              <a:extLst>
                <a:ext uri="{FF2B5EF4-FFF2-40B4-BE49-F238E27FC236}">
                  <a16:creationId xmlns:a16="http://schemas.microsoft.com/office/drawing/2014/main" id="{6A702D0B-7C25-478A-9ACB-B384360B3E19}"/>
                </a:ext>
              </a:extLst>
            </p:cNvPr>
            <p:cNvSpPr/>
            <p:nvPr/>
          </p:nvSpPr>
          <p:spPr>
            <a:xfrm>
              <a:off x="2454325" y="4506675"/>
              <a:ext cx="264050" cy="166925"/>
            </a:xfrm>
            <a:custGeom>
              <a:avLst/>
              <a:gdLst/>
              <a:ahLst/>
              <a:cxnLst/>
              <a:rect l="l" t="t" r="r" b="b"/>
              <a:pathLst>
                <a:path w="10562" h="6677" extrusionOk="0">
                  <a:moveTo>
                    <a:pt x="9856" y="574"/>
                  </a:moveTo>
                  <a:lnTo>
                    <a:pt x="8272" y="6105"/>
                  </a:lnTo>
                  <a:lnTo>
                    <a:pt x="732" y="6105"/>
                  </a:lnTo>
                  <a:lnTo>
                    <a:pt x="2580" y="574"/>
                  </a:lnTo>
                  <a:close/>
                  <a:moveTo>
                    <a:pt x="2374" y="1"/>
                  </a:moveTo>
                  <a:cubicBezTo>
                    <a:pt x="2251" y="1"/>
                    <a:pt x="2141" y="79"/>
                    <a:pt x="2102" y="197"/>
                  </a:cubicBezTo>
                  <a:lnTo>
                    <a:pt x="62" y="6300"/>
                  </a:lnTo>
                  <a:cubicBezTo>
                    <a:pt x="0" y="6485"/>
                    <a:pt x="139" y="6676"/>
                    <a:pt x="334" y="6676"/>
                  </a:cubicBezTo>
                  <a:lnTo>
                    <a:pt x="8488" y="6676"/>
                  </a:lnTo>
                  <a:cubicBezTo>
                    <a:pt x="8615" y="6676"/>
                    <a:pt x="8728" y="6592"/>
                    <a:pt x="8763" y="6469"/>
                  </a:cubicBezTo>
                  <a:lnTo>
                    <a:pt x="10509" y="366"/>
                  </a:lnTo>
                  <a:cubicBezTo>
                    <a:pt x="10562" y="183"/>
                    <a:pt x="10425" y="1"/>
                    <a:pt x="1023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3659;p64">
              <a:extLst>
                <a:ext uri="{FF2B5EF4-FFF2-40B4-BE49-F238E27FC236}">
                  <a16:creationId xmlns:a16="http://schemas.microsoft.com/office/drawing/2014/main" id="{99609DF9-CDC6-4DFF-8A1C-003B3D0F1DB2}"/>
                </a:ext>
              </a:extLst>
            </p:cNvPr>
            <p:cNvSpPr/>
            <p:nvPr/>
          </p:nvSpPr>
          <p:spPr>
            <a:xfrm>
              <a:off x="3155575" y="4115325"/>
              <a:ext cx="201100" cy="123975"/>
            </a:xfrm>
            <a:custGeom>
              <a:avLst/>
              <a:gdLst/>
              <a:ahLst/>
              <a:cxnLst/>
              <a:rect l="l" t="t" r="r" b="b"/>
              <a:pathLst>
                <a:path w="8044" h="4959" extrusionOk="0">
                  <a:moveTo>
                    <a:pt x="946" y="0"/>
                  </a:moveTo>
                  <a:lnTo>
                    <a:pt x="0" y="4959"/>
                  </a:lnTo>
                  <a:lnTo>
                    <a:pt x="7336" y="4959"/>
                  </a:lnTo>
                  <a:lnTo>
                    <a:pt x="804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3660;p64">
              <a:extLst>
                <a:ext uri="{FF2B5EF4-FFF2-40B4-BE49-F238E27FC236}">
                  <a16:creationId xmlns:a16="http://schemas.microsoft.com/office/drawing/2014/main" id="{4827EE01-6490-405D-AE63-E84260E46457}"/>
                </a:ext>
              </a:extLst>
            </p:cNvPr>
            <p:cNvSpPr/>
            <p:nvPr/>
          </p:nvSpPr>
          <p:spPr>
            <a:xfrm>
              <a:off x="3147725" y="4108175"/>
              <a:ext cx="216625" cy="138275"/>
            </a:xfrm>
            <a:custGeom>
              <a:avLst/>
              <a:gdLst/>
              <a:ahLst/>
              <a:cxnLst/>
              <a:rect l="l" t="t" r="r" b="b"/>
              <a:pathLst>
                <a:path w="8665" h="5531" extrusionOk="0">
                  <a:moveTo>
                    <a:pt x="8027" y="572"/>
                  </a:moveTo>
                  <a:lnTo>
                    <a:pt x="7401" y="4958"/>
                  </a:lnTo>
                  <a:lnTo>
                    <a:pt x="660" y="4958"/>
                  </a:lnTo>
                  <a:lnTo>
                    <a:pt x="1496" y="572"/>
                  </a:lnTo>
                  <a:close/>
                  <a:moveTo>
                    <a:pt x="1260" y="0"/>
                  </a:moveTo>
                  <a:cubicBezTo>
                    <a:pt x="1123" y="0"/>
                    <a:pt x="1005" y="98"/>
                    <a:pt x="979" y="232"/>
                  </a:cubicBezTo>
                  <a:lnTo>
                    <a:pt x="34" y="5191"/>
                  </a:lnTo>
                  <a:cubicBezTo>
                    <a:pt x="0" y="5366"/>
                    <a:pt x="135" y="5530"/>
                    <a:pt x="314" y="5530"/>
                  </a:cubicBezTo>
                  <a:lnTo>
                    <a:pt x="7650" y="5530"/>
                  </a:lnTo>
                  <a:cubicBezTo>
                    <a:pt x="7792" y="5530"/>
                    <a:pt x="7914" y="5425"/>
                    <a:pt x="7933" y="5284"/>
                  </a:cubicBezTo>
                  <a:lnTo>
                    <a:pt x="8641" y="326"/>
                  </a:lnTo>
                  <a:cubicBezTo>
                    <a:pt x="8665" y="154"/>
                    <a:pt x="8532" y="0"/>
                    <a:pt x="835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3661;p64">
              <a:extLst>
                <a:ext uri="{FF2B5EF4-FFF2-40B4-BE49-F238E27FC236}">
                  <a16:creationId xmlns:a16="http://schemas.microsoft.com/office/drawing/2014/main" id="{E678DCEA-7285-4444-8764-3F1194B6A062}"/>
                </a:ext>
              </a:extLst>
            </p:cNvPr>
            <p:cNvSpPr/>
            <p:nvPr/>
          </p:nvSpPr>
          <p:spPr>
            <a:xfrm>
              <a:off x="3130325" y="4239275"/>
              <a:ext cx="208650" cy="132550"/>
            </a:xfrm>
            <a:custGeom>
              <a:avLst/>
              <a:gdLst/>
              <a:ahLst/>
              <a:cxnLst/>
              <a:rect l="l" t="t" r="r" b="b"/>
              <a:pathLst>
                <a:path w="8346" h="5302" extrusionOk="0">
                  <a:moveTo>
                    <a:pt x="1010" y="1"/>
                  </a:moveTo>
                  <a:lnTo>
                    <a:pt x="0" y="5301"/>
                  </a:lnTo>
                  <a:lnTo>
                    <a:pt x="7590" y="5301"/>
                  </a:lnTo>
                  <a:lnTo>
                    <a:pt x="834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3662;p64">
              <a:extLst>
                <a:ext uri="{FF2B5EF4-FFF2-40B4-BE49-F238E27FC236}">
                  <a16:creationId xmlns:a16="http://schemas.microsoft.com/office/drawing/2014/main" id="{69D0F5C0-61E2-4911-AD5A-868CDCC7AD64}"/>
                </a:ext>
              </a:extLst>
            </p:cNvPr>
            <p:cNvSpPr/>
            <p:nvPr/>
          </p:nvSpPr>
          <p:spPr>
            <a:xfrm>
              <a:off x="3122450" y="4232100"/>
              <a:ext cx="224225" cy="146900"/>
            </a:xfrm>
            <a:custGeom>
              <a:avLst/>
              <a:gdLst/>
              <a:ahLst/>
              <a:cxnLst/>
              <a:rect l="l" t="t" r="r" b="b"/>
              <a:pathLst>
                <a:path w="8969" h="5876" extrusionOk="0">
                  <a:moveTo>
                    <a:pt x="8332" y="573"/>
                  </a:moveTo>
                  <a:lnTo>
                    <a:pt x="7656" y="5302"/>
                  </a:lnTo>
                  <a:lnTo>
                    <a:pt x="661" y="5302"/>
                  </a:lnTo>
                  <a:lnTo>
                    <a:pt x="1562" y="573"/>
                  </a:lnTo>
                  <a:close/>
                  <a:moveTo>
                    <a:pt x="1325" y="1"/>
                  </a:moveTo>
                  <a:cubicBezTo>
                    <a:pt x="1188" y="1"/>
                    <a:pt x="1070" y="98"/>
                    <a:pt x="1045" y="233"/>
                  </a:cubicBezTo>
                  <a:lnTo>
                    <a:pt x="35" y="5536"/>
                  </a:lnTo>
                  <a:cubicBezTo>
                    <a:pt x="0" y="5711"/>
                    <a:pt x="136" y="5875"/>
                    <a:pt x="315" y="5875"/>
                  </a:cubicBezTo>
                  <a:lnTo>
                    <a:pt x="7905" y="5875"/>
                  </a:lnTo>
                  <a:cubicBezTo>
                    <a:pt x="8047" y="5875"/>
                    <a:pt x="8168" y="5770"/>
                    <a:pt x="8188" y="5629"/>
                  </a:cubicBezTo>
                  <a:lnTo>
                    <a:pt x="8944" y="326"/>
                  </a:lnTo>
                  <a:cubicBezTo>
                    <a:pt x="8969" y="154"/>
                    <a:pt x="8835" y="1"/>
                    <a:pt x="866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3663;p64">
              <a:extLst>
                <a:ext uri="{FF2B5EF4-FFF2-40B4-BE49-F238E27FC236}">
                  <a16:creationId xmlns:a16="http://schemas.microsoft.com/office/drawing/2014/main" id="{B276A02E-4F23-4C78-8D9F-9092535AC198}"/>
                </a:ext>
              </a:extLst>
            </p:cNvPr>
            <p:cNvSpPr/>
            <p:nvPr/>
          </p:nvSpPr>
          <p:spPr>
            <a:xfrm>
              <a:off x="2940575" y="4239275"/>
              <a:ext cx="215025" cy="132550"/>
            </a:xfrm>
            <a:custGeom>
              <a:avLst/>
              <a:gdLst/>
              <a:ahLst/>
              <a:cxnLst/>
              <a:rect l="l" t="t" r="r" b="b"/>
              <a:pathLst>
                <a:path w="8601" h="5302" extrusionOk="0">
                  <a:moveTo>
                    <a:pt x="1265" y="1"/>
                  </a:moveTo>
                  <a:lnTo>
                    <a:pt x="1" y="5301"/>
                  </a:lnTo>
                  <a:lnTo>
                    <a:pt x="7590" y="5301"/>
                  </a:lnTo>
                  <a:lnTo>
                    <a:pt x="860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3664;p64">
              <a:extLst>
                <a:ext uri="{FF2B5EF4-FFF2-40B4-BE49-F238E27FC236}">
                  <a16:creationId xmlns:a16="http://schemas.microsoft.com/office/drawing/2014/main" id="{83825710-0287-45F8-AF83-39A3D24D5751}"/>
                </a:ext>
              </a:extLst>
            </p:cNvPr>
            <p:cNvSpPr/>
            <p:nvPr/>
          </p:nvSpPr>
          <p:spPr>
            <a:xfrm>
              <a:off x="2932575" y="4232125"/>
              <a:ext cx="230900" cy="146875"/>
            </a:xfrm>
            <a:custGeom>
              <a:avLst/>
              <a:gdLst/>
              <a:ahLst/>
              <a:cxnLst/>
              <a:rect l="l" t="t" r="r" b="b"/>
              <a:pathLst>
                <a:path w="9236" h="5875" extrusionOk="0">
                  <a:moveTo>
                    <a:pt x="8574" y="572"/>
                  </a:moveTo>
                  <a:lnTo>
                    <a:pt x="7673" y="5301"/>
                  </a:lnTo>
                  <a:lnTo>
                    <a:pt x="684" y="5301"/>
                  </a:lnTo>
                  <a:lnTo>
                    <a:pt x="1811" y="572"/>
                  </a:lnTo>
                  <a:close/>
                  <a:moveTo>
                    <a:pt x="1585" y="1"/>
                  </a:moveTo>
                  <a:cubicBezTo>
                    <a:pt x="1453" y="1"/>
                    <a:pt x="1337" y="91"/>
                    <a:pt x="1306" y="220"/>
                  </a:cubicBezTo>
                  <a:lnTo>
                    <a:pt x="43" y="5522"/>
                  </a:lnTo>
                  <a:cubicBezTo>
                    <a:pt x="1" y="5701"/>
                    <a:pt x="136" y="5873"/>
                    <a:pt x="321" y="5874"/>
                  </a:cubicBezTo>
                  <a:lnTo>
                    <a:pt x="7910" y="5874"/>
                  </a:lnTo>
                  <a:cubicBezTo>
                    <a:pt x="8048" y="5874"/>
                    <a:pt x="8165" y="5777"/>
                    <a:pt x="8191" y="5641"/>
                  </a:cubicBezTo>
                  <a:lnTo>
                    <a:pt x="9202" y="341"/>
                  </a:lnTo>
                  <a:cubicBezTo>
                    <a:pt x="9236" y="164"/>
                    <a:pt x="9100" y="1"/>
                    <a:pt x="892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3665;p64">
              <a:extLst>
                <a:ext uri="{FF2B5EF4-FFF2-40B4-BE49-F238E27FC236}">
                  <a16:creationId xmlns:a16="http://schemas.microsoft.com/office/drawing/2014/main" id="{837DB280-F363-402A-94BE-0B1EFC39BEC7}"/>
                </a:ext>
              </a:extLst>
            </p:cNvPr>
            <p:cNvSpPr/>
            <p:nvPr/>
          </p:nvSpPr>
          <p:spPr>
            <a:xfrm>
              <a:off x="3320050" y="4239275"/>
              <a:ext cx="202325" cy="132550"/>
            </a:xfrm>
            <a:custGeom>
              <a:avLst/>
              <a:gdLst/>
              <a:ahLst/>
              <a:cxnLst/>
              <a:rect l="l" t="t" r="r" b="b"/>
              <a:pathLst>
                <a:path w="8093" h="5302" extrusionOk="0">
                  <a:moveTo>
                    <a:pt x="757" y="1"/>
                  </a:moveTo>
                  <a:lnTo>
                    <a:pt x="1" y="5301"/>
                  </a:lnTo>
                  <a:lnTo>
                    <a:pt x="7590" y="5301"/>
                  </a:lnTo>
                  <a:lnTo>
                    <a:pt x="809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3666;p64">
              <a:extLst>
                <a:ext uri="{FF2B5EF4-FFF2-40B4-BE49-F238E27FC236}">
                  <a16:creationId xmlns:a16="http://schemas.microsoft.com/office/drawing/2014/main" id="{0BDAA6E5-D286-46F9-B11B-19E60F26E6FB}"/>
                </a:ext>
              </a:extLst>
            </p:cNvPr>
            <p:cNvSpPr/>
            <p:nvPr/>
          </p:nvSpPr>
          <p:spPr>
            <a:xfrm>
              <a:off x="3312325" y="4232100"/>
              <a:ext cx="217550" cy="146900"/>
            </a:xfrm>
            <a:custGeom>
              <a:avLst/>
              <a:gdLst/>
              <a:ahLst/>
              <a:cxnLst/>
              <a:rect l="l" t="t" r="r" b="b"/>
              <a:pathLst>
                <a:path w="8702" h="5876" extrusionOk="0">
                  <a:moveTo>
                    <a:pt x="8086" y="573"/>
                  </a:moveTo>
                  <a:lnTo>
                    <a:pt x="7638" y="5302"/>
                  </a:lnTo>
                  <a:lnTo>
                    <a:pt x="639" y="5302"/>
                  </a:lnTo>
                  <a:lnTo>
                    <a:pt x="1313" y="573"/>
                  </a:lnTo>
                  <a:close/>
                  <a:moveTo>
                    <a:pt x="1066" y="1"/>
                  </a:moveTo>
                  <a:cubicBezTo>
                    <a:pt x="924" y="1"/>
                    <a:pt x="802" y="106"/>
                    <a:pt x="783" y="247"/>
                  </a:cubicBezTo>
                  <a:lnTo>
                    <a:pt x="27" y="5549"/>
                  </a:lnTo>
                  <a:cubicBezTo>
                    <a:pt x="1" y="5720"/>
                    <a:pt x="136" y="5875"/>
                    <a:pt x="310" y="5875"/>
                  </a:cubicBezTo>
                  <a:lnTo>
                    <a:pt x="7899" y="5875"/>
                  </a:lnTo>
                  <a:cubicBezTo>
                    <a:pt x="8047" y="5875"/>
                    <a:pt x="8170" y="5763"/>
                    <a:pt x="8184" y="5615"/>
                  </a:cubicBezTo>
                  <a:lnTo>
                    <a:pt x="8686" y="315"/>
                  </a:lnTo>
                  <a:cubicBezTo>
                    <a:pt x="8702" y="145"/>
                    <a:pt x="8570" y="1"/>
                    <a:pt x="840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3667;p64">
              <a:extLst>
                <a:ext uri="{FF2B5EF4-FFF2-40B4-BE49-F238E27FC236}">
                  <a16:creationId xmlns:a16="http://schemas.microsoft.com/office/drawing/2014/main" id="{C0ACE03B-E88C-48B4-BACD-3C30BEC65C99}"/>
                </a:ext>
              </a:extLst>
            </p:cNvPr>
            <p:cNvSpPr/>
            <p:nvPr/>
          </p:nvSpPr>
          <p:spPr>
            <a:xfrm>
              <a:off x="2561100" y="4239275"/>
              <a:ext cx="227750" cy="132550"/>
            </a:xfrm>
            <a:custGeom>
              <a:avLst/>
              <a:gdLst/>
              <a:ahLst/>
              <a:cxnLst/>
              <a:rect l="l" t="t" r="r" b="b"/>
              <a:pathLst>
                <a:path w="9110" h="5302" extrusionOk="0">
                  <a:moveTo>
                    <a:pt x="1773" y="1"/>
                  </a:moveTo>
                  <a:lnTo>
                    <a:pt x="1" y="5301"/>
                  </a:lnTo>
                  <a:lnTo>
                    <a:pt x="7590" y="5301"/>
                  </a:lnTo>
                  <a:lnTo>
                    <a:pt x="910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3668;p64">
              <a:extLst>
                <a:ext uri="{FF2B5EF4-FFF2-40B4-BE49-F238E27FC236}">
                  <a16:creationId xmlns:a16="http://schemas.microsoft.com/office/drawing/2014/main" id="{519F813B-2B14-4102-93F1-E1CCA8E846BD}"/>
                </a:ext>
              </a:extLst>
            </p:cNvPr>
            <p:cNvSpPr/>
            <p:nvPr/>
          </p:nvSpPr>
          <p:spPr>
            <a:xfrm>
              <a:off x="2552825" y="4232125"/>
              <a:ext cx="244175" cy="146875"/>
            </a:xfrm>
            <a:custGeom>
              <a:avLst/>
              <a:gdLst/>
              <a:ahLst/>
              <a:cxnLst/>
              <a:rect l="l" t="t" r="r" b="b"/>
              <a:pathLst>
                <a:path w="9767" h="5875" extrusionOk="0">
                  <a:moveTo>
                    <a:pt x="9061" y="572"/>
                  </a:moveTo>
                  <a:lnTo>
                    <a:pt x="7706" y="5301"/>
                  </a:lnTo>
                  <a:lnTo>
                    <a:pt x="731" y="5301"/>
                  </a:lnTo>
                  <a:lnTo>
                    <a:pt x="2311" y="572"/>
                  </a:lnTo>
                  <a:close/>
                  <a:moveTo>
                    <a:pt x="2104" y="1"/>
                  </a:moveTo>
                  <a:cubicBezTo>
                    <a:pt x="1981" y="1"/>
                    <a:pt x="1871" y="79"/>
                    <a:pt x="1833" y="197"/>
                  </a:cubicBezTo>
                  <a:lnTo>
                    <a:pt x="62" y="5498"/>
                  </a:lnTo>
                  <a:cubicBezTo>
                    <a:pt x="0" y="5682"/>
                    <a:pt x="137" y="5874"/>
                    <a:pt x="333" y="5874"/>
                  </a:cubicBezTo>
                  <a:lnTo>
                    <a:pt x="7921" y="5874"/>
                  </a:lnTo>
                  <a:cubicBezTo>
                    <a:pt x="8050" y="5874"/>
                    <a:pt x="8161" y="5790"/>
                    <a:pt x="8197" y="5667"/>
                  </a:cubicBezTo>
                  <a:lnTo>
                    <a:pt x="9714" y="366"/>
                  </a:lnTo>
                  <a:cubicBezTo>
                    <a:pt x="9767" y="183"/>
                    <a:pt x="9630" y="1"/>
                    <a:pt x="943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3669;p64">
              <a:extLst>
                <a:ext uri="{FF2B5EF4-FFF2-40B4-BE49-F238E27FC236}">
                  <a16:creationId xmlns:a16="http://schemas.microsoft.com/office/drawing/2014/main" id="{8F0C0881-6499-4119-9387-913B312A01F8}"/>
                </a:ext>
              </a:extLst>
            </p:cNvPr>
            <p:cNvSpPr/>
            <p:nvPr/>
          </p:nvSpPr>
          <p:spPr>
            <a:xfrm>
              <a:off x="5027625" y="4366929"/>
              <a:ext cx="237475" cy="142075"/>
            </a:xfrm>
            <a:custGeom>
              <a:avLst/>
              <a:gdLst/>
              <a:ahLst/>
              <a:cxnLst/>
              <a:rect l="l" t="t" r="r" b="b"/>
              <a:pathLst>
                <a:path w="9499" h="5683" extrusionOk="0">
                  <a:moveTo>
                    <a:pt x="1" y="0"/>
                  </a:moveTo>
                  <a:lnTo>
                    <a:pt x="1637" y="5683"/>
                  </a:lnTo>
                  <a:lnTo>
                    <a:pt x="9498" y="5683"/>
                  </a:lnTo>
                  <a:lnTo>
                    <a:pt x="758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3670;p64">
              <a:extLst>
                <a:ext uri="{FF2B5EF4-FFF2-40B4-BE49-F238E27FC236}">
                  <a16:creationId xmlns:a16="http://schemas.microsoft.com/office/drawing/2014/main" id="{95F66E09-6931-4CCE-9DFB-201E5B158065}"/>
                </a:ext>
              </a:extLst>
            </p:cNvPr>
            <p:cNvSpPr/>
            <p:nvPr/>
          </p:nvSpPr>
          <p:spPr>
            <a:xfrm>
              <a:off x="5019425" y="4364650"/>
              <a:ext cx="254000" cy="156375"/>
            </a:xfrm>
            <a:custGeom>
              <a:avLst/>
              <a:gdLst/>
              <a:ahLst/>
              <a:cxnLst/>
              <a:rect l="l" t="t" r="r" b="b"/>
              <a:pathLst>
                <a:path w="10160" h="6255" extrusionOk="0">
                  <a:moveTo>
                    <a:pt x="7712" y="573"/>
                  </a:moveTo>
                  <a:lnTo>
                    <a:pt x="9428" y="5682"/>
                  </a:lnTo>
                  <a:lnTo>
                    <a:pt x="2180" y="5682"/>
                  </a:lnTo>
                  <a:lnTo>
                    <a:pt x="708" y="573"/>
                  </a:lnTo>
                  <a:close/>
                  <a:moveTo>
                    <a:pt x="329" y="0"/>
                  </a:moveTo>
                  <a:cubicBezTo>
                    <a:pt x="138" y="0"/>
                    <a:pt x="0" y="182"/>
                    <a:pt x="53" y="366"/>
                  </a:cubicBezTo>
                  <a:lnTo>
                    <a:pt x="1691" y="6048"/>
                  </a:lnTo>
                  <a:cubicBezTo>
                    <a:pt x="1725" y="6170"/>
                    <a:pt x="1838" y="6255"/>
                    <a:pt x="1965" y="6255"/>
                  </a:cubicBezTo>
                  <a:lnTo>
                    <a:pt x="9826" y="6255"/>
                  </a:lnTo>
                  <a:cubicBezTo>
                    <a:pt x="10022" y="6255"/>
                    <a:pt x="10159" y="6062"/>
                    <a:pt x="10097" y="5878"/>
                  </a:cubicBezTo>
                  <a:lnTo>
                    <a:pt x="8188" y="195"/>
                  </a:lnTo>
                  <a:cubicBezTo>
                    <a:pt x="8149" y="79"/>
                    <a:pt x="8040" y="0"/>
                    <a:pt x="79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671;p64">
              <a:extLst>
                <a:ext uri="{FF2B5EF4-FFF2-40B4-BE49-F238E27FC236}">
                  <a16:creationId xmlns:a16="http://schemas.microsoft.com/office/drawing/2014/main" id="{1B328C7B-97DB-4C79-9079-06E8BB0057E9}"/>
                </a:ext>
              </a:extLst>
            </p:cNvPr>
            <p:cNvSpPr/>
            <p:nvPr/>
          </p:nvSpPr>
          <p:spPr>
            <a:xfrm>
              <a:off x="2750850" y="4239275"/>
              <a:ext cx="221350" cy="132550"/>
            </a:xfrm>
            <a:custGeom>
              <a:avLst/>
              <a:gdLst/>
              <a:ahLst/>
              <a:cxnLst/>
              <a:rect l="l" t="t" r="r" b="b"/>
              <a:pathLst>
                <a:path w="8854" h="5302" extrusionOk="0">
                  <a:moveTo>
                    <a:pt x="1519" y="1"/>
                  </a:moveTo>
                  <a:lnTo>
                    <a:pt x="0" y="5301"/>
                  </a:lnTo>
                  <a:lnTo>
                    <a:pt x="7590" y="5301"/>
                  </a:lnTo>
                  <a:lnTo>
                    <a:pt x="88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672;p64">
              <a:extLst>
                <a:ext uri="{FF2B5EF4-FFF2-40B4-BE49-F238E27FC236}">
                  <a16:creationId xmlns:a16="http://schemas.microsoft.com/office/drawing/2014/main" id="{B6F2DB12-D340-4DF9-AC92-7144DDB0BABC}"/>
                </a:ext>
              </a:extLst>
            </p:cNvPr>
            <p:cNvSpPr/>
            <p:nvPr/>
          </p:nvSpPr>
          <p:spPr>
            <a:xfrm>
              <a:off x="2742675" y="4232100"/>
              <a:ext cx="237575" cy="146900"/>
            </a:xfrm>
            <a:custGeom>
              <a:avLst/>
              <a:gdLst/>
              <a:ahLst/>
              <a:cxnLst/>
              <a:rect l="l" t="t" r="r" b="b"/>
              <a:pathLst>
                <a:path w="9503" h="5876" extrusionOk="0">
                  <a:moveTo>
                    <a:pt x="8819" y="573"/>
                  </a:moveTo>
                  <a:lnTo>
                    <a:pt x="7691" y="5302"/>
                  </a:lnTo>
                  <a:lnTo>
                    <a:pt x="708" y="5302"/>
                  </a:lnTo>
                  <a:lnTo>
                    <a:pt x="2061" y="573"/>
                  </a:lnTo>
                  <a:close/>
                  <a:moveTo>
                    <a:pt x="1846" y="1"/>
                  </a:moveTo>
                  <a:cubicBezTo>
                    <a:pt x="1718" y="1"/>
                    <a:pt x="1606" y="85"/>
                    <a:pt x="1571" y="208"/>
                  </a:cubicBezTo>
                  <a:lnTo>
                    <a:pt x="53" y="5510"/>
                  </a:lnTo>
                  <a:cubicBezTo>
                    <a:pt x="1" y="5693"/>
                    <a:pt x="138" y="5875"/>
                    <a:pt x="327" y="5875"/>
                  </a:cubicBezTo>
                  <a:lnTo>
                    <a:pt x="7917" y="5875"/>
                  </a:lnTo>
                  <a:cubicBezTo>
                    <a:pt x="8049" y="5875"/>
                    <a:pt x="8164" y="5784"/>
                    <a:pt x="8195" y="5656"/>
                  </a:cubicBezTo>
                  <a:lnTo>
                    <a:pt x="9460" y="353"/>
                  </a:lnTo>
                  <a:cubicBezTo>
                    <a:pt x="9502" y="174"/>
                    <a:pt x="9366" y="1"/>
                    <a:pt x="918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673;p64">
              <a:extLst>
                <a:ext uri="{FF2B5EF4-FFF2-40B4-BE49-F238E27FC236}">
                  <a16:creationId xmlns:a16="http://schemas.microsoft.com/office/drawing/2014/main" id="{4821B396-6CFB-4C8C-91DF-668EA21F75EF}"/>
                </a:ext>
              </a:extLst>
            </p:cNvPr>
            <p:cNvSpPr/>
            <p:nvPr/>
          </p:nvSpPr>
          <p:spPr>
            <a:xfrm>
              <a:off x="2513650" y="4371800"/>
              <a:ext cx="237225" cy="142075"/>
            </a:xfrm>
            <a:custGeom>
              <a:avLst/>
              <a:gdLst/>
              <a:ahLst/>
              <a:cxnLst/>
              <a:rect l="l" t="t" r="r" b="b"/>
              <a:pathLst>
                <a:path w="9489" h="5683" extrusionOk="0">
                  <a:moveTo>
                    <a:pt x="1899" y="0"/>
                  </a:moveTo>
                  <a:lnTo>
                    <a:pt x="1" y="5683"/>
                  </a:lnTo>
                  <a:lnTo>
                    <a:pt x="7862" y="5683"/>
                  </a:lnTo>
                  <a:lnTo>
                    <a:pt x="948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674;p64">
              <a:extLst>
                <a:ext uri="{FF2B5EF4-FFF2-40B4-BE49-F238E27FC236}">
                  <a16:creationId xmlns:a16="http://schemas.microsoft.com/office/drawing/2014/main" id="{B239E80A-08B5-4B02-B345-27EF7F65F874}"/>
                </a:ext>
              </a:extLst>
            </p:cNvPr>
            <p:cNvSpPr/>
            <p:nvPr/>
          </p:nvSpPr>
          <p:spPr>
            <a:xfrm>
              <a:off x="2505325" y="4364650"/>
              <a:ext cx="253750" cy="156375"/>
            </a:xfrm>
            <a:custGeom>
              <a:avLst/>
              <a:gdLst/>
              <a:ahLst/>
              <a:cxnLst/>
              <a:rect l="l" t="t" r="r" b="b"/>
              <a:pathLst>
                <a:path w="10150" h="6255" extrusionOk="0">
                  <a:moveTo>
                    <a:pt x="9442" y="573"/>
                  </a:moveTo>
                  <a:lnTo>
                    <a:pt x="7980" y="5682"/>
                  </a:lnTo>
                  <a:lnTo>
                    <a:pt x="731" y="5682"/>
                  </a:lnTo>
                  <a:lnTo>
                    <a:pt x="2438" y="573"/>
                  </a:lnTo>
                  <a:close/>
                  <a:moveTo>
                    <a:pt x="2233" y="0"/>
                  </a:moveTo>
                  <a:cubicBezTo>
                    <a:pt x="2110" y="0"/>
                    <a:pt x="2000" y="79"/>
                    <a:pt x="1962" y="197"/>
                  </a:cubicBezTo>
                  <a:lnTo>
                    <a:pt x="64" y="5878"/>
                  </a:lnTo>
                  <a:cubicBezTo>
                    <a:pt x="1" y="6064"/>
                    <a:pt x="139" y="6255"/>
                    <a:pt x="334" y="6255"/>
                  </a:cubicBezTo>
                  <a:lnTo>
                    <a:pt x="8195" y="6255"/>
                  </a:lnTo>
                  <a:cubicBezTo>
                    <a:pt x="8323" y="6255"/>
                    <a:pt x="8435" y="6170"/>
                    <a:pt x="8471" y="6047"/>
                  </a:cubicBezTo>
                  <a:lnTo>
                    <a:pt x="10097" y="366"/>
                  </a:lnTo>
                  <a:cubicBezTo>
                    <a:pt x="10150" y="182"/>
                    <a:pt x="10012" y="0"/>
                    <a:pt x="98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675;p64">
              <a:extLst>
                <a:ext uri="{FF2B5EF4-FFF2-40B4-BE49-F238E27FC236}">
                  <a16:creationId xmlns:a16="http://schemas.microsoft.com/office/drawing/2014/main" id="{69A304A5-E563-4B3F-A5E1-06C9709F4526}"/>
                </a:ext>
              </a:extLst>
            </p:cNvPr>
            <p:cNvSpPr/>
            <p:nvPr/>
          </p:nvSpPr>
          <p:spPr>
            <a:xfrm>
              <a:off x="4439250" y="4234404"/>
              <a:ext cx="208925" cy="132550"/>
            </a:xfrm>
            <a:custGeom>
              <a:avLst/>
              <a:gdLst/>
              <a:ahLst/>
              <a:cxnLst/>
              <a:rect l="l" t="t" r="r" b="b"/>
              <a:pathLst>
                <a:path w="8357" h="5302" extrusionOk="0">
                  <a:moveTo>
                    <a:pt x="1" y="1"/>
                  </a:moveTo>
                  <a:lnTo>
                    <a:pt x="767" y="5301"/>
                  </a:lnTo>
                  <a:lnTo>
                    <a:pt x="8357" y="5301"/>
                  </a:lnTo>
                  <a:lnTo>
                    <a:pt x="733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676;p64">
              <a:extLst>
                <a:ext uri="{FF2B5EF4-FFF2-40B4-BE49-F238E27FC236}">
                  <a16:creationId xmlns:a16="http://schemas.microsoft.com/office/drawing/2014/main" id="{8E702E2D-206C-404D-8166-62243D5F649A}"/>
                </a:ext>
              </a:extLst>
            </p:cNvPr>
            <p:cNvSpPr/>
            <p:nvPr/>
          </p:nvSpPr>
          <p:spPr>
            <a:xfrm>
              <a:off x="4431575" y="4232100"/>
              <a:ext cx="224475" cy="146900"/>
            </a:xfrm>
            <a:custGeom>
              <a:avLst/>
              <a:gdLst/>
              <a:ahLst/>
              <a:cxnLst/>
              <a:rect l="l" t="t" r="r" b="b"/>
              <a:pathLst>
                <a:path w="8979" h="5876" extrusionOk="0">
                  <a:moveTo>
                    <a:pt x="7408" y="573"/>
                  </a:moveTo>
                  <a:lnTo>
                    <a:pt x="8318" y="5302"/>
                  </a:lnTo>
                  <a:lnTo>
                    <a:pt x="1321" y="5302"/>
                  </a:lnTo>
                  <a:lnTo>
                    <a:pt x="638" y="573"/>
                  </a:lnTo>
                  <a:close/>
                  <a:moveTo>
                    <a:pt x="308" y="1"/>
                  </a:moveTo>
                  <a:cubicBezTo>
                    <a:pt x="133" y="1"/>
                    <a:pt x="0" y="156"/>
                    <a:pt x="24" y="327"/>
                  </a:cubicBezTo>
                  <a:lnTo>
                    <a:pt x="791" y="5629"/>
                  </a:lnTo>
                  <a:cubicBezTo>
                    <a:pt x="811" y="5770"/>
                    <a:pt x="932" y="5874"/>
                    <a:pt x="1074" y="5875"/>
                  </a:cubicBezTo>
                  <a:lnTo>
                    <a:pt x="8664" y="5875"/>
                  </a:lnTo>
                  <a:cubicBezTo>
                    <a:pt x="8843" y="5875"/>
                    <a:pt x="8979" y="5711"/>
                    <a:pt x="8944" y="5534"/>
                  </a:cubicBezTo>
                  <a:lnTo>
                    <a:pt x="7924" y="233"/>
                  </a:lnTo>
                  <a:cubicBezTo>
                    <a:pt x="7898" y="98"/>
                    <a:pt x="7781" y="1"/>
                    <a:pt x="764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677;p64">
              <a:extLst>
                <a:ext uri="{FF2B5EF4-FFF2-40B4-BE49-F238E27FC236}">
                  <a16:creationId xmlns:a16="http://schemas.microsoft.com/office/drawing/2014/main" id="{7E9214DD-E362-45D1-9589-BA614382C83D}"/>
                </a:ext>
              </a:extLst>
            </p:cNvPr>
            <p:cNvSpPr/>
            <p:nvPr/>
          </p:nvSpPr>
          <p:spPr>
            <a:xfrm>
              <a:off x="4255900" y="4239275"/>
              <a:ext cx="202550" cy="132550"/>
            </a:xfrm>
            <a:custGeom>
              <a:avLst/>
              <a:gdLst/>
              <a:ahLst/>
              <a:cxnLst/>
              <a:rect l="l" t="t" r="r" b="b"/>
              <a:pathLst>
                <a:path w="8102" h="5302" extrusionOk="0">
                  <a:moveTo>
                    <a:pt x="0" y="1"/>
                  </a:moveTo>
                  <a:lnTo>
                    <a:pt x="513" y="5301"/>
                  </a:lnTo>
                  <a:lnTo>
                    <a:pt x="8101" y="5301"/>
                  </a:lnTo>
                  <a:lnTo>
                    <a:pt x="733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678;p64">
              <a:extLst>
                <a:ext uri="{FF2B5EF4-FFF2-40B4-BE49-F238E27FC236}">
                  <a16:creationId xmlns:a16="http://schemas.microsoft.com/office/drawing/2014/main" id="{F5345A3D-5D01-4EC7-A7B4-01D7EF409E8D}"/>
                </a:ext>
              </a:extLst>
            </p:cNvPr>
            <p:cNvSpPr/>
            <p:nvPr/>
          </p:nvSpPr>
          <p:spPr>
            <a:xfrm>
              <a:off x="4248325" y="4232100"/>
              <a:ext cx="217825" cy="146900"/>
            </a:xfrm>
            <a:custGeom>
              <a:avLst/>
              <a:gdLst/>
              <a:ahLst/>
              <a:cxnLst/>
              <a:rect l="l" t="t" r="r" b="b"/>
              <a:pathLst>
                <a:path w="8713" h="5876" extrusionOk="0">
                  <a:moveTo>
                    <a:pt x="7390" y="573"/>
                  </a:moveTo>
                  <a:lnTo>
                    <a:pt x="8075" y="5302"/>
                  </a:lnTo>
                  <a:lnTo>
                    <a:pt x="1075" y="5302"/>
                  </a:lnTo>
                  <a:lnTo>
                    <a:pt x="617" y="573"/>
                  </a:lnTo>
                  <a:close/>
                  <a:moveTo>
                    <a:pt x="302" y="1"/>
                  </a:moveTo>
                  <a:cubicBezTo>
                    <a:pt x="133" y="1"/>
                    <a:pt x="1" y="145"/>
                    <a:pt x="17" y="313"/>
                  </a:cubicBezTo>
                  <a:lnTo>
                    <a:pt x="530" y="5616"/>
                  </a:lnTo>
                  <a:cubicBezTo>
                    <a:pt x="544" y="5763"/>
                    <a:pt x="667" y="5875"/>
                    <a:pt x="815" y="5875"/>
                  </a:cubicBezTo>
                  <a:lnTo>
                    <a:pt x="8405" y="5875"/>
                  </a:lnTo>
                  <a:cubicBezTo>
                    <a:pt x="8580" y="5874"/>
                    <a:pt x="8713" y="5720"/>
                    <a:pt x="8689" y="5549"/>
                  </a:cubicBezTo>
                  <a:lnTo>
                    <a:pt x="7922" y="245"/>
                  </a:lnTo>
                  <a:cubicBezTo>
                    <a:pt x="7902" y="104"/>
                    <a:pt x="7781" y="1"/>
                    <a:pt x="763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679;p64">
              <a:extLst>
                <a:ext uri="{FF2B5EF4-FFF2-40B4-BE49-F238E27FC236}">
                  <a16:creationId xmlns:a16="http://schemas.microsoft.com/office/drawing/2014/main" id="{F636249C-7B18-4615-B2A6-8E46EAEF3E7F}"/>
                </a:ext>
              </a:extLst>
            </p:cNvPr>
            <p:cNvSpPr/>
            <p:nvPr/>
          </p:nvSpPr>
          <p:spPr>
            <a:xfrm>
              <a:off x="4806050" y="4234404"/>
              <a:ext cx="221600" cy="132550"/>
            </a:xfrm>
            <a:custGeom>
              <a:avLst/>
              <a:gdLst/>
              <a:ahLst/>
              <a:cxnLst/>
              <a:rect l="l" t="t" r="r" b="b"/>
              <a:pathLst>
                <a:path w="8864" h="5302" extrusionOk="0">
                  <a:moveTo>
                    <a:pt x="0" y="1"/>
                  </a:moveTo>
                  <a:lnTo>
                    <a:pt x="1274" y="5301"/>
                  </a:lnTo>
                  <a:lnTo>
                    <a:pt x="8864" y="5301"/>
                  </a:lnTo>
                  <a:lnTo>
                    <a:pt x="733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680;p64">
              <a:extLst>
                <a:ext uri="{FF2B5EF4-FFF2-40B4-BE49-F238E27FC236}">
                  <a16:creationId xmlns:a16="http://schemas.microsoft.com/office/drawing/2014/main" id="{D66D3921-AEB1-44EE-8D6E-23FB61C18F82}"/>
                </a:ext>
              </a:extLst>
            </p:cNvPr>
            <p:cNvSpPr/>
            <p:nvPr/>
          </p:nvSpPr>
          <p:spPr>
            <a:xfrm>
              <a:off x="4798000" y="4232100"/>
              <a:ext cx="237825" cy="146900"/>
            </a:xfrm>
            <a:custGeom>
              <a:avLst/>
              <a:gdLst/>
              <a:ahLst/>
              <a:cxnLst/>
              <a:rect l="l" t="t" r="r" b="b"/>
              <a:pathLst>
                <a:path w="9513" h="5876" extrusionOk="0">
                  <a:moveTo>
                    <a:pt x="7443" y="573"/>
                  </a:moveTo>
                  <a:lnTo>
                    <a:pt x="8806" y="5302"/>
                  </a:lnTo>
                  <a:lnTo>
                    <a:pt x="1822" y="5302"/>
                  </a:lnTo>
                  <a:lnTo>
                    <a:pt x="685" y="573"/>
                  </a:lnTo>
                  <a:close/>
                  <a:moveTo>
                    <a:pt x="321" y="1"/>
                  </a:moveTo>
                  <a:cubicBezTo>
                    <a:pt x="136" y="1"/>
                    <a:pt x="0" y="174"/>
                    <a:pt x="43" y="354"/>
                  </a:cubicBezTo>
                  <a:lnTo>
                    <a:pt x="1317" y="5656"/>
                  </a:lnTo>
                  <a:cubicBezTo>
                    <a:pt x="1347" y="5784"/>
                    <a:pt x="1463" y="5875"/>
                    <a:pt x="1595" y="5875"/>
                  </a:cubicBezTo>
                  <a:lnTo>
                    <a:pt x="9186" y="5875"/>
                  </a:lnTo>
                  <a:cubicBezTo>
                    <a:pt x="9375" y="5875"/>
                    <a:pt x="9512" y="5692"/>
                    <a:pt x="9460" y="5509"/>
                  </a:cubicBezTo>
                  <a:lnTo>
                    <a:pt x="7932" y="208"/>
                  </a:lnTo>
                  <a:cubicBezTo>
                    <a:pt x="7896" y="85"/>
                    <a:pt x="7785" y="1"/>
                    <a:pt x="765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681;p64">
              <a:extLst>
                <a:ext uri="{FF2B5EF4-FFF2-40B4-BE49-F238E27FC236}">
                  <a16:creationId xmlns:a16="http://schemas.microsoft.com/office/drawing/2014/main" id="{47A1E9BC-B26A-46A8-8711-32914430C28C}"/>
                </a:ext>
              </a:extLst>
            </p:cNvPr>
            <p:cNvSpPr/>
            <p:nvPr/>
          </p:nvSpPr>
          <p:spPr>
            <a:xfrm>
              <a:off x="3699500" y="4239275"/>
              <a:ext cx="189750" cy="132550"/>
            </a:xfrm>
            <a:custGeom>
              <a:avLst/>
              <a:gdLst/>
              <a:ahLst/>
              <a:cxnLst/>
              <a:rect l="l" t="t" r="r" b="b"/>
              <a:pathLst>
                <a:path w="7590" h="5302" extrusionOk="0">
                  <a:moveTo>
                    <a:pt x="249" y="1"/>
                  </a:moveTo>
                  <a:lnTo>
                    <a:pt x="1" y="5301"/>
                  </a:lnTo>
                  <a:lnTo>
                    <a:pt x="7590" y="5301"/>
                  </a:lnTo>
                  <a:lnTo>
                    <a:pt x="758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682;p64">
              <a:extLst>
                <a:ext uri="{FF2B5EF4-FFF2-40B4-BE49-F238E27FC236}">
                  <a16:creationId xmlns:a16="http://schemas.microsoft.com/office/drawing/2014/main" id="{65871754-E60A-42EC-A33A-37D696792430}"/>
                </a:ext>
              </a:extLst>
            </p:cNvPr>
            <p:cNvSpPr/>
            <p:nvPr/>
          </p:nvSpPr>
          <p:spPr>
            <a:xfrm>
              <a:off x="3692175" y="4232100"/>
              <a:ext cx="204225" cy="146900"/>
            </a:xfrm>
            <a:custGeom>
              <a:avLst/>
              <a:gdLst/>
              <a:ahLst/>
              <a:cxnLst/>
              <a:rect l="l" t="t" r="r" b="b"/>
              <a:pathLst>
                <a:path w="8169" h="5876" extrusionOk="0">
                  <a:moveTo>
                    <a:pt x="7592" y="573"/>
                  </a:moveTo>
                  <a:lnTo>
                    <a:pt x="7597" y="5302"/>
                  </a:lnTo>
                  <a:lnTo>
                    <a:pt x="595" y="5302"/>
                  </a:lnTo>
                  <a:lnTo>
                    <a:pt x="815" y="573"/>
                  </a:lnTo>
                  <a:close/>
                  <a:moveTo>
                    <a:pt x="542" y="1"/>
                  </a:moveTo>
                  <a:cubicBezTo>
                    <a:pt x="390" y="1"/>
                    <a:pt x="264" y="121"/>
                    <a:pt x="256" y="274"/>
                  </a:cubicBezTo>
                  <a:lnTo>
                    <a:pt x="8" y="5575"/>
                  </a:lnTo>
                  <a:cubicBezTo>
                    <a:pt x="0" y="5738"/>
                    <a:pt x="131" y="5874"/>
                    <a:pt x="294" y="5875"/>
                  </a:cubicBezTo>
                  <a:lnTo>
                    <a:pt x="7883" y="5875"/>
                  </a:lnTo>
                  <a:cubicBezTo>
                    <a:pt x="8041" y="5875"/>
                    <a:pt x="8169" y="5747"/>
                    <a:pt x="8169" y="5590"/>
                  </a:cubicBezTo>
                  <a:lnTo>
                    <a:pt x="8164" y="288"/>
                  </a:lnTo>
                  <a:cubicBezTo>
                    <a:pt x="8164" y="129"/>
                    <a:pt x="8035" y="1"/>
                    <a:pt x="787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683;p64">
              <a:extLst>
                <a:ext uri="{FF2B5EF4-FFF2-40B4-BE49-F238E27FC236}">
                  <a16:creationId xmlns:a16="http://schemas.microsoft.com/office/drawing/2014/main" id="{651B2E94-5555-4BC1-B86A-A1A54D711DA2}"/>
                </a:ext>
              </a:extLst>
            </p:cNvPr>
            <p:cNvSpPr/>
            <p:nvPr/>
          </p:nvSpPr>
          <p:spPr>
            <a:xfrm>
              <a:off x="4072500" y="4239275"/>
              <a:ext cx="196225" cy="132550"/>
            </a:xfrm>
            <a:custGeom>
              <a:avLst/>
              <a:gdLst/>
              <a:ahLst/>
              <a:cxnLst/>
              <a:rect l="l" t="t" r="r" b="b"/>
              <a:pathLst>
                <a:path w="7849" h="5302" extrusionOk="0">
                  <a:moveTo>
                    <a:pt x="1" y="1"/>
                  </a:moveTo>
                  <a:lnTo>
                    <a:pt x="259" y="5301"/>
                  </a:lnTo>
                  <a:lnTo>
                    <a:pt x="7849" y="5301"/>
                  </a:lnTo>
                  <a:lnTo>
                    <a:pt x="733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684;p64">
              <a:extLst>
                <a:ext uri="{FF2B5EF4-FFF2-40B4-BE49-F238E27FC236}">
                  <a16:creationId xmlns:a16="http://schemas.microsoft.com/office/drawing/2014/main" id="{C43FAA49-3FBE-493C-A27F-CD0C0E51FA2C}"/>
                </a:ext>
              </a:extLst>
            </p:cNvPr>
            <p:cNvSpPr/>
            <p:nvPr/>
          </p:nvSpPr>
          <p:spPr>
            <a:xfrm>
              <a:off x="4065175" y="4232100"/>
              <a:ext cx="211050" cy="146900"/>
            </a:xfrm>
            <a:custGeom>
              <a:avLst/>
              <a:gdLst/>
              <a:ahLst/>
              <a:cxnLst/>
              <a:rect l="l" t="t" r="r" b="b"/>
              <a:pathLst>
                <a:path w="8442" h="5876" extrusionOk="0">
                  <a:moveTo>
                    <a:pt x="7368" y="573"/>
                  </a:moveTo>
                  <a:lnTo>
                    <a:pt x="7825" y="5302"/>
                  </a:lnTo>
                  <a:lnTo>
                    <a:pt x="824" y="5302"/>
                  </a:lnTo>
                  <a:lnTo>
                    <a:pt x="593" y="573"/>
                  </a:lnTo>
                  <a:close/>
                  <a:moveTo>
                    <a:pt x="291" y="1"/>
                  </a:moveTo>
                  <a:cubicBezTo>
                    <a:pt x="128" y="1"/>
                    <a:pt x="0" y="137"/>
                    <a:pt x="8" y="301"/>
                  </a:cubicBezTo>
                  <a:lnTo>
                    <a:pt x="267" y="5602"/>
                  </a:lnTo>
                  <a:cubicBezTo>
                    <a:pt x="273" y="5755"/>
                    <a:pt x="400" y="5875"/>
                    <a:pt x="552" y="5875"/>
                  </a:cubicBezTo>
                  <a:lnTo>
                    <a:pt x="8142" y="5875"/>
                  </a:lnTo>
                  <a:cubicBezTo>
                    <a:pt x="8310" y="5874"/>
                    <a:pt x="8442" y="5729"/>
                    <a:pt x="8426" y="5561"/>
                  </a:cubicBezTo>
                  <a:lnTo>
                    <a:pt x="7914" y="258"/>
                  </a:lnTo>
                  <a:cubicBezTo>
                    <a:pt x="7900" y="112"/>
                    <a:pt x="7777" y="1"/>
                    <a:pt x="7629" y="1"/>
                  </a:cubicBezTo>
                  <a:lnTo>
                    <a:pt x="294" y="1"/>
                  </a:lnTo>
                  <a:cubicBezTo>
                    <a:pt x="293" y="1"/>
                    <a:pt x="292" y="1"/>
                    <a:pt x="29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685;p64">
              <a:extLst>
                <a:ext uri="{FF2B5EF4-FFF2-40B4-BE49-F238E27FC236}">
                  <a16:creationId xmlns:a16="http://schemas.microsoft.com/office/drawing/2014/main" id="{E2E5A2BE-B50C-4B38-BF8C-295DD602EEF6}"/>
                </a:ext>
              </a:extLst>
            </p:cNvPr>
            <p:cNvSpPr/>
            <p:nvPr/>
          </p:nvSpPr>
          <p:spPr>
            <a:xfrm>
              <a:off x="3889100" y="4239275"/>
              <a:ext cx="189900" cy="132550"/>
            </a:xfrm>
            <a:custGeom>
              <a:avLst/>
              <a:gdLst/>
              <a:ahLst/>
              <a:cxnLst/>
              <a:rect l="l" t="t" r="r" b="b"/>
              <a:pathLst>
                <a:path w="7596" h="5302" extrusionOk="0">
                  <a:moveTo>
                    <a:pt x="1" y="1"/>
                  </a:moveTo>
                  <a:lnTo>
                    <a:pt x="6" y="5301"/>
                  </a:lnTo>
                  <a:lnTo>
                    <a:pt x="7595" y="5301"/>
                  </a:lnTo>
                  <a:lnTo>
                    <a:pt x="733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686;p64">
              <a:extLst>
                <a:ext uri="{FF2B5EF4-FFF2-40B4-BE49-F238E27FC236}">
                  <a16:creationId xmlns:a16="http://schemas.microsoft.com/office/drawing/2014/main" id="{9E257E7A-033A-4526-9A50-0F3A8380B2A6}"/>
                </a:ext>
              </a:extLst>
            </p:cNvPr>
            <p:cNvSpPr/>
            <p:nvPr/>
          </p:nvSpPr>
          <p:spPr>
            <a:xfrm>
              <a:off x="3881975" y="4232100"/>
              <a:ext cx="204350" cy="146900"/>
            </a:xfrm>
            <a:custGeom>
              <a:avLst/>
              <a:gdLst/>
              <a:ahLst/>
              <a:cxnLst/>
              <a:rect l="l" t="t" r="r" b="b"/>
              <a:pathLst>
                <a:path w="8174" h="5876" extrusionOk="0">
                  <a:moveTo>
                    <a:pt x="7349" y="573"/>
                  </a:moveTo>
                  <a:lnTo>
                    <a:pt x="7579" y="5302"/>
                  </a:lnTo>
                  <a:lnTo>
                    <a:pt x="577" y="5302"/>
                  </a:lnTo>
                  <a:lnTo>
                    <a:pt x="572" y="573"/>
                  </a:lnTo>
                  <a:close/>
                  <a:moveTo>
                    <a:pt x="286" y="1"/>
                  </a:moveTo>
                  <a:cubicBezTo>
                    <a:pt x="128" y="1"/>
                    <a:pt x="0" y="129"/>
                    <a:pt x="0" y="286"/>
                  </a:cubicBezTo>
                  <a:lnTo>
                    <a:pt x="5" y="5588"/>
                  </a:lnTo>
                  <a:cubicBezTo>
                    <a:pt x="5" y="5747"/>
                    <a:pt x="133" y="5875"/>
                    <a:pt x="291" y="5875"/>
                  </a:cubicBezTo>
                  <a:lnTo>
                    <a:pt x="7880" y="5875"/>
                  </a:lnTo>
                  <a:cubicBezTo>
                    <a:pt x="8043" y="5875"/>
                    <a:pt x="8174" y="5738"/>
                    <a:pt x="8166" y="5574"/>
                  </a:cubicBezTo>
                  <a:lnTo>
                    <a:pt x="7907" y="274"/>
                  </a:lnTo>
                  <a:cubicBezTo>
                    <a:pt x="7900" y="121"/>
                    <a:pt x="7774" y="1"/>
                    <a:pt x="762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687;p64">
              <a:extLst>
                <a:ext uri="{FF2B5EF4-FFF2-40B4-BE49-F238E27FC236}">
                  <a16:creationId xmlns:a16="http://schemas.microsoft.com/office/drawing/2014/main" id="{603BCD45-D027-44BF-B74C-E7E0399D4906}"/>
                </a:ext>
              </a:extLst>
            </p:cNvPr>
            <p:cNvSpPr/>
            <p:nvPr/>
          </p:nvSpPr>
          <p:spPr>
            <a:xfrm>
              <a:off x="3509800" y="4239275"/>
              <a:ext cx="195950" cy="132550"/>
            </a:xfrm>
            <a:custGeom>
              <a:avLst/>
              <a:gdLst/>
              <a:ahLst/>
              <a:cxnLst/>
              <a:rect l="l" t="t" r="r" b="b"/>
              <a:pathLst>
                <a:path w="7838" h="5302" extrusionOk="0">
                  <a:moveTo>
                    <a:pt x="503" y="1"/>
                  </a:moveTo>
                  <a:lnTo>
                    <a:pt x="0" y="5301"/>
                  </a:lnTo>
                  <a:lnTo>
                    <a:pt x="7589" y="5301"/>
                  </a:lnTo>
                  <a:lnTo>
                    <a:pt x="783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688;p64">
              <a:extLst>
                <a:ext uri="{FF2B5EF4-FFF2-40B4-BE49-F238E27FC236}">
                  <a16:creationId xmlns:a16="http://schemas.microsoft.com/office/drawing/2014/main" id="{2F61B716-5639-437A-8A09-92EEA9819C22}"/>
                </a:ext>
              </a:extLst>
            </p:cNvPr>
            <p:cNvSpPr/>
            <p:nvPr/>
          </p:nvSpPr>
          <p:spPr>
            <a:xfrm>
              <a:off x="3502275" y="4232100"/>
              <a:ext cx="210800" cy="146900"/>
            </a:xfrm>
            <a:custGeom>
              <a:avLst/>
              <a:gdLst/>
              <a:ahLst/>
              <a:cxnLst/>
              <a:rect l="l" t="t" r="r" b="b"/>
              <a:pathLst>
                <a:path w="8432" h="5876" extrusionOk="0">
                  <a:moveTo>
                    <a:pt x="7838" y="573"/>
                  </a:moveTo>
                  <a:lnTo>
                    <a:pt x="7617" y="5302"/>
                  </a:lnTo>
                  <a:lnTo>
                    <a:pt x="615" y="5302"/>
                  </a:lnTo>
                  <a:lnTo>
                    <a:pt x="1064" y="573"/>
                  </a:lnTo>
                  <a:close/>
                  <a:moveTo>
                    <a:pt x="804" y="1"/>
                  </a:moveTo>
                  <a:cubicBezTo>
                    <a:pt x="655" y="1"/>
                    <a:pt x="532" y="113"/>
                    <a:pt x="518" y="261"/>
                  </a:cubicBezTo>
                  <a:lnTo>
                    <a:pt x="16" y="5561"/>
                  </a:lnTo>
                  <a:cubicBezTo>
                    <a:pt x="0" y="5729"/>
                    <a:pt x="132" y="5875"/>
                    <a:pt x="301" y="5875"/>
                  </a:cubicBezTo>
                  <a:lnTo>
                    <a:pt x="7890" y="5875"/>
                  </a:lnTo>
                  <a:cubicBezTo>
                    <a:pt x="8043" y="5875"/>
                    <a:pt x="8169" y="5755"/>
                    <a:pt x="8175" y="5602"/>
                  </a:cubicBezTo>
                  <a:lnTo>
                    <a:pt x="8424" y="301"/>
                  </a:lnTo>
                  <a:cubicBezTo>
                    <a:pt x="8432" y="138"/>
                    <a:pt x="8302" y="1"/>
                    <a:pt x="813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689;p64">
              <a:extLst>
                <a:ext uri="{FF2B5EF4-FFF2-40B4-BE49-F238E27FC236}">
                  <a16:creationId xmlns:a16="http://schemas.microsoft.com/office/drawing/2014/main" id="{88EACF7E-1E49-4AFF-9243-CFF9718E5265}"/>
                </a:ext>
              </a:extLst>
            </p:cNvPr>
            <p:cNvSpPr/>
            <p:nvPr/>
          </p:nvSpPr>
          <p:spPr>
            <a:xfrm>
              <a:off x="4268700" y="4371800"/>
              <a:ext cx="210275" cy="142075"/>
            </a:xfrm>
            <a:custGeom>
              <a:avLst/>
              <a:gdLst/>
              <a:ahLst/>
              <a:cxnLst/>
              <a:rect l="l" t="t" r="r" b="b"/>
              <a:pathLst>
                <a:path w="8411" h="5683" extrusionOk="0">
                  <a:moveTo>
                    <a:pt x="1" y="0"/>
                  </a:moveTo>
                  <a:lnTo>
                    <a:pt x="549" y="5683"/>
                  </a:lnTo>
                  <a:lnTo>
                    <a:pt x="8411" y="5683"/>
                  </a:lnTo>
                  <a:lnTo>
                    <a:pt x="758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690;p64">
              <a:extLst>
                <a:ext uri="{FF2B5EF4-FFF2-40B4-BE49-F238E27FC236}">
                  <a16:creationId xmlns:a16="http://schemas.microsoft.com/office/drawing/2014/main" id="{129CBFA1-28F9-4C20-86AB-DF78645BA93B}"/>
                </a:ext>
              </a:extLst>
            </p:cNvPr>
            <p:cNvSpPr/>
            <p:nvPr/>
          </p:nvSpPr>
          <p:spPr>
            <a:xfrm>
              <a:off x="4261175" y="4364650"/>
              <a:ext cx="225500" cy="156375"/>
            </a:xfrm>
            <a:custGeom>
              <a:avLst/>
              <a:gdLst/>
              <a:ahLst/>
              <a:cxnLst/>
              <a:rect l="l" t="t" r="r" b="b"/>
              <a:pathLst>
                <a:path w="9020" h="6255" extrusionOk="0">
                  <a:moveTo>
                    <a:pt x="7643" y="573"/>
                  </a:moveTo>
                  <a:lnTo>
                    <a:pt x="8381" y="5682"/>
                  </a:lnTo>
                  <a:lnTo>
                    <a:pt x="1111" y="5682"/>
                  </a:lnTo>
                  <a:lnTo>
                    <a:pt x="616" y="573"/>
                  </a:lnTo>
                  <a:close/>
                  <a:moveTo>
                    <a:pt x="301" y="0"/>
                  </a:moveTo>
                  <a:cubicBezTo>
                    <a:pt x="133" y="0"/>
                    <a:pt x="1" y="147"/>
                    <a:pt x="16" y="314"/>
                  </a:cubicBezTo>
                  <a:lnTo>
                    <a:pt x="566" y="5996"/>
                  </a:lnTo>
                  <a:cubicBezTo>
                    <a:pt x="580" y="6143"/>
                    <a:pt x="703" y="6255"/>
                    <a:pt x="850" y="6255"/>
                  </a:cubicBezTo>
                  <a:lnTo>
                    <a:pt x="8712" y="6255"/>
                  </a:lnTo>
                  <a:cubicBezTo>
                    <a:pt x="8886" y="6255"/>
                    <a:pt x="9019" y="6099"/>
                    <a:pt x="8995" y="5928"/>
                  </a:cubicBezTo>
                  <a:lnTo>
                    <a:pt x="8173" y="247"/>
                  </a:lnTo>
                  <a:cubicBezTo>
                    <a:pt x="8153" y="106"/>
                    <a:pt x="8032" y="0"/>
                    <a:pt x="789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691;p64">
              <a:extLst>
                <a:ext uri="{FF2B5EF4-FFF2-40B4-BE49-F238E27FC236}">
                  <a16:creationId xmlns:a16="http://schemas.microsoft.com/office/drawing/2014/main" id="{2B44F510-F95A-4555-8A01-15D9B991ED1F}"/>
                </a:ext>
              </a:extLst>
            </p:cNvPr>
            <p:cNvSpPr/>
            <p:nvPr/>
          </p:nvSpPr>
          <p:spPr>
            <a:xfrm>
              <a:off x="4458425" y="4366929"/>
              <a:ext cx="217075" cy="142075"/>
            </a:xfrm>
            <a:custGeom>
              <a:avLst/>
              <a:gdLst/>
              <a:ahLst/>
              <a:cxnLst/>
              <a:rect l="l" t="t" r="r" b="b"/>
              <a:pathLst>
                <a:path w="8683" h="5683" extrusionOk="0">
                  <a:moveTo>
                    <a:pt x="0" y="0"/>
                  </a:moveTo>
                  <a:lnTo>
                    <a:pt x="822" y="5683"/>
                  </a:lnTo>
                  <a:lnTo>
                    <a:pt x="8683" y="5683"/>
                  </a:lnTo>
                  <a:lnTo>
                    <a:pt x="759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692;p64">
              <a:extLst>
                <a:ext uri="{FF2B5EF4-FFF2-40B4-BE49-F238E27FC236}">
                  <a16:creationId xmlns:a16="http://schemas.microsoft.com/office/drawing/2014/main" id="{83D584C3-0574-4C8F-B977-7422817CF931}"/>
                </a:ext>
              </a:extLst>
            </p:cNvPr>
            <p:cNvSpPr/>
            <p:nvPr/>
          </p:nvSpPr>
          <p:spPr>
            <a:xfrm>
              <a:off x="4450725" y="4364650"/>
              <a:ext cx="232675" cy="156375"/>
            </a:xfrm>
            <a:custGeom>
              <a:avLst/>
              <a:gdLst/>
              <a:ahLst/>
              <a:cxnLst/>
              <a:rect l="l" t="t" r="r" b="b"/>
              <a:pathLst>
                <a:path w="9307" h="6255" extrusionOk="0">
                  <a:moveTo>
                    <a:pt x="7662" y="573"/>
                  </a:moveTo>
                  <a:lnTo>
                    <a:pt x="8645" y="5682"/>
                  </a:lnTo>
                  <a:lnTo>
                    <a:pt x="1378" y="5682"/>
                  </a:lnTo>
                  <a:lnTo>
                    <a:pt x="639" y="573"/>
                  </a:lnTo>
                  <a:close/>
                  <a:moveTo>
                    <a:pt x="308" y="0"/>
                  </a:moveTo>
                  <a:cubicBezTo>
                    <a:pt x="134" y="0"/>
                    <a:pt x="1" y="156"/>
                    <a:pt x="25" y="327"/>
                  </a:cubicBezTo>
                  <a:lnTo>
                    <a:pt x="846" y="6010"/>
                  </a:lnTo>
                  <a:cubicBezTo>
                    <a:pt x="867" y="6149"/>
                    <a:pt x="987" y="6255"/>
                    <a:pt x="1130" y="6255"/>
                  </a:cubicBezTo>
                  <a:lnTo>
                    <a:pt x="8991" y="6255"/>
                  </a:lnTo>
                  <a:cubicBezTo>
                    <a:pt x="9170" y="6255"/>
                    <a:pt x="9306" y="6091"/>
                    <a:pt x="9271" y="5914"/>
                  </a:cubicBezTo>
                  <a:lnTo>
                    <a:pt x="8178" y="232"/>
                  </a:lnTo>
                  <a:cubicBezTo>
                    <a:pt x="8153" y="98"/>
                    <a:pt x="8035" y="0"/>
                    <a:pt x="789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693;p64">
              <a:extLst>
                <a:ext uri="{FF2B5EF4-FFF2-40B4-BE49-F238E27FC236}">
                  <a16:creationId xmlns:a16="http://schemas.microsoft.com/office/drawing/2014/main" id="{CC8CE05B-3132-42CB-A92E-33E496164637}"/>
                </a:ext>
              </a:extLst>
            </p:cNvPr>
            <p:cNvSpPr/>
            <p:nvPr/>
          </p:nvSpPr>
          <p:spPr>
            <a:xfrm>
              <a:off x="2710200" y="4371800"/>
              <a:ext cx="230400" cy="142075"/>
            </a:xfrm>
            <a:custGeom>
              <a:avLst/>
              <a:gdLst/>
              <a:ahLst/>
              <a:cxnLst/>
              <a:rect l="l" t="t" r="r" b="b"/>
              <a:pathLst>
                <a:path w="9216" h="5683" extrusionOk="0">
                  <a:moveTo>
                    <a:pt x="1626" y="0"/>
                  </a:moveTo>
                  <a:lnTo>
                    <a:pt x="0" y="5683"/>
                  </a:lnTo>
                  <a:lnTo>
                    <a:pt x="7861" y="5683"/>
                  </a:lnTo>
                  <a:lnTo>
                    <a:pt x="921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694;p64">
              <a:extLst>
                <a:ext uri="{FF2B5EF4-FFF2-40B4-BE49-F238E27FC236}">
                  <a16:creationId xmlns:a16="http://schemas.microsoft.com/office/drawing/2014/main" id="{B01FCFAF-C92B-4AF1-89D2-20E8CDE1BFCE}"/>
                </a:ext>
              </a:extLst>
            </p:cNvPr>
            <p:cNvSpPr/>
            <p:nvPr/>
          </p:nvSpPr>
          <p:spPr>
            <a:xfrm>
              <a:off x="2702025" y="4364650"/>
              <a:ext cx="246600" cy="156375"/>
            </a:xfrm>
            <a:custGeom>
              <a:avLst/>
              <a:gdLst/>
              <a:ahLst/>
              <a:cxnLst/>
              <a:rect l="l" t="t" r="r" b="b"/>
              <a:pathLst>
                <a:path w="9864" h="6255" extrusionOk="0">
                  <a:moveTo>
                    <a:pt x="9182" y="573"/>
                  </a:moveTo>
                  <a:lnTo>
                    <a:pt x="7963" y="5682"/>
                  </a:lnTo>
                  <a:lnTo>
                    <a:pt x="708" y="5682"/>
                  </a:lnTo>
                  <a:lnTo>
                    <a:pt x="2170" y="573"/>
                  </a:lnTo>
                  <a:close/>
                  <a:moveTo>
                    <a:pt x="1953" y="0"/>
                  </a:moveTo>
                  <a:cubicBezTo>
                    <a:pt x="1827" y="0"/>
                    <a:pt x="1714" y="85"/>
                    <a:pt x="1679" y="208"/>
                  </a:cubicBezTo>
                  <a:lnTo>
                    <a:pt x="52" y="5889"/>
                  </a:lnTo>
                  <a:cubicBezTo>
                    <a:pt x="0" y="6073"/>
                    <a:pt x="137" y="6255"/>
                    <a:pt x="327" y="6255"/>
                  </a:cubicBezTo>
                  <a:lnTo>
                    <a:pt x="8188" y="6255"/>
                  </a:lnTo>
                  <a:cubicBezTo>
                    <a:pt x="8320" y="6255"/>
                    <a:pt x="8436" y="6164"/>
                    <a:pt x="8466" y="6034"/>
                  </a:cubicBezTo>
                  <a:lnTo>
                    <a:pt x="9821" y="353"/>
                  </a:lnTo>
                  <a:cubicBezTo>
                    <a:pt x="9863" y="173"/>
                    <a:pt x="9727" y="0"/>
                    <a:pt x="954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695;p64">
              <a:extLst>
                <a:ext uri="{FF2B5EF4-FFF2-40B4-BE49-F238E27FC236}">
                  <a16:creationId xmlns:a16="http://schemas.microsoft.com/office/drawing/2014/main" id="{77B4E880-2E00-476C-8015-BBFE4549506D}"/>
                </a:ext>
              </a:extLst>
            </p:cNvPr>
            <p:cNvSpPr/>
            <p:nvPr/>
          </p:nvSpPr>
          <p:spPr>
            <a:xfrm>
              <a:off x="4648150" y="4366929"/>
              <a:ext cx="223875" cy="142075"/>
            </a:xfrm>
            <a:custGeom>
              <a:avLst/>
              <a:gdLst/>
              <a:ahLst/>
              <a:cxnLst/>
              <a:rect l="l" t="t" r="r" b="b"/>
              <a:pathLst>
                <a:path w="8955" h="5683" extrusionOk="0">
                  <a:moveTo>
                    <a:pt x="1" y="0"/>
                  </a:moveTo>
                  <a:lnTo>
                    <a:pt x="1094" y="5683"/>
                  </a:lnTo>
                  <a:lnTo>
                    <a:pt x="8955" y="5683"/>
                  </a:lnTo>
                  <a:lnTo>
                    <a:pt x="759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696;p64">
              <a:extLst>
                <a:ext uri="{FF2B5EF4-FFF2-40B4-BE49-F238E27FC236}">
                  <a16:creationId xmlns:a16="http://schemas.microsoft.com/office/drawing/2014/main" id="{F0B192AB-EB28-4CFB-ACC6-D0ED9626378B}"/>
                </a:ext>
              </a:extLst>
            </p:cNvPr>
            <p:cNvSpPr/>
            <p:nvPr/>
          </p:nvSpPr>
          <p:spPr>
            <a:xfrm>
              <a:off x="4640275" y="4364650"/>
              <a:ext cx="239800" cy="156375"/>
            </a:xfrm>
            <a:custGeom>
              <a:avLst/>
              <a:gdLst/>
              <a:ahLst/>
              <a:cxnLst/>
              <a:rect l="l" t="t" r="r" b="b"/>
              <a:pathLst>
                <a:path w="9592" h="6255" extrusionOk="0">
                  <a:moveTo>
                    <a:pt x="7678" y="573"/>
                  </a:moveTo>
                  <a:lnTo>
                    <a:pt x="8906" y="5682"/>
                  </a:lnTo>
                  <a:lnTo>
                    <a:pt x="1645" y="5682"/>
                  </a:lnTo>
                  <a:lnTo>
                    <a:pt x="662" y="573"/>
                  </a:lnTo>
                  <a:close/>
                  <a:moveTo>
                    <a:pt x="316" y="0"/>
                  </a:moveTo>
                  <a:cubicBezTo>
                    <a:pt x="136" y="0"/>
                    <a:pt x="0" y="165"/>
                    <a:pt x="35" y="341"/>
                  </a:cubicBezTo>
                  <a:lnTo>
                    <a:pt x="1128" y="6023"/>
                  </a:lnTo>
                  <a:cubicBezTo>
                    <a:pt x="1154" y="6157"/>
                    <a:pt x="1272" y="6255"/>
                    <a:pt x="1409" y="6255"/>
                  </a:cubicBezTo>
                  <a:lnTo>
                    <a:pt x="9270" y="6255"/>
                  </a:lnTo>
                  <a:lnTo>
                    <a:pt x="9270" y="6253"/>
                  </a:lnTo>
                  <a:cubicBezTo>
                    <a:pt x="9456" y="6253"/>
                    <a:pt x="9592" y="6082"/>
                    <a:pt x="9549" y="5901"/>
                  </a:cubicBezTo>
                  <a:lnTo>
                    <a:pt x="8183" y="220"/>
                  </a:lnTo>
                  <a:cubicBezTo>
                    <a:pt x="8152" y="91"/>
                    <a:pt x="8037" y="0"/>
                    <a:pt x="790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697;p64">
              <a:extLst>
                <a:ext uri="{FF2B5EF4-FFF2-40B4-BE49-F238E27FC236}">
                  <a16:creationId xmlns:a16="http://schemas.microsoft.com/office/drawing/2014/main" id="{1F0FC30C-50CE-4375-9B09-EBD711483347}"/>
                </a:ext>
              </a:extLst>
            </p:cNvPr>
            <p:cNvSpPr/>
            <p:nvPr/>
          </p:nvSpPr>
          <p:spPr>
            <a:xfrm>
              <a:off x="3889225" y="4371800"/>
              <a:ext cx="196700" cy="142075"/>
            </a:xfrm>
            <a:custGeom>
              <a:avLst/>
              <a:gdLst/>
              <a:ahLst/>
              <a:cxnLst/>
              <a:rect l="l" t="t" r="r" b="b"/>
              <a:pathLst>
                <a:path w="7868" h="5683" extrusionOk="0">
                  <a:moveTo>
                    <a:pt x="1" y="0"/>
                  </a:moveTo>
                  <a:lnTo>
                    <a:pt x="6" y="5683"/>
                  </a:lnTo>
                  <a:lnTo>
                    <a:pt x="7867" y="5683"/>
                  </a:lnTo>
                  <a:lnTo>
                    <a:pt x="759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698;p64">
              <a:extLst>
                <a:ext uri="{FF2B5EF4-FFF2-40B4-BE49-F238E27FC236}">
                  <a16:creationId xmlns:a16="http://schemas.microsoft.com/office/drawing/2014/main" id="{73E19AE6-AA6B-4906-BA1B-E989C930D5CC}"/>
                </a:ext>
              </a:extLst>
            </p:cNvPr>
            <p:cNvSpPr/>
            <p:nvPr/>
          </p:nvSpPr>
          <p:spPr>
            <a:xfrm>
              <a:off x="3882100" y="4364650"/>
              <a:ext cx="211150" cy="156375"/>
            </a:xfrm>
            <a:custGeom>
              <a:avLst/>
              <a:gdLst/>
              <a:ahLst/>
              <a:cxnLst/>
              <a:rect l="l" t="t" r="r" b="b"/>
              <a:pathLst>
                <a:path w="8446" h="6255" extrusionOk="0">
                  <a:moveTo>
                    <a:pt x="7602" y="573"/>
                  </a:moveTo>
                  <a:lnTo>
                    <a:pt x="7851" y="5682"/>
                  </a:lnTo>
                  <a:lnTo>
                    <a:pt x="577" y="5682"/>
                  </a:lnTo>
                  <a:lnTo>
                    <a:pt x="572" y="573"/>
                  </a:lnTo>
                  <a:close/>
                  <a:moveTo>
                    <a:pt x="286" y="0"/>
                  </a:moveTo>
                  <a:cubicBezTo>
                    <a:pt x="128" y="0"/>
                    <a:pt x="0" y="129"/>
                    <a:pt x="0" y="286"/>
                  </a:cubicBezTo>
                  <a:lnTo>
                    <a:pt x="5" y="5969"/>
                  </a:lnTo>
                  <a:cubicBezTo>
                    <a:pt x="4" y="6126"/>
                    <a:pt x="132" y="6255"/>
                    <a:pt x="291" y="6255"/>
                  </a:cubicBezTo>
                  <a:lnTo>
                    <a:pt x="8152" y="6255"/>
                  </a:lnTo>
                  <a:cubicBezTo>
                    <a:pt x="8316" y="6255"/>
                    <a:pt x="8446" y="6117"/>
                    <a:pt x="8438" y="5955"/>
                  </a:cubicBezTo>
                  <a:lnTo>
                    <a:pt x="8161" y="272"/>
                  </a:lnTo>
                  <a:cubicBezTo>
                    <a:pt x="8154" y="121"/>
                    <a:pt x="8028" y="0"/>
                    <a:pt x="787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3699;p64">
              <a:extLst>
                <a:ext uri="{FF2B5EF4-FFF2-40B4-BE49-F238E27FC236}">
                  <a16:creationId xmlns:a16="http://schemas.microsoft.com/office/drawing/2014/main" id="{4AF94F8F-A5A1-49B5-AE2E-F9D85699D6BD}"/>
                </a:ext>
              </a:extLst>
            </p:cNvPr>
            <p:cNvSpPr/>
            <p:nvPr/>
          </p:nvSpPr>
          <p:spPr>
            <a:xfrm>
              <a:off x="4837900" y="4366929"/>
              <a:ext cx="230675" cy="142075"/>
            </a:xfrm>
            <a:custGeom>
              <a:avLst/>
              <a:gdLst/>
              <a:ahLst/>
              <a:cxnLst/>
              <a:rect l="l" t="t" r="r" b="b"/>
              <a:pathLst>
                <a:path w="9227" h="5683" extrusionOk="0">
                  <a:moveTo>
                    <a:pt x="0" y="0"/>
                  </a:moveTo>
                  <a:lnTo>
                    <a:pt x="1365" y="5683"/>
                  </a:lnTo>
                  <a:lnTo>
                    <a:pt x="9226" y="5683"/>
                  </a:lnTo>
                  <a:lnTo>
                    <a:pt x="759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3700;p64">
              <a:extLst>
                <a:ext uri="{FF2B5EF4-FFF2-40B4-BE49-F238E27FC236}">
                  <a16:creationId xmlns:a16="http://schemas.microsoft.com/office/drawing/2014/main" id="{7926B4A5-D86C-43B1-AE2F-57EA7074DB7B}"/>
                </a:ext>
              </a:extLst>
            </p:cNvPr>
            <p:cNvSpPr/>
            <p:nvPr/>
          </p:nvSpPr>
          <p:spPr>
            <a:xfrm>
              <a:off x="4829850" y="4364675"/>
              <a:ext cx="246875" cy="156375"/>
            </a:xfrm>
            <a:custGeom>
              <a:avLst/>
              <a:gdLst/>
              <a:ahLst/>
              <a:cxnLst/>
              <a:rect l="l" t="t" r="r" b="b"/>
              <a:pathLst>
                <a:path w="9875" h="6255" extrusionOk="0">
                  <a:moveTo>
                    <a:pt x="7696" y="572"/>
                  </a:moveTo>
                  <a:lnTo>
                    <a:pt x="9169" y="5681"/>
                  </a:lnTo>
                  <a:lnTo>
                    <a:pt x="1912" y="5681"/>
                  </a:lnTo>
                  <a:lnTo>
                    <a:pt x="685" y="572"/>
                  </a:lnTo>
                  <a:close/>
                  <a:moveTo>
                    <a:pt x="322" y="1"/>
                  </a:moveTo>
                  <a:cubicBezTo>
                    <a:pt x="137" y="1"/>
                    <a:pt x="0" y="172"/>
                    <a:pt x="44" y="353"/>
                  </a:cubicBezTo>
                  <a:lnTo>
                    <a:pt x="1409" y="6034"/>
                  </a:lnTo>
                  <a:cubicBezTo>
                    <a:pt x="1440" y="6163"/>
                    <a:pt x="1555" y="6254"/>
                    <a:pt x="1687" y="6254"/>
                  </a:cubicBezTo>
                  <a:lnTo>
                    <a:pt x="9548" y="6254"/>
                  </a:lnTo>
                  <a:lnTo>
                    <a:pt x="9548" y="6255"/>
                  </a:lnTo>
                  <a:cubicBezTo>
                    <a:pt x="9738" y="6255"/>
                    <a:pt x="9875" y="6072"/>
                    <a:pt x="9822" y="5888"/>
                  </a:cubicBezTo>
                  <a:lnTo>
                    <a:pt x="8186" y="207"/>
                  </a:lnTo>
                  <a:cubicBezTo>
                    <a:pt x="8150" y="84"/>
                    <a:pt x="8038" y="1"/>
                    <a:pt x="791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3701;p64">
              <a:extLst>
                <a:ext uri="{FF2B5EF4-FFF2-40B4-BE49-F238E27FC236}">
                  <a16:creationId xmlns:a16="http://schemas.microsoft.com/office/drawing/2014/main" id="{E1530C3F-66BD-479A-9B47-639265C2AC75}"/>
                </a:ext>
              </a:extLst>
            </p:cNvPr>
            <p:cNvSpPr/>
            <p:nvPr/>
          </p:nvSpPr>
          <p:spPr>
            <a:xfrm>
              <a:off x="4078975" y="4371800"/>
              <a:ext cx="203475" cy="142075"/>
            </a:xfrm>
            <a:custGeom>
              <a:avLst/>
              <a:gdLst/>
              <a:ahLst/>
              <a:cxnLst/>
              <a:rect l="l" t="t" r="r" b="b"/>
              <a:pathLst>
                <a:path w="8139" h="5683" extrusionOk="0">
                  <a:moveTo>
                    <a:pt x="0" y="0"/>
                  </a:moveTo>
                  <a:lnTo>
                    <a:pt x="277" y="5683"/>
                  </a:lnTo>
                  <a:lnTo>
                    <a:pt x="8138" y="5683"/>
                  </a:lnTo>
                  <a:lnTo>
                    <a:pt x="759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3702;p64">
              <a:extLst>
                <a:ext uri="{FF2B5EF4-FFF2-40B4-BE49-F238E27FC236}">
                  <a16:creationId xmlns:a16="http://schemas.microsoft.com/office/drawing/2014/main" id="{5B4FA9A0-9E1A-4E17-984B-D624CBE79E0A}"/>
                </a:ext>
              </a:extLst>
            </p:cNvPr>
            <p:cNvSpPr/>
            <p:nvPr/>
          </p:nvSpPr>
          <p:spPr>
            <a:xfrm>
              <a:off x="4071625" y="4364650"/>
              <a:ext cx="218325" cy="156375"/>
            </a:xfrm>
            <a:custGeom>
              <a:avLst/>
              <a:gdLst/>
              <a:ahLst/>
              <a:cxnLst/>
              <a:rect l="l" t="t" r="r" b="b"/>
              <a:pathLst>
                <a:path w="8733" h="6255" extrusionOk="0">
                  <a:moveTo>
                    <a:pt x="7622" y="573"/>
                  </a:moveTo>
                  <a:lnTo>
                    <a:pt x="8117" y="5682"/>
                  </a:lnTo>
                  <a:lnTo>
                    <a:pt x="844" y="5682"/>
                  </a:lnTo>
                  <a:lnTo>
                    <a:pt x="594" y="573"/>
                  </a:lnTo>
                  <a:close/>
                  <a:moveTo>
                    <a:pt x="294" y="0"/>
                  </a:moveTo>
                  <a:cubicBezTo>
                    <a:pt x="130" y="0"/>
                    <a:pt x="1" y="138"/>
                    <a:pt x="9" y="300"/>
                  </a:cubicBezTo>
                  <a:lnTo>
                    <a:pt x="285" y="5983"/>
                  </a:lnTo>
                  <a:cubicBezTo>
                    <a:pt x="293" y="6134"/>
                    <a:pt x="419" y="6255"/>
                    <a:pt x="571" y="6255"/>
                  </a:cubicBezTo>
                  <a:lnTo>
                    <a:pt x="8432" y="6255"/>
                  </a:lnTo>
                  <a:cubicBezTo>
                    <a:pt x="8600" y="6255"/>
                    <a:pt x="8732" y="6108"/>
                    <a:pt x="8717" y="5941"/>
                  </a:cubicBezTo>
                  <a:lnTo>
                    <a:pt x="8167" y="259"/>
                  </a:lnTo>
                  <a:cubicBezTo>
                    <a:pt x="8153" y="112"/>
                    <a:pt x="8030" y="0"/>
                    <a:pt x="788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3703;p64">
              <a:extLst>
                <a:ext uri="{FF2B5EF4-FFF2-40B4-BE49-F238E27FC236}">
                  <a16:creationId xmlns:a16="http://schemas.microsoft.com/office/drawing/2014/main" id="{27AB74EC-B69A-4D36-9107-619A38CBDDED}"/>
                </a:ext>
              </a:extLst>
            </p:cNvPr>
            <p:cNvSpPr/>
            <p:nvPr/>
          </p:nvSpPr>
          <p:spPr>
            <a:xfrm>
              <a:off x="3103250" y="4371800"/>
              <a:ext cx="216825" cy="142075"/>
            </a:xfrm>
            <a:custGeom>
              <a:avLst/>
              <a:gdLst/>
              <a:ahLst/>
              <a:cxnLst/>
              <a:rect l="l" t="t" r="r" b="b"/>
              <a:pathLst>
                <a:path w="8673" h="5683" extrusionOk="0">
                  <a:moveTo>
                    <a:pt x="1083" y="0"/>
                  </a:moveTo>
                  <a:lnTo>
                    <a:pt x="0" y="5683"/>
                  </a:lnTo>
                  <a:lnTo>
                    <a:pt x="7862" y="5683"/>
                  </a:lnTo>
                  <a:lnTo>
                    <a:pt x="86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3704;p64">
              <a:extLst>
                <a:ext uri="{FF2B5EF4-FFF2-40B4-BE49-F238E27FC236}">
                  <a16:creationId xmlns:a16="http://schemas.microsoft.com/office/drawing/2014/main" id="{80A18B8A-40C4-4FF6-A965-1F14190200D2}"/>
                </a:ext>
              </a:extLst>
            </p:cNvPr>
            <p:cNvSpPr/>
            <p:nvPr/>
          </p:nvSpPr>
          <p:spPr>
            <a:xfrm>
              <a:off x="3095400" y="4364650"/>
              <a:ext cx="232350" cy="156375"/>
            </a:xfrm>
            <a:custGeom>
              <a:avLst/>
              <a:gdLst/>
              <a:ahLst/>
              <a:cxnLst/>
              <a:rect l="l" t="t" r="r" b="b"/>
              <a:pathLst>
                <a:path w="9294" h="6255" extrusionOk="0">
                  <a:moveTo>
                    <a:pt x="8656" y="573"/>
                  </a:moveTo>
                  <a:lnTo>
                    <a:pt x="7927" y="5682"/>
                  </a:lnTo>
                  <a:lnTo>
                    <a:pt x="660" y="5682"/>
                  </a:lnTo>
                  <a:lnTo>
                    <a:pt x="1634" y="573"/>
                  </a:lnTo>
                  <a:close/>
                  <a:moveTo>
                    <a:pt x="1396" y="0"/>
                  </a:moveTo>
                  <a:cubicBezTo>
                    <a:pt x="1259" y="0"/>
                    <a:pt x="1141" y="98"/>
                    <a:pt x="1115" y="234"/>
                  </a:cubicBezTo>
                  <a:lnTo>
                    <a:pt x="34" y="5915"/>
                  </a:lnTo>
                  <a:cubicBezTo>
                    <a:pt x="0" y="6091"/>
                    <a:pt x="135" y="6255"/>
                    <a:pt x="314" y="6255"/>
                  </a:cubicBezTo>
                  <a:lnTo>
                    <a:pt x="8176" y="6255"/>
                  </a:lnTo>
                  <a:cubicBezTo>
                    <a:pt x="8318" y="6255"/>
                    <a:pt x="8438" y="6149"/>
                    <a:pt x="8459" y="6008"/>
                  </a:cubicBezTo>
                  <a:lnTo>
                    <a:pt x="9269" y="327"/>
                  </a:lnTo>
                  <a:cubicBezTo>
                    <a:pt x="9293" y="154"/>
                    <a:pt x="9160" y="0"/>
                    <a:pt x="898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3705;p64">
              <a:extLst>
                <a:ext uri="{FF2B5EF4-FFF2-40B4-BE49-F238E27FC236}">
                  <a16:creationId xmlns:a16="http://schemas.microsoft.com/office/drawing/2014/main" id="{90978E87-9E28-4988-96DA-966FD9953DD6}"/>
                </a:ext>
              </a:extLst>
            </p:cNvPr>
            <p:cNvSpPr/>
            <p:nvPr/>
          </p:nvSpPr>
          <p:spPr>
            <a:xfrm>
              <a:off x="2906725" y="4371800"/>
              <a:ext cx="223625" cy="142075"/>
            </a:xfrm>
            <a:custGeom>
              <a:avLst/>
              <a:gdLst/>
              <a:ahLst/>
              <a:cxnLst/>
              <a:rect l="l" t="t" r="r" b="b"/>
              <a:pathLst>
                <a:path w="8945" h="5683" extrusionOk="0">
                  <a:moveTo>
                    <a:pt x="1355" y="0"/>
                  </a:moveTo>
                  <a:lnTo>
                    <a:pt x="0" y="5683"/>
                  </a:lnTo>
                  <a:lnTo>
                    <a:pt x="7861" y="5683"/>
                  </a:lnTo>
                  <a:lnTo>
                    <a:pt x="894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3706;p64">
              <a:extLst>
                <a:ext uri="{FF2B5EF4-FFF2-40B4-BE49-F238E27FC236}">
                  <a16:creationId xmlns:a16="http://schemas.microsoft.com/office/drawing/2014/main" id="{16E4FC11-7B5B-47CA-850C-FA7422F261FD}"/>
                </a:ext>
              </a:extLst>
            </p:cNvPr>
            <p:cNvSpPr/>
            <p:nvPr/>
          </p:nvSpPr>
          <p:spPr>
            <a:xfrm>
              <a:off x="2898700" y="4364650"/>
              <a:ext cx="239500" cy="156375"/>
            </a:xfrm>
            <a:custGeom>
              <a:avLst/>
              <a:gdLst/>
              <a:ahLst/>
              <a:cxnLst/>
              <a:rect l="l" t="t" r="r" b="b"/>
              <a:pathLst>
                <a:path w="9580" h="6255" extrusionOk="0">
                  <a:moveTo>
                    <a:pt x="8919" y="573"/>
                  </a:moveTo>
                  <a:lnTo>
                    <a:pt x="7945" y="5682"/>
                  </a:lnTo>
                  <a:lnTo>
                    <a:pt x="684" y="5682"/>
                  </a:lnTo>
                  <a:lnTo>
                    <a:pt x="1903" y="573"/>
                  </a:lnTo>
                  <a:close/>
                  <a:moveTo>
                    <a:pt x="1676" y="0"/>
                  </a:moveTo>
                  <a:cubicBezTo>
                    <a:pt x="1544" y="0"/>
                    <a:pt x="1429" y="91"/>
                    <a:pt x="1398" y="221"/>
                  </a:cubicBezTo>
                  <a:lnTo>
                    <a:pt x="43" y="5902"/>
                  </a:lnTo>
                  <a:cubicBezTo>
                    <a:pt x="1" y="6082"/>
                    <a:pt x="137" y="6255"/>
                    <a:pt x="321" y="6255"/>
                  </a:cubicBezTo>
                  <a:lnTo>
                    <a:pt x="8182" y="6255"/>
                  </a:lnTo>
                  <a:cubicBezTo>
                    <a:pt x="8320" y="6255"/>
                    <a:pt x="8437" y="6157"/>
                    <a:pt x="8464" y="6023"/>
                  </a:cubicBezTo>
                  <a:lnTo>
                    <a:pt x="9546" y="340"/>
                  </a:lnTo>
                  <a:cubicBezTo>
                    <a:pt x="9579" y="165"/>
                    <a:pt x="9445" y="0"/>
                    <a:pt x="926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3707;p64">
              <a:extLst>
                <a:ext uri="{FF2B5EF4-FFF2-40B4-BE49-F238E27FC236}">
                  <a16:creationId xmlns:a16="http://schemas.microsoft.com/office/drawing/2014/main" id="{6ECF9729-3709-4A6E-9F64-E71DFE8A87EA}"/>
                </a:ext>
              </a:extLst>
            </p:cNvPr>
            <p:cNvSpPr/>
            <p:nvPr/>
          </p:nvSpPr>
          <p:spPr>
            <a:xfrm>
              <a:off x="3692825" y="4371800"/>
              <a:ext cx="196575" cy="142075"/>
            </a:xfrm>
            <a:custGeom>
              <a:avLst/>
              <a:gdLst/>
              <a:ahLst/>
              <a:cxnLst/>
              <a:rect l="l" t="t" r="r" b="b"/>
              <a:pathLst>
                <a:path w="7863" h="5683" extrusionOk="0">
                  <a:moveTo>
                    <a:pt x="268" y="0"/>
                  </a:moveTo>
                  <a:lnTo>
                    <a:pt x="1" y="5683"/>
                  </a:lnTo>
                  <a:lnTo>
                    <a:pt x="7862" y="5683"/>
                  </a:lnTo>
                  <a:lnTo>
                    <a:pt x="785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3708;p64">
              <a:extLst>
                <a:ext uri="{FF2B5EF4-FFF2-40B4-BE49-F238E27FC236}">
                  <a16:creationId xmlns:a16="http://schemas.microsoft.com/office/drawing/2014/main" id="{668B31BE-AFA0-4519-95DB-4E0250BDB332}"/>
                </a:ext>
              </a:extLst>
            </p:cNvPr>
            <p:cNvSpPr/>
            <p:nvPr/>
          </p:nvSpPr>
          <p:spPr>
            <a:xfrm>
              <a:off x="3685500" y="4364650"/>
              <a:ext cx="211025" cy="156375"/>
            </a:xfrm>
            <a:custGeom>
              <a:avLst/>
              <a:gdLst/>
              <a:ahLst/>
              <a:cxnLst/>
              <a:rect l="l" t="t" r="r" b="b"/>
              <a:pathLst>
                <a:path w="8441" h="6255" extrusionOk="0">
                  <a:moveTo>
                    <a:pt x="7864" y="573"/>
                  </a:moveTo>
                  <a:lnTo>
                    <a:pt x="7869" y="5682"/>
                  </a:lnTo>
                  <a:lnTo>
                    <a:pt x="594" y="5682"/>
                  </a:lnTo>
                  <a:lnTo>
                    <a:pt x="833" y="573"/>
                  </a:lnTo>
                  <a:close/>
                  <a:moveTo>
                    <a:pt x="561" y="0"/>
                  </a:moveTo>
                  <a:cubicBezTo>
                    <a:pt x="408" y="0"/>
                    <a:pt x="282" y="121"/>
                    <a:pt x="275" y="273"/>
                  </a:cubicBezTo>
                  <a:lnTo>
                    <a:pt x="8" y="5955"/>
                  </a:lnTo>
                  <a:cubicBezTo>
                    <a:pt x="0" y="6117"/>
                    <a:pt x="131" y="6255"/>
                    <a:pt x="294" y="6255"/>
                  </a:cubicBezTo>
                  <a:lnTo>
                    <a:pt x="8155" y="6255"/>
                  </a:lnTo>
                  <a:cubicBezTo>
                    <a:pt x="8313" y="6255"/>
                    <a:pt x="8441" y="6126"/>
                    <a:pt x="8441" y="5969"/>
                  </a:cubicBezTo>
                  <a:lnTo>
                    <a:pt x="8436" y="288"/>
                  </a:lnTo>
                  <a:cubicBezTo>
                    <a:pt x="8436" y="129"/>
                    <a:pt x="8308" y="0"/>
                    <a:pt x="815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3709;p64">
              <a:extLst>
                <a:ext uri="{FF2B5EF4-FFF2-40B4-BE49-F238E27FC236}">
                  <a16:creationId xmlns:a16="http://schemas.microsoft.com/office/drawing/2014/main" id="{CCA64689-C24B-400D-A369-13D8F8B86356}"/>
                </a:ext>
              </a:extLst>
            </p:cNvPr>
            <p:cNvSpPr/>
            <p:nvPr/>
          </p:nvSpPr>
          <p:spPr>
            <a:xfrm>
              <a:off x="3496300" y="4371800"/>
              <a:ext cx="203225" cy="142075"/>
            </a:xfrm>
            <a:custGeom>
              <a:avLst/>
              <a:gdLst/>
              <a:ahLst/>
              <a:cxnLst/>
              <a:rect l="l" t="t" r="r" b="b"/>
              <a:pathLst>
                <a:path w="8129" h="5683" extrusionOk="0">
                  <a:moveTo>
                    <a:pt x="540" y="0"/>
                  </a:moveTo>
                  <a:lnTo>
                    <a:pt x="1" y="5683"/>
                  </a:lnTo>
                  <a:lnTo>
                    <a:pt x="7862" y="5683"/>
                  </a:lnTo>
                  <a:lnTo>
                    <a:pt x="812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3710;p64">
              <a:extLst>
                <a:ext uri="{FF2B5EF4-FFF2-40B4-BE49-F238E27FC236}">
                  <a16:creationId xmlns:a16="http://schemas.microsoft.com/office/drawing/2014/main" id="{21918D12-5690-4E11-A864-9CDE686D1C5D}"/>
                </a:ext>
              </a:extLst>
            </p:cNvPr>
            <p:cNvSpPr/>
            <p:nvPr/>
          </p:nvSpPr>
          <p:spPr>
            <a:xfrm>
              <a:off x="3488775" y="4364650"/>
              <a:ext cx="218075" cy="156375"/>
            </a:xfrm>
            <a:custGeom>
              <a:avLst/>
              <a:gdLst/>
              <a:ahLst/>
              <a:cxnLst/>
              <a:rect l="l" t="t" r="r" b="b"/>
              <a:pathLst>
                <a:path w="8723" h="6255" extrusionOk="0">
                  <a:moveTo>
                    <a:pt x="8130" y="573"/>
                  </a:moveTo>
                  <a:lnTo>
                    <a:pt x="7890" y="5682"/>
                  </a:lnTo>
                  <a:lnTo>
                    <a:pt x="617" y="5682"/>
                  </a:lnTo>
                  <a:lnTo>
                    <a:pt x="1101" y="573"/>
                  </a:lnTo>
                  <a:close/>
                  <a:moveTo>
                    <a:pt x="841" y="0"/>
                  </a:moveTo>
                  <a:cubicBezTo>
                    <a:pt x="693" y="0"/>
                    <a:pt x="570" y="113"/>
                    <a:pt x="556" y="259"/>
                  </a:cubicBezTo>
                  <a:lnTo>
                    <a:pt x="17" y="5942"/>
                  </a:lnTo>
                  <a:cubicBezTo>
                    <a:pt x="1" y="6110"/>
                    <a:pt x="134" y="6255"/>
                    <a:pt x="302" y="6255"/>
                  </a:cubicBezTo>
                  <a:lnTo>
                    <a:pt x="8163" y="6255"/>
                  </a:lnTo>
                  <a:cubicBezTo>
                    <a:pt x="8315" y="6255"/>
                    <a:pt x="8441" y="6134"/>
                    <a:pt x="8449" y="5982"/>
                  </a:cubicBezTo>
                  <a:lnTo>
                    <a:pt x="8715" y="300"/>
                  </a:lnTo>
                  <a:cubicBezTo>
                    <a:pt x="8723" y="138"/>
                    <a:pt x="8594" y="0"/>
                    <a:pt x="843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3711;p64">
              <a:extLst>
                <a:ext uri="{FF2B5EF4-FFF2-40B4-BE49-F238E27FC236}">
                  <a16:creationId xmlns:a16="http://schemas.microsoft.com/office/drawing/2014/main" id="{BB5DF8BD-1039-40DD-BAB1-7A7D6B357E6A}"/>
                </a:ext>
              </a:extLst>
            </p:cNvPr>
            <p:cNvSpPr/>
            <p:nvPr/>
          </p:nvSpPr>
          <p:spPr>
            <a:xfrm>
              <a:off x="3299775" y="4371800"/>
              <a:ext cx="210050" cy="142075"/>
            </a:xfrm>
            <a:custGeom>
              <a:avLst/>
              <a:gdLst/>
              <a:ahLst/>
              <a:cxnLst/>
              <a:rect l="l" t="t" r="r" b="b"/>
              <a:pathLst>
                <a:path w="8402" h="5683" extrusionOk="0">
                  <a:moveTo>
                    <a:pt x="812" y="0"/>
                  </a:moveTo>
                  <a:lnTo>
                    <a:pt x="1" y="5683"/>
                  </a:lnTo>
                  <a:lnTo>
                    <a:pt x="7862" y="5683"/>
                  </a:lnTo>
                  <a:lnTo>
                    <a:pt x="840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3712;p64">
              <a:extLst>
                <a:ext uri="{FF2B5EF4-FFF2-40B4-BE49-F238E27FC236}">
                  <a16:creationId xmlns:a16="http://schemas.microsoft.com/office/drawing/2014/main" id="{A8851B1C-561E-4BBF-AA27-29CEC214247D}"/>
                </a:ext>
              </a:extLst>
            </p:cNvPr>
            <p:cNvSpPr/>
            <p:nvPr/>
          </p:nvSpPr>
          <p:spPr>
            <a:xfrm>
              <a:off x="3292100" y="4364650"/>
              <a:ext cx="225225" cy="156375"/>
            </a:xfrm>
            <a:custGeom>
              <a:avLst/>
              <a:gdLst/>
              <a:ahLst/>
              <a:cxnLst/>
              <a:rect l="l" t="t" r="r" b="b"/>
              <a:pathLst>
                <a:path w="9009" h="6255" extrusionOk="0">
                  <a:moveTo>
                    <a:pt x="8393" y="573"/>
                  </a:moveTo>
                  <a:lnTo>
                    <a:pt x="7909" y="5682"/>
                  </a:lnTo>
                  <a:lnTo>
                    <a:pt x="637" y="5682"/>
                  </a:lnTo>
                  <a:lnTo>
                    <a:pt x="1366" y="573"/>
                  </a:lnTo>
                  <a:close/>
                  <a:moveTo>
                    <a:pt x="1119" y="0"/>
                  </a:moveTo>
                  <a:cubicBezTo>
                    <a:pt x="975" y="0"/>
                    <a:pt x="855" y="106"/>
                    <a:pt x="836" y="247"/>
                  </a:cubicBezTo>
                  <a:lnTo>
                    <a:pt x="24" y="5928"/>
                  </a:lnTo>
                  <a:cubicBezTo>
                    <a:pt x="0" y="6101"/>
                    <a:pt x="133" y="6255"/>
                    <a:pt x="308" y="6255"/>
                  </a:cubicBezTo>
                  <a:lnTo>
                    <a:pt x="8169" y="6255"/>
                  </a:lnTo>
                  <a:cubicBezTo>
                    <a:pt x="8316" y="6255"/>
                    <a:pt x="8440" y="6142"/>
                    <a:pt x="8453" y="5996"/>
                  </a:cubicBezTo>
                  <a:lnTo>
                    <a:pt x="8993" y="313"/>
                  </a:lnTo>
                  <a:cubicBezTo>
                    <a:pt x="9008" y="145"/>
                    <a:pt x="8876" y="0"/>
                    <a:pt x="870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3713;p64">
              <a:extLst>
                <a:ext uri="{FF2B5EF4-FFF2-40B4-BE49-F238E27FC236}">
                  <a16:creationId xmlns:a16="http://schemas.microsoft.com/office/drawing/2014/main" id="{620E8AB8-B16A-4D05-B5CE-AE2A68F71696}"/>
                </a:ext>
              </a:extLst>
            </p:cNvPr>
            <p:cNvSpPr/>
            <p:nvPr/>
          </p:nvSpPr>
          <p:spPr>
            <a:xfrm>
              <a:off x="4622650" y="4234404"/>
              <a:ext cx="215275" cy="132550"/>
            </a:xfrm>
            <a:custGeom>
              <a:avLst/>
              <a:gdLst/>
              <a:ahLst/>
              <a:cxnLst/>
              <a:rect l="l" t="t" r="r" b="b"/>
              <a:pathLst>
                <a:path w="8611" h="5302" extrusionOk="0">
                  <a:moveTo>
                    <a:pt x="0" y="1"/>
                  </a:moveTo>
                  <a:lnTo>
                    <a:pt x="1021" y="5301"/>
                  </a:lnTo>
                  <a:lnTo>
                    <a:pt x="8610" y="5301"/>
                  </a:lnTo>
                  <a:lnTo>
                    <a:pt x="733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3714;p64">
              <a:extLst>
                <a:ext uri="{FF2B5EF4-FFF2-40B4-BE49-F238E27FC236}">
                  <a16:creationId xmlns:a16="http://schemas.microsoft.com/office/drawing/2014/main" id="{F2508947-EC13-4A25-95DC-4122848790B4}"/>
                </a:ext>
              </a:extLst>
            </p:cNvPr>
            <p:cNvSpPr/>
            <p:nvPr/>
          </p:nvSpPr>
          <p:spPr>
            <a:xfrm>
              <a:off x="4614775" y="4232100"/>
              <a:ext cx="231150" cy="146900"/>
            </a:xfrm>
            <a:custGeom>
              <a:avLst/>
              <a:gdLst/>
              <a:ahLst/>
              <a:cxnLst/>
              <a:rect l="l" t="t" r="r" b="b"/>
              <a:pathLst>
                <a:path w="9246" h="5876" extrusionOk="0">
                  <a:moveTo>
                    <a:pt x="7424" y="573"/>
                  </a:moveTo>
                  <a:lnTo>
                    <a:pt x="8561" y="5302"/>
                  </a:lnTo>
                  <a:lnTo>
                    <a:pt x="1571" y="5302"/>
                  </a:lnTo>
                  <a:lnTo>
                    <a:pt x="663" y="573"/>
                  </a:lnTo>
                  <a:close/>
                  <a:moveTo>
                    <a:pt x="315" y="1"/>
                  </a:moveTo>
                  <a:cubicBezTo>
                    <a:pt x="136" y="1"/>
                    <a:pt x="0" y="165"/>
                    <a:pt x="35" y="342"/>
                  </a:cubicBezTo>
                  <a:lnTo>
                    <a:pt x="1055" y="5643"/>
                  </a:lnTo>
                  <a:cubicBezTo>
                    <a:pt x="1081" y="5778"/>
                    <a:pt x="1198" y="5875"/>
                    <a:pt x="1336" y="5875"/>
                  </a:cubicBezTo>
                  <a:lnTo>
                    <a:pt x="8925" y="5875"/>
                  </a:lnTo>
                  <a:lnTo>
                    <a:pt x="8925" y="5874"/>
                  </a:lnTo>
                  <a:cubicBezTo>
                    <a:pt x="9110" y="5874"/>
                    <a:pt x="9245" y="5701"/>
                    <a:pt x="9203" y="5522"/>
                  </a:cubicBezTo>
                  <a:lnTo>
                    <a:pt x="7929" y="220"/>
                  </a:lnTo>
                  <a:cubicBezTo>
                    <a:pt x="7899" y="92"/>
                    <a:pt x="7783" y="1"/>
                    <a:pt x="76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3715;p64">
              <a:extLst>
                <a:ext uri="{FF2B5EF4-FFF2-40B4-BE49-F238E27FC236}">
                  <a16:creationId xmlns:a16="http://schemas.microsoft.com/office/drawing/2014/main" id="{4F5A41AC-1E9C-43E6-89FB-CD27143339C9}"/>
                </a:ext>
              </a:extLst>
            </p:cNvPr>
            <p:cNvSpPr/>
            <p:nvPr/>
          </p:nvSpPr>
          <p:spPr>
            <a:xfrm>
              <a:off x="2469425" y="3988450"/>
              <a:ext cx="219825" cy="126900"/>
            </a:xfrm>
            <a:custGeom>
              <a:avLst/>
              <a:gdLst/>
              <a:ahLst/>
              <a:cxnLst/>
              <a:rect l="l" t="t" r="r" b="b"/>
              <a:pathLst>
                <a:path w="8793" h="5076" extrusionOk="0">
                  <a:moveTo>
                    <a:pt x="1938" y="0"/>
                  </a:moveTo>
                  <a:lnTo>
                    <a:pt x="0" y="5075"/>
                  </a:lnTo>
                  <a:lnTo>
                    <a:pt x="7097" y="5075"/>
                  </a:lnTo>
                  <a:lnTo>
                    <a:pt x="879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3716;p64">
              <a:extLst>
                <a:ext uri="{FF2B5EF4-FFF2-40B4-BE49-F238E27FC236}">
                  <a16:creationId xmlns:a16="http://schemas.microsoft.com/office/drawing/2014/main" id="{97AD8951-3AF2-4C71-AB81-1D928CA331A1}"/>
                </a:ext>
              </a:extLst>
            </p:cNvPr>
            <p:cNvSpPr/>
            <p:nvPr/>
          </p:nvSpPr>
          <p:spPr>
            <a:xfrm>
              <a:off x="2460925" y="3981300"/>
              <a:ext cx="236675" cy="141225"/>
            </a:xfrm>
            <a:custGeom>
              <a:avLst/>
              <a:gdLst/>
              <a:ahLst/>
              <a:cxnLst/>
              <a:rect l="l" t="t" r="r" b="b"/>
              <a:pathLst>
                <a:path w="9467" h="5649" extrusionOk="0">
                  <a:moveTo>
                    <a:pt x="8736" y="572"/>
                  </a:moveTo>
                  <a:lnTo>
                    <a:pt x="7231" y="5075"/>
                  </a:lnTo>
                  <a:lnTo>
                    <a:pt x="755" y="5075"/>
                  </a:lnTo>
                  <a:lnTo>
                    <a:pt x="2475" y="572"/>
                  </a:lnTo>
                  <a:close/>
                  <a:moveTo>
                    <a:pt x="2278" y="0"/>
                  </a:moveTo>
                  <a:cubicBezTo>
                    <a:pt x="2159" y="0"/>
                    <a:pt x="2052" y="74"/>
                    <a:pt x="2010" y="184"/>
                  </a:cubicBezTo>
                  <a:lnTo>
                    <a:pt x="72" y="5259"/>
                  </a:lnTo>
                  <a:cubicBezTo>
                    <a:pt x="0" y="5447"/>
                    <a:pt x="139" y="5647"/>
                    <a:pt x="340" y="5648"/>
                  </a:cubicBezTo>
                  <a:lnTo>
                    <a:pt x="7437" y="5648"/>
                  </a:lnTo>
                  <a:cubicBezTo>
                    <a:pt x="7560" y="5647"/>
                    <a:pt x="7669" y="5569"/>
                    <a:pt x="7708" y="5452"/>
                  </a:cubicBezTo>
                  <a:lnTo>
                    <a:pt x="9403" y="377"/>
                  </a:lnTo>
                  <a:cubicBezTo>
                    <a:pt x="9466" y="191"/>
                    <a:pt x="9328" y="0"/>
                    <a:pt x="913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3717;p64">
              <a:extLst>
                <a:ext uri="{FF2B5EF4-FFF2-40B4-BE49-F238E27FC236}">
                  <a16:creationId xmlns:a16="http://schemas.microsoft.com/office/drawing/2014/main" id="{1580A24C-9520-42EB-83FC-4BF7C77B06DD}"/>
                </a:ext>
              </a:extLst>
            </p:cNvPr>
            <p:cNvSpPr/>
            <p:nvPr/>
          </p:nvSpPr>
          <p:spPr>
            <a:xfrm>
              <a:off x="2252775" y="4115325"/>
              <a:ext cx="216675" cy="123975"/>
            </a:xfrm>
            <a:custGeom>
              <a:avLst/>
              <a:gdLst/>
              <a:ahLst/>
              <a:cxnLst/>
              <a:rect l="l" t="t" r="r" b="b"/>
              <a:pathLst>
                <a:path w="8667" h="4959" extrusionOk="0">
                  <a:moveTo>
                    <a:pt x="2113" y="0"/>
                  </a:moveTo>
                  <a:lnTo>
                    <a:pt x="0" y="4959"/>
                  </a:lnTo>
                  <a:lnTo>
                    <a:pt x="6771" y="4959"/>
                  </a:lnTo>
                  <a:lnTo>
                    <a:pt x="866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3718;p64">
              <a:extLst>
                <a:ext uri="{FF2B5EF4-FFF2-40B4-BE49-F238E27FC236}">
                  <a16:creationId xmlns:a16="http://schemas.microsoft.com/office/drawing/2014/main" id="{83619EF8-1651-4B76-9126-525E7A5F4D90}"/>
                </a:ext>
              </a:extLst>
            </p:cNvPr>
            <p:cNvSpPr/>
            <p:nvPr/>
          </p:nvSpPr>
          <p:spPr>
            <a:xfrm>
              <a:off x="2244175" y="4108175"/>
              <a:ext cx="233700" cy="138275"/>
            </a:xfrm>
            <a:custGeom>
              <a:avLst/>
              <a:gdLst/>
              <a:ahLst/>
              <a:cxnLst/>
              <a:rect l="l" t="t" r="r" b="b"/>
              <a:pathLst>
                <a:path w="9348" h="5531" extrusionOk="0">
                  <a:moveTo>
                    <a:pt x="8594" y="573"/>
                  </a:moveTo>
                  <a:lnTo>
                    <a:pt x="6919" y="4958"/>
                  </a:lnTo>
                  <a:lnTo>
                    <a:pt x="777" y="4958"/>
                  </a:lnTo>
                  <a:lnTo>
                    <a:pt x="2647" y="573"/>
                  </a:lnTo>
                  <a:close/>
                  <a:moveTo>
                    <a:pt x="2457" y="0"/>
                  </a:moveTo>
                  <a:cubicBezTo>
                    <a:pt x="2342" y="0"/>
                    <a:pt x="2240" y="68"/>
                    <a:pt x="2195" y="174"/>
                  </a:cubicBezTo>
                  <a:lnTo>
                    <a:pt x="80" y="5132"/>
                  </a:lnTo>
                  <a:cubicBezTo>
                    <a:pt x="1" y="5320"/>
                    <a:pt x="139" y="5530"/>
                    <a:pt x="344" y="5530"/>
                  </a:cubicBezTo>
                  <a:lnTo>
                    <a:pt x="7115" y="5530"/>
                  </a:lnTo>
                  <a:cubicBezTo>
                    <a:pt x="7234" y="5530"/>
                    <a:pt x="7340" y="5457"/>
                    <a:pt x="7383" y="5347"/>
                  </a:cubicBezTo>
                  <a:lnTo>
                    <a:pt x="9277" y="389"/>
                  </a:lnTo>
                  <a:cubicBezTo>
                    <a:pt x="9347" y="202"/>
                    <a:pt x="9210" y="0"/>
                    <a:pt x="900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3719;p64">
              <a:extLst>
                <a:ext uri="{FF2B5EF4-FFF2-40B4-BE49-F238E27FC236}">
                  <a16:creationId xmlns:a16="http://schemas.microsoft.com/office/drawing/2014/main" id="{E39D9C10-C011-43A5-AD90-3843AE746C9F}"/>
                </a:ext>
              </a:extLst>
            </p:cNvPr>
            <p:cNvSpPr/>
            <p:nvPr/>
          </p:nvSpPr>
          <p:spPr>
            <a:xfrm>
              <a:off x="2305600" y="3988450"/>
              <a:ext cx="212275" cy="126900"/>
            </a:xfrm>
            <a:custGeom>
              <a:avLst/>
              <a:gdLst/>
              <a:ahLst/>
              <a:cxnLst/>
              <a:rect l="l" t="t" r="r" b="b"/>
              <a:pathLst>
                <a:path w="8491" h="5076" extrusionOk="0">
                  <a:moveTo>
                    <a:pt x="2164" y="0"/>
                  </a:moveTo>
                  <a:lnTo>
                    <a:pt x="0" y="5075"/>
                  </a:lnTo>
                  <a:lnTo>
                    <a:pt x="6553" y="5075"/>
                  </a:lnTo>
                  <a:lnTo>
                    <a:pt x="849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3720;p64">
              <a:extLst>
                <a:ext uri="{FF2B5EF4-FFF2-40B4-BE49-F238E27FC236}">
                  <a16:creationId xmlns:a16="http://schemas.microsoft.com/office/drawing/2014/main" id="{56729DFB-86A6-48DA-8E6E-797C63BD12AA}"/>
                </a:ext>
              </a:extLst>
            </p:cNvPr>
            <p:cNvSpPr/>
            <p:nvPr/>
          </p:nvSpPr>
          <p:spPr>
            <a:xfrm>
              <a:off x="2297000" y="3981300"/>
              <a:ext cx="229350" cy="141225"/>
            </a:xfrm>
            <a:custGeom>
              <a:avLst/>
              <a:gdLst/>
              <a:ahLst/>
              <a:cxnLst/>
              <a:rect l="l" t="t" r="r" b="b"/>
              <a:pathLst>
                <a:path w="9174" h="5649" extrusionOk="0">
                  <a:moveTo>
                    <a:pt x="8420" y="572"/>
                  </a:moveTo>
                  <a:lnTo>
                    <a:pt x="6700" y="5075"/>
                  </a:lnTo>
                  <a:lnTo>
                    <a:pt x="778" y="5075"/>
                  </a:lnTo>
                  <a:lnTo>
                    <a:pt x="2696" y="572"/>
                  </a:lnTo>
                  <a:close/>
                  <a:moveTo>
                    <a:pt x="2508" y="0"/>
                  </a:moveTo>
                  <a:cubicBezTo>
                    <a:pt x="2392" y="0"/>
                    <a:pt x="2289" y="68"/>
                    <a:pt x="2244" y="173"/>
                  </a:cubicBezTo>
                  <a:lnTo>
                    <a:pt x="82" y="5250"/>
                  </a:lnTo>
                  <a:cubicBezTo>
                    <a:pt x="1" y="5438"/>
                    <a:pt x="139" y="5647"/>
                    <a:pt x="344" y="5648"/>
                  </a:cubicBezTo>
                  <a:lnTo>
                    <a:pt x="6897" y="5648"/>
                  </a:lnTo>
                  <a:cubicBezTo>
                    <a:pt x="7015" y="5647"/>
                    <a:pt x="7121" y="5574"/>
                    <a:pt x="7164" y="5464"/>
                  </a:cubicBezTo>
                  <a:lnTo>
                    <a:pt x="9103" y="389"/>
                  </a:lnTo>
                  <a:cubicBezTo>
                    <a:pt x="9173" y="202"/>
                    <a:pt x="9035" y="0"/>
                    <a:pt x="883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3721;p64">
              <a:extLst>
                <a:ext uri="{FF2B5EF4-FFF2-40B4-BE49-F238E27FC236}">
                  <a16:creationId xmlns:a16="http://schemas.microsoft.com/office/drawing/2014/main" id="{62DBE13F-75FB-4FEC-8805-B6A0C4445164}"/>
                </a:ext>
              </a:extLst>
            </p:cNvPr>
            <p:cNvSpPr/>
            <p:nvPr/>
          </p:nvSpPr>
          <p:spPr>
            <a:xfrm>
              <a:off x="2196275" y="4239275"/>
              <a:ext cx="225775" cy="132550"/>
            </a:xfrm>
            <a:custGeom>
              <a:avLst/>
              <a:gdLst/>
              <a:ahLst/>
              <a:cxnLst/>
              <a:rect l="l" t="t" r="r" b="b"/>
              <a:pathLst>
                <a:path w="9031" h="5302" extrusionOk="0">
                  <a:moveTo>
                    <a:pt x="2260" y="1"/>
                  </a:moveTo>
                  <a:lnTo>
                    <a:pt x="1" y="5301"/>
                  </a:lnTo>
                  <a:lnTo>
                    <a:pt x="7006" y="5301"/>
                  </a:lnTo>
                  <a:lnTo>
                    <a:pt x="903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3722;p64">
              <a:extLst>
                <a:ext uri="{FF2B5EF4-FFF2-40B4-BE49-F238E27FC236}">
                  <a16:creationId xmlns:a16="http://schemas.microsoft.com/office/drawing/2014/main" id="{D94928CF-A9C9-433C-B513-37D987D10662}"/>
                </a:ext>
              </a:extLst>
            </p:cNvPr>
            <p:cNvSpPr/>
            <p:nvPr/>
          </p:nvSpPr>
          <p:spPr>
            <a:xfrm>
              <a:off x="2187650" y="4232100"/>
              <a:ext cx="242900" cy="146900"/>
            </a:xfrm>
            <a:custGeom>
              <a:avLst/>
              <a:gdLst/>
              <a:ahLst/>
              <a:cxnLst/>
              <a:rect l="l" t="t" r="r" b="b"/>
              <a:pathLst>
                <a:path w="9716" h="5876" extrusionOk="0">
                  <a:moveTo>
                    <a:pt x="8960" y="573"/>
                  </a:moveTo>
                  <a:lnTo>
                    <a:pt x="7153" y="5302"/>
                  </a:lnTo>
                  <a:lnTo>
                    <a:pt x="778" y="5302"/>
                  </a:lnTo>
                  <a:lnTo>
                    <a:pt x="2794" y="573"/>
                  </a:lnTo>
                  <a:close/>
                  <a:moveTo>
                    <a:pt x="2605" y="1"/>
                  </a:moveTo>
                  <a:cubicBezTo>
                    <a:pt x="2491" y="1"/>
                    <a:pt x="2387" y="70"/>
                    <a:pt x="2342" y="175"/>
                  </a:cubicBezTo>
                  <a:lnTo>
                    <a:pt x="82" y="5477"/>
                  </a:lnTo>
                  <a:cubicBezTo>
                    <a:pt x="1" y="5665"/>
                    <a:pt x="139" y="5874"/>
                    <a:pt x="344" y="5875"/>
                  </a:cubicBezTo>
                  <a:lnTo>
                    <a:pt x="7351" y="5875"/>
                  </a:lnTo>
                  <a:cubicBezTo>
                    <a:pt x="7470" y="5875"/>
                    <a:pt x="7576" y="5802"/>
                    <a:pt x="7619" y="5691"/>
                  </a:cubicBezTo>
                  <a:lnTo>
                    <a:pt x="9645" y="389"/>
                  </a:lnTo>
                  <a:cubicBezTo>
                    <a:pt x="9715" y="202"/>
                    <a:pt x="9577" y="1"/>
                    <a:pt x="937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3723;p64">
              <a:extLst>
                <a:ext uri="{FF2B5EF4-FFF2-40B4-BE49-F238E27FC236}">
                  <a16:creationId xmlns:a16="http://schemas.microsoft.com/office/drawing/2014/main" id="{1BE80668-01BB-4080-934D-9659D83A74E4}"/>
                </a:ext>
              </a:extLst>
            </p:cNvPr>
            <p:cNvSpPr/>
            <p:nvPr/>
          </p:nvSpPr>
          <p:spPr>
            <a:xfrm>
              <a:off x="2135725" y="4371800"/>
              <a:ext cx="235700" cy="142075"/>
            </a:xfrm>
            <a:custGeom>
              <a:avLst/>
              <a:gdLst/>
              <a:ahLst/>
              <a:cxnLst/>
              <a:rect l="l" t="t" r="r" b="b"/>
              <a:pathLst>
                <a:path w="9428" h="5683" extrusionOk="0">
                  <a:moveTo>
                    <a:pt x="2423" y="0"/>
                  </a:moveTo>
                  <a:lnTo>
                    <a:pt x="1" y="5683"/>
                  </a:lnTo>
                  <a:lnTo>
                    <a:pt x="7257" y="5683"/>
                  </a:lnTo>
                  <a:lnTo>
                    <a:pt x="942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3724;p64">
              <a:extLst>
                <a:ext uri="{FF2B5EF4-FFF2-40B4-BE49-F238E27FC236}">
                  <a16:creationId xmlns:a16="http://schemas.microsoft.com/office/drawing/2014/main" id="{713D794B-D18F-40E3-87A8-AABE17DDA6B6}"/>
                </a:ext>
              </a:extLst>
            </p:cNvPr>
            <p:cNvSpPr/>
            <p:nvPr/>
          </p:nvSpPr>
          <p:spPr>
            <a:xfrm>
              <a:off x="2127150" y="4364650"/>
              <a:ext cx="252750" cy="156375"/>
            </a:xfrm>
            <a:custGeom>
              <a:avLst/>
              <a:gdLst/>
              <a:ahLst/>
              <a:cxnLst/>
              <a:rect l="l" t="t" r="r" b="b"/>
              <a:pathLst>
                <a:path w="10110" h="6255" extrusionOk="0">
                  <a:moveTo>
                    <a:pt x="9356" y="573"/>
                  </a:moveTo>
                  <a:lnTo>
                    <a:pt x="7402" y="5682"/>
                  </a:lnTo>
                  <a:lnTo>
                    <a:pt x="777" y="5682"/>
                  </a:lnTo>
                  <a:lnTo>
                    <a:pt x="2954" y="573"/>
                  </a:lnTo>
                  <a:close/>
                  <a:moveTo>
                    <a:pt x="2764" y="0"/>
                  </a:moveTo>
                  <a:cubicBezTo>
                    <a:pt x="2650" y="0"/>
                    <a:pt x="2547" y="68"/>
                    <a:pt x="2502" y="175"/>
                  </a:cubicBezTo>
                  <a:lnTo>
                    <a:pt x="80" y="5856"/>
                  </a:lnTo>
                  <a:cubicBezTo>
                    <a:pt x="0" y="6044"/>
                    <a:pt x="138" y="6255"/>
                    <a:pt x="344" y="6255"/>
                  </a:cubicBezTo>
                  <a:lnTo>
                    <a:pt x="7600" y="6255"/>
                  </a:lnTo>
                  <a:cubicBezTo>
                    <a:pt x="7719" y="6255"/>
                    <a:pt x="7824" y="6182"/>
                    <a:pt x="7866" y="6071"/>
                  </a:cubicBezTo>
                  <a:lnTo>
                    <a:pt x="10037" y="389"/>
                  </a:lnTo>
                  <a:cubicBezTo>
                    <a:pt x="10109" y="202"/>
                    <a:pt x="9971" y="0"/>
                    <a:pt x="977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3725;p64">
              <a:extLst>
                <a:ext uri="{FF2B5EF4-FFF2-40B4-BE49-F238E27FC236}">
                  <a16:creationId xmlns:a16="http://schemas.microsoft.com/office/drawing/2014/main" id="{0E5108AC-4B99-4BF9-AEF2-378E3ED2FF68}"/>
                </a:ext>
              </a:extLst>
            </p:cNvPr>
            <p:cNvSpPr/>
            <p:nvPr/>
          </p:nvSpPr>
          <p:spPr>
            <a:xfrm>
              <a:off x="2070675" y="4513850"/>
              <a:ext cx="246475" cy="152600"/>
            </a:xfrm>
            <a:custGeom>
              <a:avLst/>
              <a:gdLst/>
              <a:ahLst/>
              <a:cxnLst/>
              <a:rect l="l" t="t" r="r" b="b"/>
              <a:pathLst>
                <a:path w="9859" h="6104" extrusionOk="0">
                  <a:moveTo>
                    <a:pt x="2603" y="1"/>
                  </a:moveTo>
                  <a:lnTo>
                    <a:pt x="1" y="6104"/>
                  </a:lnTo>
                  <a:lnTo>
                    <a:pt x="7528" y="6104"/>
                  </a:lnTo>
                  <a:lnTo>
                    <a:pt x="985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3726;p64">
              <a:extLst>
                <a:ext uri="{FF2B5EF4-FFF2-40B4-BE49-F238E27FC236}">
                  <a16:creationId xmlns:a16="http://schemas.microsoft.com/office/drawing/2014/main" id="{99305CFB-016F-41B8-9166-27C4663AAAA0}"/>
                </a:ext>
              </a:extLst>
            </p:cNvPr>
            <p:cNvSpPr/>
            <p:nvPr/>
          </p:nvSpPr>
          <p:spPr>
            <a:xfrm>
              <a:off x="2062100" y="4506675"/>
              <a:ext cx="263550" cy="166925"/>
            </a:xfrm>
            <a:custGeom>
              <a:avLst/>
              <a:gdLst/>
              <a:ahLst/>
              <a:cxnLst/>
              <a:rect l="l" t="t" r="r" b="b"/>
              <a:pathLst>
                <a:path w="10542" h="6677" extrusionOk="0">
                  <a:moveTo>
                    <a:pt x="9787" y="574"/>
                  </a:moveTo>
                  <a:lnTo>
                    <a:pt x="7673" y="6105"/>
                  </a:lnTo>
                  <a:lnTo>
                    <a:pt x="777" y="6105"/>
                  </a:lnTo>
                  <a:lnTo>
                    <a:pt x="3135" y="574"/>
                  </a:lnTo>
                  <a:close/>
                  <a:moveTo>
                    <a:pt x="2946" y="1"/>
                  </a:moveTo>
                  <a:cubicBezTo>
                    <a:pt x="2831" y="1"/>
                    <a:pt x="2728" y="69"/>
                    <a:pt x="2683" y="175"/>
                  </a:cubicBezTo>
                  <a:lnTo>
                    <a:pt x="80" y="6278"/>
                  </a:lnTo>
                  <a:cubicBezTo>
                    <a:pt x="0" y="6466"/>
                    <a:pt x="139" y="6676"/>
                    <a:pt x="344" y="6676"/>
                  </a:cubicBezTo>
                  <a:lnTo>
                    <a:pt x="7871" y="6676"/>
                  </a:lnTo>
                  <a:cubicBezTo>
                    <a:pt x="7989" y="6676"/>
                    <a:pt x="8095" y="6603"/>
                    <a:pt x="8137" y="6493"/>
                  </a:cubicBezTo>
                  <a:lnTo>
                    <a:pt x="10470" y="389"/>
                  </a:lnTo>
                  <a:cubicBezTo>
                    <a:pt x="10541" y="202"/>
                    <a:pt x="10403" y="1"/>
                    <a:pt x="1020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3727;p64">
              <a:extLst>
                <a:ext uri="{FF2B5EF4-FFF2-40B4-BE49-F238E27FC236}">
                  <a16:creationId xmlns:a16="http://schemas.microsoft.com/office/drawing/2014/main" id="{1EBE08CE-2E4D-4A58-86DC-ED83317E4412}"/>
                </a:ext>
              </a:extLst>
            </p:cNvPr>
            <p:cNvSpPr/>
            <p:nvPr/>
          </p:nvSpPr>
          <p:spPr>
            <a:xfrm>
              <a:off x="5356200" y="4239275"/>
              <a:ext cx="218750" cy="132550"/>
            </a:xfrm>
            <a:custGeom>
              <a:avLst/>
              <a:gdLst/>
              <a:ahLst/>
              <a:cxnLst/>
              <a:rect l="l" t="t" r="r" b="b"/>
              <a:pathLst>
                <a:path w="8750" h="5302" extrusionOk="0">
                  <a:moveTo>
                    <a:pt x="0" y="1"/>
                  </a:moveTo>
                  <a:lnTo>
                    <a:pt x="2035" y="5301"/>
                  </a:lnTo>
                  <a:lnTo>
                    <a:pt x="8749" y="5301"/>
                  </a:lnTo>
                  <a:lnTo>
                    <a:pt x="648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3728;p64">
              <a:extLst>
                <a:ext uri="{FF2B5EF4-FFF2-40B4-BE49-F238E27FC236}">
                  <a16:creationId xmlns:a16="http://schemas.microsoft.com/office/drawing/2014/main" id="{355D6FAC-18A5-4762-A53D-1477C8717C1B}"/>
                </a:ext>
              </a:extLst>
            </p:cNvPr>
            <p:cNvSpPr/>
            <p:nvPr/>
          </p:nvSpPr>
          <p:spPr>
            <a:xfrm>
              <a:off x="5347700" y="4232100"/>
              <a:ext cx="235825" cy="146900"/>
            </a:xfrm>
            <a:custGeom>
              <a:avLst/>
              <a:gdLst/>
              <a:ahLst/>
              <a:cxnLst/>
              <a:rect l="l" t="t" r="r" b="b"/>
              <a:pathLst>
                <a:path w="9433" h="5876" extrusionOk="0">
                  <a:moveTo>
                    <a:pt x="6640" y="573"/>
                  </a:moveTo>
                  <a:lnTo>
                    <a:pt x="8656" y="5302"/>
                  </a:lnTo>
                  <a:lnTo>
                    <a:pt x="2573" y="5302"/>
                  </a:lnTo>
                  <a:lnTo>
                    <a:pt x="757" y="573"/>
                  </a:lnTo>
                  <a:close/>
                  <a:moveTo>
                    <a:pt x="340" y="1"/>
                  </a:moveTo>
                  <a:cubicBezTo>
                    <a:pt x="139" y="1"/>
                    <a:pt x="0" y="202"/>
                    <a:pt x="73" y="390"/>
                  </a:cubicBezTo>
                  <a:lnTo>
                    <a:pt x="2109" y="5691"/>
                  </a:lnTo>
                  <a:cubicBezTo>
                    <a:pt x="2151" y="5802"/>
                    <a:pt x="2257" y="5875"/>
                    <a:pt x="2375" y="5875"/>
                  </a:cubicBezTo>
                  <a:lnTo>
                    <a:pt x="9089" y="5875"/>
                  </a:lnTo>
                  <a:lnTo>
                    <a:pt x="9089" y="5874"/>
                  </a:lnTo>
                  <a:cubicBezTo>
                    <a:pt x="9294" y="5874"/>
                    <a:pt x="9433" y="5665"/>
                    <a:pt x="9352" y="5475"/>
                  </a:cubicBezTo>
                  <a:lnTo>
                    <a:pt x="7093" y="175"/>
                  </a:lnTo>
                  <a:cubicBezTo>
                    <a:pt x="7048" y="69"/>
                    <a:pt x="6944" y="1"/>
                    <a:pt x="683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3729;p64">
              <a:extLst>
                <a:ext uri="{FF2B5EF4-FFF2-40B4-BE49-F238E27FC236}">
                  <a16:creationId xmlns:a16="http://schemas.microsoft.com/office/drawing/2014/main" id="{B84D942B-FF4C-4278-BB06-17BE42C297D8}"/>
                </a:ext>
              </a:extLst>
            </p:cNvPr>
            <p:cNvSpPr/>
            <p:nvPr/>
          </p:nvSpPr>
          <p:spPr>
            <a:xfrm>
              <a:off x="5407075" y="4371800"/>
              <a:ext cx="228400" cy="142075"/>
            </a:xfrm>
            <a:custGeom>
              <a:avLst/>
              <a:gdLst/>
              <a:ahLst/>
              <a:cxnLst/>
              <a:rect l="l" t="t" r="r" b="b"/>
              <a:pathLst>
                <a:path w="9136" h="5683" extrusionOk="0">
                  <a:moveTo>
                    <a:pt x="0" y="0"/>
                  </a:moveTo>
                  <a:lnTo>
                    <a:pt x="2181" y="5683"/>
                  </a:lnTo>
                  <a:lnTo>
                    <a:pt x="9135" y="5683"/>
                  </a:lnTo>
                  <a:lnTo>
                    <a:pt x="671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3730;p64">
              <a:extLst>
                <a:ext uri="{FF2B5EF4-FFF2-40B4-BE49-F238E27FC236}">
                  <a16:creationId xmlns:a16="http://schemas.microsoft.com/office/drawing/2014/main" id="{DA242FA1-A4D3-4098-9E73-7E138584A62A}"/>
                </a:ext>
              </a:extLst>
            </p:cNvPr>
            <p:cNvSpPr/>
            <p:nvPr/>
          </p:nvSpPr>
          <p:spPr>
            <a:xfrm>
              <a:off x="5398600" y="4364650"/>
              <a:ext cx="245450" cy="156375"/>
            </a:xfrm>
            <a:custGeom>
              <a:avLst/>
              <a:gdLst/>
              <a:ahLst/>
              <a:cxnLst/>
              <a:rect l="l" t="t" r="r" b="b"/>
              <a:pathLst>
                <a:path w="9818" h="6255" extrusionOk="0">
                  <a:moveTo>
                    <a:pt x="6864" y="573"/>
                  </a:moveTo>
                  <a:lnTo>
                    <a:pt x="9041" y="5682"/>
                  </a:lnTo>
                  <a:lnTo>
                    <a:pt x="2718" y="5682"/>
                  </a:lnTo>
                  <a:lnTo>
                    <a:pt x="756" y="573"/>
                  </a:lnTo>
                  <a:close/>
                  <a:moveTo>
                    <a:pt x="339" y="0"/>
                  </a:moveTo>
                  <a:cubicBezTo>
                    <a:pt x="139" y="0"/>
                    <a:pt x="1" y="202"/>
                    <a:pt x="73" y="389"/>
                  </a:cubicBezTo>
                  <a:lnTo>
                    <a:pt x="2254" y="6071"/>
                  </a:lnTo>
                  <a:cubicBezTo>
                    <a:pt x="2296" y="6182"/>
                    <a:pt x="2401" y="6255"/>
                    <a:pt x="2520" y="6255"/>
                  </a:cubicBezTo>
                  <a:lnTo>
                    <a:pt x="9474" y="6255"/>
                  </a:lnTo>
                  <a:cubicBezTo>
                    <a:pt x="9679" y="6255"/>
                    <a:pt x="9818" y="6044"/>
                    <a:pt x="9738" y="5856"/>
                  </a:cubicBezTo>
                  <a:lnTo>
                    <a:pt x="7316" y="175"/>
                  </a:lnTo>
                  <a:cubicBezTo>
                    <a:pt x="7271" y="68"/>
                    <a:pt x="7167" y="0"/>
                    <a:pt x="705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3731;p64">
              <a:extLst>
                <a:ext uri="{FF2B5EF4-FFF2-40B4-BE49-F238E27FC236}">
                  <a16:creationId xmlns:a16="http://schemas.microsoft.com/office/drawing/2014/main" id="{CBC73339-E44D-4AB1-8983-8376F9600028}"/>
                </a:ext>
              </a:extLst>
            </p:cNvPr>
            <p:cNvSpPr/>
            <p:nvPr/>
          </p:nvSpPr>
          <p:spPr>
            <a:xfrm>
              <a:off x="5461600" y="4513850"/>
              <a:ext cx="238900" cy="152600"/>
            </a:xfrm>
            <a:custGeom>
              <a:avLst/>
              <a:gdLst/>
              <a:ahLst/>
              <a:cxnLst/>
              <a:rect l="l" t="t" r="r" b="b"/>
              <a:pathLst>
                <a:path w="9556" h="6104" extrusionOk="0">
                  <a:moveTo>
                    <a:pt x="0" y="1"/>
                  </a:moveTo>
                  <a:lnTo>
                    <a:pt x="2343" y="6104"/>
                  </a:lnTo>
                  <a:lnTo>
                    <a:pt x="9556" y="6104"/>
                  </a:lnTo>
                  <a:lnTo>
                    <a:pt x="69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3732;p64">
              <a:extLst>
                <a:ext uri="{FF2B5EF4-FFF2-40B4-BE49-F238E27FC236}">
                  <a16:creationId xmlns:a16="http://schemas.microsoft.com/office/drawing/2014/main" id="{3CC8DFBB-9A40-473C-A020-49132FD9BB80}"/>
                </a:ext>
              </a:extLst>
            </p:cNvPr>
            <p:cNvSpPr/>
            <p:nvPr/>
          </p:nvSpPr>
          <p:spPr>
            <a:xfrm>
              <a:off x="5453100" y="4506675"/>
              <a:ext cx="256000" cy="166925"/>
            </a:xfrm>
            <a:custGeom>
              <a:avLst/>
              <a:gdLst/>
              <a:ahLst/>
              <a:cxnLst/>
              <a:rect l="l" t="t" r="r" b="b"/>
              <a:pathLst>
                <a:path w="10240" h="6677" extrusionOk="0">
                  <a:moveTo>
                    <a:pt x="7107" y="574"/>
                  </a:moveTo>
                  <a:lnTo>
                    <a:pt x="9463" y="6105"/>
                  </a:lnTo>
                  <a:lnTo>
                    <a:pt x="2880" y="6105"/>
                  </a:lnTo>
                  <a:lnTo>
                    <a:pt x="758" y="574"/>
                  </a:lnTo>
                  <a:close/>
                  <a:moveTo>
                    <a:pt x="340" y="1"/>
                  </a:moveTo>
                  <a:cubicBezTo>
                    <a:pt x="139" y="1"/>
                    <a:pt x="1" y="202"/>
                    <a:pt x="74" y="390"/>
                  </a:cubicBezTo>
                  <a:lnTo>
                    <a:pt x="2417" y="6493"/>
                  </a:lnTo>
                  <a:cubicBezTo>
                    <a:pt x="2459" y="6603"/>
                    <a:pt x="2565" y="6676"/>
                    <a:pt x="2684" y="6676"/>
                  </a:cubicBezTo>
                  <a:lnTo>
                    <a:pt x="9896" y="6676"/>
                  </a:lnTo>
                  <a:cubicBezTo>
                    <a:pt x="10101" y="6676"/>
                    <a:pt x="10239" y="6468"/>
                    <a:pt x="10160" y="6278"/>
                  </a:cubicBezTo>
                  <a:lnTo>
                    <a:pt x="7558" y="175"/>
                  </a:lnTo>
                  <a:cubicBezTo>
                    <a:pt x="7513" y="69"/>
                    <a:pt x="7410" y="1"/>
                    <a:pt x="729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3733;p64">
              <a:extLst>
                <a:ext uri="{FF2B5EF4-FFF2-40B4-BE49-F238E27FC236}">
                  <a16:creationId xmlns:a16="http://schemas.microsoft.com/office/drawing/2014/main" id="{274D9685-26AE-4D94-B8F9-F92669B0C256}"/>
                </a:ext>
              </a:extLst>
            </p:cNvPr>
            <p:cNvSpPr/>
            <p:nvPr/>
          </p:nvSpPr>
          <p:spPr>
            <a:xfrm>
              <a:off x="3888875" y="3988450"/>
              <a:ext cx="177600" cy="126900"/>
            </a:xfrm>
            <a:custGeom>
              <a:avLst/>
              <a:gdLst/>
              <a:ahLst/>
              <a:cxnLst/>
              <a:rect l="l" t="t" r="r" b="b"/>
              <a:pathLst>
                <a:path w="7104" h="5076" extrusionOk="0">
                  <a:moveTo>
                    <a:pt x="1" y="0"/>
                  </a:moveTo>
                  <a:lnTo>
                    <a:pt x="6" y="5075"/>
                  </a:lnTo>
                  <a:lnTo>
                    <a:pt x="7103" y="5075"/>
                  </a:lnTo>
                  <a:lnTo>
                    <a:pt x="6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3734;p64">
              <a:extLst>
                <a:ext uri="{FF2B5EF4-FFF2-40B4-BE49-F238E27FC236}">
                  <a16:creationId xmlns:a16="http://schemas.microsoft.com/office/drawing/2014/main" id="{B8A6AF02-F2F4-4B82-8E78-F6184BB54487}"/>
                </a:ext>
              </a:extLst>
            </p:cNvPr>
            <p:cNvSpPr/>
            <p:nvPr/>
          </p:nvSpPr>
          <p:spPr>
            <a:xfrm>
              <a:off x="3881750" y="3981300"/>
              <a:ext cx="192100" cy="141225"/>
            </a:xfrm>
            <a:custGeom>
              <a:avLst/>
              <a:gdLst/>
              <a:ahLst/>
              <a:cxnLst/>
              <a:rect l="l" t="t" r="r" b="b"/>
              <a:pathLst>
                <a:path w="7684" h="5649" extrusionOk="0">
                  <a:moveTo>
                    <a:pt x="6868" y="572"/>
                  </a:moveTo>
                  <a:lnTo>
                    <a:pt x="7087" y="5075"/>
                  </a:lnTo>
                  <a:lnTo>
                    <a:pt x="576" y="5075"/>
                  </a:lnTo>
                  <a:lnTo>
                    <a:pt x="572" y="572"/>
                  </a:lnTo>
                  <a:close/>
                  <a:moveTo>
                    <a:pt x="286" y="0"/>
                  </a:moveTo>
                  <a:cubicBezTo>
                    <a:pt x="128" y="0"/>
                    <a:pt x="0" y="129"/>
                    <a:pt x="0" y="286"/>
                  </a:cubicBezTo>
                  <a:lnTo>
                    <a:pt x="5" y="5361"/>
                  </a:lnTo>
                  <a:cubicBezTo>
                    <a:pt x="5" y="5520"/>
                    <a:pt x="133" y="5648"/>
                    <a:pt x="291" y="5648"/>
                  </a:cubicBezTo>
                  <a:lnTo>
                    <a:pt x="7388" y="5648"/>
                  </a:lnTo>
                  <a:cubicBezTo>
                    <a:pt x="7551" y="5648"/>
                    <a:pt x="7683" y="5511"/>
                    <a:pt x="7674" y="5347"/>
                  </a:cubicBezTo>
                  <a:lnTo>
                    <a:pt x="7427" y="272"/>
                  </a:lnTo>
                  <a:cubicBezTo>
                    <a:pt x="7419" y="120"/>
                    <a:pt x="7294" y="0"/>
                    <a:pt x="714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3735;p64">
              <a:extLst>
                <a:ext uri="{FF2B5EF4-FFF2-40B4-BE49-F238E27FC236}">
                  <a16:creationId xmlns:a16="http://schemas.microsoft.com/office/drawing/2014/main" id="{50DB503B-49AB-411E-B8BA-A837E34C9A98}"/>
                </a:ext>
              </a:extLst>
            </p:cNvPr>
            <p:cNvSpPr/>
            <p:nvPr/>
          </p:nvSpPr>
          <p:spPr>
            <a:xfrm>
              <a:off x="5308600" y="4115325"/>
              <a:ext cx="209825" cy="123975"/>
            </a:xfrm>
            <a:custGeom>
              <a:avLst/>
              <a:gdLst/>
              <a:ahLst/>
              <a:cxnLst/>
              <a:rect l="l" t="t" r="r" b="b"/>
              <a:pathLst>
                <a:path w="8393" h="4959" extrusionOk="0">
                  <a:moveTo>
                    <a:pt x="1" y="0"/>
                  </a:moveTo>
                  <a:lnTo>
                    <a:pt x="1904" y="4959"/>
                  </a:lnTo>
                  <a:lnTo>
                    <a:pt x="8393" y="4959"/>
                  </a:lnTo>
                  <a:lnTo>
                    <a:pt x="627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3736;p64">
              <a:extLst>
                <a:ext uri="{FF2B5EF4-FFF2-40B4-BE49-F238E27FC236}">
                  <a16:creationId xmlns:a16="http://schemas.microsoft.com/office/drawing/2014/main" id="{43226613-6746-4FBF-8888-D297F5A8AAA6}"/>
                </a:ext>
              </a:extLst>
            </p:cNvPr>
            <p:cNvSpPr/>
            <p:nvPr/>
          </p:nvSpPr>
          <p:spPr>
            <a:xfrm>
              <a:off x="5300125" y="4108175"/>
              <a:ext cx="226925" cy="138275"/>
            </a:xfrm>
            <a:custGeom>
              <a:avLst/>
              <a:gdLst/>
              <a:ahLst/>
              <a:cxnLst/>
              <a:rect l="l" t="t" r="r" b="b"/>
              <a:pathLst>
                <a:path w="9077" h="5531" extrusionOk="0">
                  <a:moveTo>
                    <a:pt x="6430" y="573"/>
                  </a:moveTo>
                  <a:lnTo>
                    <a:pt x="8300" y="4958"/>
                  </a:lnTo>
                  <a:lnTo>
                    <a:pt x="2440" y="4958"/>
                  </a:lnTo>
                  <a:lnTo>
                    <a:pt x="756" y="573"/>
                  </a:lnTo>
                  <a:close/>
                  <a:moveTo>
                    <a:pt x="340" y="0"/>
                  </a:moveTo>
                  <a:cubicBezTo>
                    <a:pt x="139" y="0"/>
                    <a:pt x="0" y="202"/>
                    <a:pt x="72" y="389"/>
                  </a:cubicBezTo>
                  <a:lnTo>
                    <a:pt x="1976" y="5347"/>
                  </a:lnTo>
                  <a:cubicBezTo>
                    <a:pt x="2019" y="5457"/>
                    <a:pt x="2125" y="5530"/>
                    <a:pt x="2243" y="5530"/>
                  </a:cubicBezTo>
                  <a:lnTo>
                    <a:pt x="8733" y="5530"/>
                  </a:lnTo>
                  <a:cubicBezTo>
                    <a:pt x="8938" y="5530"/>
                    <a:pt x="9076" y="5320"/>
                    <a:pt x="8997" y="5132"/>
                  </a:cubicBezTo>
                  <a:lnTo>
                    <a:pt x="6882" y="174"/>
                  </a:lnTo>
                  <a:cubicBezTo>
                    <a:pt x="6837" y="68"/>
                    <a:pt x="6734" y="0"/>
                    <a:pt x="662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3737;p64">
              <a:extLst>
                <a:ext uri="{FF2B5EF4-FFF2-40B4-BE49-F238E27FC236}">
                  <a16:creationId xmlns:a16="http://schemas.microsoft.com/office/drawing/2014/main" id="{672BCD53-00C5-41C8-91C2-B7E7C211BD62}"/>
                </a:ext>
              </a:extLst>
            </p:cNvPr>
            <p:cNvSpPr/>
            <p:nvPr/>
          </p:nvSpPr>
          <p:spPr>
            <a:xfrm>
              <a:off x="5217325" y="4366929"/>
              <a:ext cx="244300" cy="142075"/>
            </a:xfrm>
            <a:custGeom>
              <a:avLst/>
              <a:gdLst/>
              <a:ahLst/>
              <a:cxnLst/>
              <a:rect l="l" t="t" r="r" b="b"/>
              <a:pathLst>
                <a:path w="9772" h="5683" extrusionOk="0">
                  <a:moveTo>
                    <a:pt x="1" y="0"/>
                  </a:moveTo>
                  <a:lnTo>
                    <a:pt x="1910" y="5683"/>
                  </a:lnTo>
                  <a:lnTo>
                    <a:pt x="9771" y="5683"/>
                  </a:lnTo>
                  <a:lnTo>
                    <a:pt x="759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3738;p64">
              <a:extLst>
                <a:ext uri="{FF2B5EF4-FFF2-40B4-BE49-F238E27FC236}">
                  <a16:creationId xmlns:a16="http://schemas.microsoft.com/office/drawing/2014/main" id="{2150AC79-ECFB-48BF-A147-36C5C0748813}"/>
                </a:ext>
              </a:extLst>
            </p:cNvPr>
            <p:cNvSpPr/>
            <p:nvPr/>
          </p:nvSpPr>
          <p:spPr>
            <a:xfrm>
              <a:off x="5209000" y="4364650"/>
              <a:ext cx="261125" cy="156375"/>
            </a:xfrm>
            <a:custGeom>
              <a:avLst/>
              <a:gdLst/>
              <a:ahLst/>
              <a:cxnLst/>
              <a:rect l="l" t="t" r="r" b="b"/>
              <a:pathLst>
                <a:path w="10445" h="6255" extrusionOk="0">
                  <a:moveTo>
                    <a:pt x="7727" y="573"/>
                  </a:moveTo>
                  <a:lnTo>
                    <a:pt x="9688" y="5682"/>
                  </a:lnTo>
                  <a:lnTo>
                    <a:pt x="2448" y="5682"/>
                  </a:lnTo>
                  <a:lnTo>
                    <a:pt x="732" y="573"/>
                  </a:lnTo>
                  <a:close/>
                  <a:moveTo>
                    <a:pt x="334" y="0"/>
                  </a:moveTo>
                  <a:cubicBezTo>
                    <a:pt x="138" y="0"/>
                    <a:pt x="0" y="193"/>
                    <a:pt x="63" y="377"/>
                  </a:cubicBezTo>
                  <a:lnTo>
                    <a:pt x="1972" y="6060"/>
                  </a:lnTo>
                  <a:cubicBezTo>
                    <a:pt x="2011" y="6176"/>
                    <a:pt x="2120" y="6255"/>
                    <a:pt x="2243" y="6255"/>
                  </a:cubicBezTo>
                  <a:lnTo>
                    <a:pt x="10104" y="6255"/>
                  </a:lnTo>
                  <a:cubicBezTo>
                    <a:pt x="10306" y="6255"/>
                    <a:pt x="10444" y="6053"/>
                    <a:pt x="10371" y="5866"/>
                  </a:cubicBezTo>
                  <a:lnTo>
                    <a:pt x="8191" y="185"/>
                  </a:lnTo>
                  <a:cubicBezTo>
                    <a:pt x="8149" y="74"/>
                    <a:pt x="8042" y="0"/>
                    <a:pt x="792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3739;p64">
              <a:extLst>
                <a:ext uri="{FF2B5EF4-FFF2-40B4-BE49-F238E27FC236}">
                  <a16:creationId xmlns:a16="http://schemas.microsoft.com/office/drawing/2014/main" id="{B73C358D-5E29-4C89-8AE4-FD343C1C336F}"/>
                </a:ext>
              </a:extLst>
            </p:cNvPr>
            <p:cNvSpPr/>
            <p:nvPr/>
          </p:nvSpPr>
          <p:spPr>
            <a:xfrm>
              <a:off x="2646850" y="3988450"/>
              <a:ext cx="213800" cy="126900"/>
            </a:xfrm>
            <a:custGeom>
              <a:avLst/>
              <a:gdLst/>
              <a:ahLst/>
              <a:cxnLst/>
              <a:rect l="l" t="t" r="r" b="b"/>
              <a:pathLst>
                <a:path w="8552" h="5076" extrusionOk="0">
                  <a:moveTo>
                    <a:pt x="1696" y="0"/>
                  </a:moveTo>
                  <a:lnTo>
                    <a:pt x="0" y="5075"/>
                  </a:lnTo>
                  <a:lnTo>
                    <a:pt x="7099" y="5075"/>
                  </a:lnTo>
                  <a:lnTo>
                    <a:pt x="855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3740;p64">
              <a:extLst>
                <a:ext uri="{FF2B5EF4-FFF2-40B4-BE49-F238E27FC236}">
                  <a16:creationId xmlns:a16="http://schemas.microsoft.com/office/drawing/2014/main" id="{BB27DCCF-42F1-4331-9D02-D8D86F035FDC}"/>
                </a:ext>
              </a:extLst>
            </p:cNvPr>
            <p:cNvSpPr/>
            <p:nvPr/>
          </p:nvSpPr>
          <p:spPr>
            <a:xfrm>
              <a:off x="2638525" y="3981300"/>
              <a:ext cx="230325" cy="141225"/>
            </a:xfrm>
            <a:custGeom>
              <a:avLst/>
              <a:gdLst/>
              <a:ahLst/>
              <a:cxnLst/>
              <a:rect l="l" t="t" r="r" b="b"/>
              <a:pathLst>
                <a:path w="9213" h="5649" extrusionOk="0">
                  <a:moveTo>
                    <a:pt x="8505" y="572"/>
                  </a:moveTo>
                  <a:lnTo>
                    <a:pt x="7215" y="5075"/>
                  </a:lnTo>
                  <a:lnTo>
                    <a:pt x="731" y="5075"/>
                  </a:lnTo>
                  <a:lnTo>
                    <a:pt x="2235" y="572"/>
                  </a:lnTo>
                  <a:close/>
                  <a:moveTo>
                    <a:pt x="2029" y="0"/>
                  </a:moveTo>
                  <a:cubicBezTo>
                    <a:pt x="1906" y="0"/>
                    <a:pt x="1797" y="79"/>
                    <a:pt x="1759" y="195"/>
                  </a:cubicBezTo>
                  <a:lnTo>
                    <a:pt x="62" y="5272"/>
                  </a:lnTo>
                  <a:cubicBezTo>
                    <a:pt x="0" y="5456"/>
                    <a:pt x="137" y="5647"/>
                    <a:pt x="333" y="5648"/>
                  </a:cubicBezTo>
                  <a:lnTo>
                    <a:pt x="7432" y="5648"/>
                  </a:lnTo>
                  <a:cubicBezTo>
                    <a:pt x="7559" y="5648"/>
                    <a:pt x="7672" y="5562"/>
                    <a:pt x="7706" y="5439"/>
                  </a:cubicBezTo>
                  <a:lnTo>
                    <a:pt x="9160" y="366"/>
                  </a:lnTo>
                  <a:cubicBezTo>
                    <a:pt x="9212" y="182"/>
                    <a:pt x="9075" y="0"/>
                    <a:pt x="888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3741;p64">
              <a:extLst>
                <a:ext uri="{FF2B5EF4-FFF2-40B4-BE49-F238E27FC236}">
                  <a16:creationId xmlns:a16="http://schemas.microsoft.com/office/drawing/2014/main" id="{B1AF3699-9DAC-4D4F-8814-F52ED87CF117}"/>
                </a:ext>
              </a:extLst>
            </p:cNvPr>
            <p:cNvSpPr/>
            <p:nvPr/>
          </p:nvSpPr>
          <p:spPr>
            <a:xfrm>
              <a:off x="5131150" y="4110454"/>
              <a:ext cx="225075" cy="123975"/>
            </a:xfrm>
            <a:custGeom>
              <a:avLst/>
              <a:gdLst/>
              <a:ahLst/>
              <a:cxnLst/>
              <a:rect l="l" t="t" r="r" b="b"/>
              <a:pathLst>
                <a:path w="9003" h="4959" extrusionOk="0">
                  <a:moveTo>
                    <a:pt x="0" y="0"/>
                  </a:moveTo>
                  <a:lnTo>
                    <a:pt x="1666" y="4959"/>
                  </a:lnTo>
                  <a:lnTo>
                    <a:pt x="9002" y="4959"/>
                  </a:lnTo>
                  <a:lnTo>
                    <a:pt x="709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3742;p64">
              <a:extLst>
                <a:ext uri="{FF2B5EF4-FFF2-40B4-BE49-F238E27FC236}">
                  <a16:creationId xmlns:a16="http://schemas.microsoft.com/office/drawing/2014/main" id="{F5FA2521-4C4A-4B57-9B9E-591AD236F8D5}"/>
                </a:ext>
              </a:extLst>
            </p:cNvPr>
            <p:cNvSpPr/>
            <p:nvPr/>
          </p:nvSpPr>
          <p:spPr>
            <a:xfrm>
              <a:off x="5122825" y="4108175"/>
              <a:ext cx="241875" cy="138275"/>
            </a:xfrm>
            <a:custGeom>
              <a:avLst/>
              <a:gdLst/>
              <a:ahLst/>
              <a:cxnLst/>
              <a:rect l="l" t="t" r="r" b="b"/>
              <a:pathLst>
                <a:path w="9675" h="5531" extrusionOk="0">
                  <a:moveTo>
                    <a:pt x="7235" y="573"/>
                  </a:moveTo>
                  <a:lnTo>
                    <a:pt x="8919" y="4958"/>
                  </a:lnTo>
                  <a:lnTo>
                    <a:pt x="2206" y="4958"/>
                  </a:lnTo>
                  <a:lnTo>
                    <a:pt x="731" y="573"/>
                  </a:lnTo>
                  <a:close/>
                  <a:moveTo>
                    <a:pt x="331" y="0"/>
                  </a:moveTo>
                  <a:cubicBezTo>
                    <a:pt x="138" y="0"/>
                    <a:pt x="0" y="192"/>
                    <a:pt x="63" y="377"/>
                  </a:cubicBezTo>
                  <a:lnTo>
                    <a:pt x="1729" y="5336"/>
                  </a:lnTo>
                  <a:cubicBezTo>
                    <a:pt x="1767" y="5452"/>
                    <a:pt x="1876" y="5530"/>
                    <a:pt x="1999" y="5530"/>
                  </a:cubicBezTo>
                  <a:lnTo>
                    <a:pt x="9335" y="5530"/>
                  </a:lnTo>
                  <a:cubicBezTo>
                    <a:pt x="9536" y="5530"/>
                    <a:pt x="9675" y="5329"/>
                    <a:pt x="9603" y="5141"/>
                  </a:cubicBezTo>
                  <a:lnTo>
                    <a:pt x="7698" y="184"/>
                  </a:lnTo>
                  <a:cubicBezTo>
                    <a:pt x="7656" y="74"/>
                    <a:pt x="7550" y="0"/>
                    <a:pt x="7432" y="0"/>
                  </a:cubicBezTo>
                  <a:lnTo>
                    <a:pt x="333" y="0"/>
                  </a:lnTo>
                  <a:cubicBezTo>
                    <a:pt x="333" y="0"/>
                    <a:pt x="332" y="0"/>
                    <a:pt x="33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3743;p64">
              <a:extLst>
                <a:ext uri="{FF2B5EF4-FFF2-40B4-BE49-F238E27FC236}">
                  <a16:creationId xmlns:a16="http://schemas.microsoft.com/office/drawing/2014/main" id="{89C32407-D668-4D65-B89E-8518B980BCD5}"/>
                </a:ext>
              </a:extLst>
            </p:cNvPr>
            <p:cNvSpPr/>
            <p:nvPr/>
          </p:nvSpPr>
          <p:spPr>
            <a:xfrm>
              <a:off x="5259900" y="3988450"/>
              <a:ext cx="205700" cy="126900"/>
            </a:xfrm>
            <a:custGeom>
              <a:avLst/>
              <a:gdLst/>
              <a:ahLst/>
              <a:cxnLst/>
              <a:rect l="l" t="t" r="r" b="b"/>
              <a:pathLst>
                <a:path w="8228" h="5076" extrusionOk="0">
                  <a:moveTo>
                    <a:pt x="1" y="0"/>
                  </a:moveTo>
                  <a:lnTo>
                    <a:pt x="1949" y="5075"/>
                  </a:lnTo>
                  <a:lnTo>
                    <a:pt x="8227" y="5075"/>
                  </a:lnTo>
                  <a:lnTo>
                    <a:pt x="606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3744;p64">
              <a:extLst>
                <a:ext uri="{FF2B5EF4-FFF2-40B4-BE49-F238E27FC236}">
                  <a16:creationId xmlns:a16="http://schemas.microsoft.com/office/drawing/2014/main" id="{0DBDD0DD-EE35-468D-BDCF-DABD9A19B68F}"/>
                </a:ext>
              </a:extLst>
            </p:cNvPr>
            <p:cNvSpPr/>
            <p:nvPr/>
          </p:nvSpPr>
          <p:spPr>
            <a:xfrm>
              <a:off x="5251400" y="3981300"/>
              <a:ext cx="222775" cy="141225"/>
            </a:xfrm>
            <a:custGeom>
              <a:avLst/>
              <a:gdLst/>
              <a:ahLst/>
              <a:cxnLst/>
              <a:rect l="l" t="t" r="r" b="b"/>
              <a:pathLst>
                <a:path w="8911" h="5649" extrusionOk="0">
                  <a:moveTo>
                    <a:pt x="6216" y="572"/>
                  </a:moveTo>
                  <a:lnTo>
                    <a:pt x="8134" y="5075"/>
                  </a:lnTo>
                  <a:lnTo>
                    <a:pt x="2485" y="5075"/>
                  </a:lnTo>
                  <a:lnTo>
                    <a:pt x="757" y="572"/>
                  </a:lnTo>
                  <a:close/>
                  <a:moveTo>
                    <a:pt x="340" y="0"/>
                  </a:moveTo>
                  <a:cubicBezTo>
                    <a:pt x="138" y="0"/>
                    <a:pt x="0" y="202"/>
                    <a:pt x="73" y="389"/>
                  </a:cubicBezTo>
                  <a:lnTo>
                    <a:pt x="2021" y="5464"/>
                  </a:lnTo>
                  <a:cubicBezTo>
                    <a:pt x="2063" y="5574"/>
                    <a:pt x="2170" y="5647"/>
                    <a:pt x="2288" y="5648"/>
                  </a:cubicBezTo>
                  <a:lnTo>
                    <a:pt x="8567" y="5648"/>
                  </a:lnTo>
                  <a:lnTo>
                    <a:pt x="8567" y="5647"/>
                  </a:lnTo>
                  <a:cubicBezTo>
                    <a:pt x="8772" y="5647"/>
                    <a:pt x="8911" y="5438"/>
                    <a:pt x="8831" y="5249"/>
                  </a:cubicBezTo>
                  <a:lnTo>
                    <a:pt x="6667" y="173"/>
                  </a:lnTo>
                  <a:cubicBezTo>
                    <a:pt x="6622" y="68"/>
                    <a:pt x="6518" y="0"/>
                    <a:pt x="64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3745;p64">
              <a:extLst>
                <a:ext uri="{FF2B5EF4-FFF2-40B4-BE49-F238E27FC236}">
                  <a16:creationId xmlns:a16="http://schemas.microsoft.com/office/drawing/2014/main" id="{7E30B996-DD87-42A5-9392-51C38D76CD24}"/>
                </a:ext>
              </a:extLst>
            </p:cNvPr>
            <p:cNvSpPr/>
            <p:nvPr/>
          </p:nvSpPr>
          <p:spPr>
            <a:xfrm>
              <a:off x="5088525" y="3983579"/>
              <a:ext cx="220100" cy="126900"/>
            </a:xfrm>
            <a:custGeom>
              <a:avLst/>
              <a:gdLst/>
              <a:ahLst/>
              <a:cxnLst/>
              <a:rect l="l" t="t" r="r" b="b"/>
              <a:pathLst>
                <a:path w="8804" h="5076" extrusionOk="0">
                  <a:moveTo>
                    <a:pt x="1" y="0"/>
                  </a:moveTo>
                  <a:lnTo>
                    <a:pt x="1705" y="5075"/>
                  </a:lnTo>
                  <a:lnTo>
                    <a:pt x="8804" y="5075"/>
                  </a:lnTo>
                  <a:lnTo>
                    <a:pt x="6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3746;p64">
              <a:extLst>
                <a:ext uri="{FF2B5EF4-FFF2-40B4-BE49-F238E27FC236}">
                  <a16:creationId xmlns:a16="http://schemas.microsoft.com/office/drawing/2014/main" id="{E85700D4-E529-4159-B188-1E73B118F8D4}"/>
                </a:ext>
              </a:extLst>
            </p:cNvPr>
            <p:cNvSpPr/>
            <p:nvPr/>
          </p:nvSpPr>
          <p:spPr>
            <a:xfrm>
              <a:off x="5080175" y="3981300"/>
              <a:ext cx="236925" cy="141225"/>
            </a:xfrm>
            <a:custGeom>
              <a:avLst/>
              <a:gdLst/>
              <a:ahLst/>
              <a:cxnLst/>
              <a:rect l="l" t="t" r="r" b="b"/>
              <a:pathLst>
                <a:path w="9477" h="5649" extrusionOk="0">
                  <a:moveTo>
                    <a:pt x="6993" y="572"/>
                  </a:moveTo>
                  <a:lnTo>
                    <a:pt x="8721" y="5075"/>
                  </a:lnTo>
                  <a:lnTo>
                    <a:pt x="2246" y="5075"/>
                  </a:lnTo>
                  <a:lnTo>
                    <a:pt x="732" y="572"/>
                  </a:lnTo>
                  <a:close/>
                  <a:moveTo>
                    <a:pt x="333" y="0"/>
                  </a:moveTo>
                  <a:cubicBezTo>
                    <a:pt x="138" y="0"/>
                    <a:pt x="1" y="192"/>
                    <a:pt x="63" y="377"/>
                  </a:cubicBezTo>
                  <a:lnTo>
                    <a:pt x="1769" y="5452"/>
                  </a:lnTo>
                  <a:cubicBezTo>
                    <a:pt x="1807" y="5569"/>
                    <a:pt x="1916" y="5648"/>
                    <a:pt x="2039" y="5648"/>
                  </a:cubicBezTo>
                  <a:lnTo>
                    <a:pt x="9138" y="5648"/>
                  </a:lnTo>
                  <a:lnTo>
                    <a:pt x="9138" y="5647"/>
                  </a:lnTo>
                  <a:cubicBezTo>
                    <a:pt x="9338" y="5647"/>
                    <a:pt x="9476" y="5446"/>
                    <a:pt x="9404" y="5259"/>
                  </a:cubicBezTo>
                  <a:lnTo>
                    <a:pt x="7456" y="184"/>
                  </a:lnTo>
                  <a:cubicBezTo>
                    <a:pt x="7414" y="74"/>
                    <a:pt x="7308" y="0"/>
                    <a:pt x="7190" y="0"/>
                  </a:cubicBezTo>
                  <a:lnTo>
                    <a:pt x="335" y="0"/>
                  </a:lnTo>
                  <a:cubicBezTo>
                    <a:pt x="334" y="0"/>
                    <a:pt x="333" y="0"/>
                    <a:pt x="33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3747;p64">
              <a:extLst>
                <a:ext uri="{FF2B5EF4-FFF2-40B4-BE49-F238E27FC236}">
                  <a16:creationId xmlns:a16="http://schemas.microsoft.com/office/drawing/2014/main" id="{24E6ADB4-D809-4981-B23C-5BFF66FF20F2}"/>
                </a:ext>
              </a:extLst>
            </p:cNvPr>
            <p:cNvSpPr/>
            <p:nvPr/>
          </p:nvSpPr>
          <p:spPr>
            <a:xfrm>
              <a:off x="4675475" y="4508979"/>
              <a:ext cx="233225" cy="152600"/>
            </a:xfrm>
            <a:custGeom>
              <a:avLst/>
              <a:gdLst/>
              <a:ahLst/>
              <a:cxnLst/>
              <a:rect l="l" t="t" r="r" b="b"/>
              <a:pathLst>
                <a:path w="9329" h="6104" extrusionOk="0">
                  <a:moveTo>
                    <a:pt x="1" y="1"/>
                  </a:moveTo>
                  <a:lnTo>
                    <a:pt x="1176" y="6104"/>
                  </a:lnTo>
                  <a:lnTo>
                    <a:pt x="9328" y="6104"/>
                  </a:lnTo>
                  <a:lnTo>
                    <a:pt x="786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3748;p64">
              <a:extLst>
                <a:ext uri="{FF2B5EF4-FFF2-40B4-BE49-F238E27FC236}">
                  <a16:creationId xmlns:a16="http://schemas.microsoft.com/office/drawing/2014/main" id="{7404C789-E34E-4DCC-917C-EF280FCF675F}"/>
                </a:ext>
              </a:extLst>
            </p:cNvPr>
            <p:cNvSpPr/>
            <p:nvPr/>
          </p:nvSpPr>
          <p:spPr>
            <a:xfrm>
              <a:off x="4667600" y="4506675"/>
              <a:ext cx="249125" cy="166925"/>
            </a:xfrm>
            <a:custGeom>
              <a:avLst/>
              <a:gdLst/>
              <a:ahLst/>
              <a:cxnLst/>
              <a:rect l="l" t="t" r="r" b="b"/>
              <a:pathLst>
                <a:path w="9965" h="6677" extrusionOk="0">
                  <a:moveTo>
                    <a:pt x="7950" y="574"/>
                  </a:moveTo>
                  <a:lnTo>
                    <a:pt x="9280" y="6105"/>
                  </a:lnTo>
                  <a:lnTo>
                    <a:pt x="1727" y="6105"/>
                  </a:lnTo>
                  <a:lnTo>
                    <a:pt x="662" y="574"/>
                  </a:lnTo>
                  <a:close/>
                  <a:moveTo>
                    <a:pt x="316" y="1"/>
                  </a:moveTo>
                  <a:cubicBezTo>
                    <a:pt x="135" y="1"/>
                    <a:pt x="0" y="165"/>
                    <a:pt x="34" y="342"/>
                  </a:cubicBezTo>
                  <a:lnTo>
                    <a:pt x="1209" y="6444"/>
                  </a:lnTo>
                  <a:cubicBezTo>
                    <a:pt x="1235" y="6579"/>
                    <a:pt x="1353" y="6676"/>
                    <a:pt x="1490" y="6676"/>
                  </a:cubicBezTo>
                  <a:lnTo>
                    <a:pt x="9643" y="6676"/>
                  </a:lnTo>
                  <a:cubicBezTo>
                    <a:pt x="9828" y="6675"/>
                    <a:pt x="9965" y="6503"/>
                    <a:pt x="9921" y="6324"/>
                  </a:cubicBezTo>
                  <a:lnTo>
                    <a:pt x="8455" y="220"/>
                  </a:lnTo>
                  <a:cubicBezTo>
                    <a:pt x="8424" y="92"/>
                    <a:pt x="8309" y="1"/>
                    <a:pt x="817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3749;p64">
              <a:extLst>
                <a:ext uri="{FF2B5EF4-FFF2-40B4-BE49-F238E27FC236}">
                  <a16:creationId xmlns:a16="http://schemas.microsoft.com/office/drawing/2014/main" id="{D9A888F6-C96D-4BE7-9ACC-980AB6C94049}"/>
                </a:ext>
              </a:extLst>
            </p:cNvPr>
            <p:cNvSpPr/>
            <p:nvPr/>
          </p:nvSpPr>
          <p:spPr>
            <a:xfrm>
              <a:off x="5265075" y="4508979"/>
              <a:ext cx="255125" cy="152600"/>
            </a:xfrm>
            <a:custGeom>
              <a:avLst/>
              <a:gdLst/>
              <a:ahLst/>
              <a:cxnLst/>
              <a:rect l="l" t="t" r="r" b="b"/>
              <a:pathLst>
                <a:path w="10205" h="6104" extrusionOk="0">
                  <a:moveTo>
                    <a:pt x="0" y="1"/>
                  </a:moveTo>
                  <a:lnTo>
                    <a:pt x="2051" y="6104"/>
                  </a:lnTo>
                  <a:lnTo>
                    <a:pt x="10204" y="6104"/>
                  </a:lnTo>
                  <a:lnTo>
                    <a:pt x="786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3750;p64">
              <a:extLst>
                <a:ext uri="{FF2B5EF4-FFF2-40B4-BE49-F238E27FC236}">
                  <a16:creationId xmlns:a16="http://schemas.microsoft.com/office/drawing/2014/main" id="{F6E70EB6-8DF3-45F7-BF2C-E5191FEF5220}"/>
                </a:ext>
              </a:extLst>
            </p:cNvPr>
            <p:cNvSpPr/>
            <p:nvPr/>
          </p:nvSpPr>
          <p:spPr>
            <a:xfrm>
              <a:off x="5256750" y="4506675"/>
              <a:ext cx="271925" cy="166925"/>
            </a:xfrm>
            <a:custGeom>
              <a:avLst/>
              <a:gdLst/>
              <a:ahLst/>
              <a:cxnLst/>
              <a:rect l="l" t="t" r="r" b="b"/>
              <a:pathLst>
                <a:path w="10877" h="6677" extrusionOk="0">
                  <a:moveTo>
                    <a:pt x="7998" y="574"/>
                  </a:moveTo>
                  <a:lnTo>
                    <a:pt x="10122" y="6105"/>
                  </a:lnTo>
                  <a:lnTo>
                    <a:pt x="2590" y="6105"/>
                  </a:lnTo>
                  <a:lnTo>
                    <a:pt x="731" y="574"/>
                  </a:lnTo>
                  <a:close/>
                  <a:moveTo>
                    <a:pt x="333" y="1"/>
                  </a:moveTo>
                  <a:cubicBezTo>
                    <a:pt x="137" y="1"/>
                    <a:pt x="0" y="193"/>
                    <a:pt x="63" y="377"/>
                  </a:cubicBezTo>
                  <a:lnTo>
                    <a:pt x="2113" y="6482"/>
                  </a:lnTo>
                  <a:cubicBezTo>
                    <a:pt x="2152" y="6598"/>
                    <a:pt x="2261" y="6676"/>
                    <a:pt x="2384" y="6676"/>
                  </a:cubicBezTo>
                  <a:lnTo>
                    <a:pt x="10538" y="6676"/>
                  </a:lnTo>
                  <a:cubicBezTo>
                    <a:pt x="10738" y="6676"/>
                    <a:pt x="10877" y="6475"/>
                    <a:pt x="10805" y="6288"/>
                  </a:cubicBezTo>
                  <a:lnTo>
                    <a:pt x="8462" y="184"/>
                  </a:lnTo>
                  <a:cubicBezTo>
                    <a:pt x="8419" y="74"/>
                    <a:pt x="8312" y="1"/>
                    <a:pt x="819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3751;p64">
              <a:extLst>
                <a:ext uri="{FF2B5EF4-FFF2-40B4-BE49-F238E27FC236}">
                  <a16:creationId xmlns:a16="http://schemas.microsoft.com/office/drawing/2014/main" id="{1A6A48D9-AD37-4FED-BCDA-386D30D8A518}"/>
                </a:ext>
              </a:extLst>
            </p:cNvPr>
            <p:cNvSpPr/>
            <p:nvPr/>
          </p:nvSpPr>
          <p:spPr>
            <a:xfrm>
              <a:off x="4917150" y="3983579"/>
              <a:ext cx="214025" cy="126900"/>
            </a:xfrm>
            <a:custGeom>
              <a:avLst/>
              <a:gdLst/>
              <a:ahLst/>
              <a:cxnLst/>
              <a:rect l="l" t="t" r="r" b="b"/>
              <a:pathLst>
                <a:path w="8561" h="5076" extrusionOk="0">
                  <a:moveTo>
                    <a:pt x="1" y="0"/>
                  </a:moveTo>
                  <a:lnTo>
                    <a:pt x="1463" y="5075"/>
                  </a:lnTo>
                  <a:lnTo>
                    <a:pt x="8560" y="5075"/>
                  </a:lnTo>
                  <a:lnTo>
                    <a:pt x="6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3752;p64">
              <a:extLst>
                <a:ext uri="{FF2B5EF4-FFF2-40B4-BE49-F238E27FC236}">
                  <a16:creationId xmlns:a16="http://schemas.microsoft.com/office/drawing/2014/main" id="{2AC9BC11-1A6C-4683-9EA4-A6E6C6773B96}"/>
                </a:ext>
              </a:extLst>
            </p:cNvPr>
            <p:cNvSpPr/>
            <p:nvPr/>
          </p:nvSpPr>
          <p:spPr>
            <a:xfrm>
              <a:off x="4908950" y="3981300"/>
              <a:ext cx="230575" cy="141225"/>
            </a:xfrm>
            <a:custGeom>
              <a:avLst/>
              <a:gdLst/>
              <a:ahLst/>
              <a:cxnLst/>
              <a:rect l="l" t="t" r="r" b="b"/>
              <a:pathLst>
                <a:path w="9223" h="5649" extrusionOk="0">
                  <a:moveTo>
                    <a:pt x="6977" y="572"/>
                  </a:moveTo>
                  <a:lnTo>
                    <a:pt x="8491" y="5075"/>
                  </a:lnTo>
                  <a:lnTo>
                    <a:pt x="2006" y="5075"/>
                  </a:lnTo>
                  <a:lnTo>
                    <a:pt x="708" y="572"/>
                  </a:lnTo>
                  <a:close/>
                  <a:moveTo>
                    <a:pt x="329" y="0"/>
                  </a:moveTo>
                  <a:cubicBezTo>
                    <a:pt x="138" y="0"/>
                    <a:pt x="1" y="182"/>
                    <a:pt x="53" y="366"/>
                  </a:cubicBezTo>
                  <a:lnTo>
                    <a:pt x="1515" y="5441"/>
                  </a:lnTo>
                  <a:cubicBezTo>
                    <a:pt x="1551" y="5564"/>
                    <a:pt x="1663" y="5647"/>
                    <a:pt x="1791" y="5648"/>
                  </a:cubicBezTo>
                  <a:lnTo>
                    <a:pt x="8888" y="5648"/>
                  </a:lnTo>
                  <a:cubicBezTo>
                    <a:pt x="9084" y="5648"/>
                    <a:pt x="9223" y="5456"/>
                    <a:pt x="9160" y="5270"/>
                  </a:cubicBezTo>
                  <a:lnTo>
                    <a:pt x="7454" y="195"/>
                  </a:lnTo>
                  <a:cubicBezTo>
                    <a:pt x="7416" y="79"/>
                    <a:pt x="7307" y="0"/>
                    <a:pt x="718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3753;p64">
              <a:extLst>
                <a:ext uri="{FF2B5EF4-FFF2-40B4-BE49-F238E27FC236}">
                  <a16:creationId xmlns:a16="http://schemas.microsoft.com/office/drawing/2014/main" id="{74225F6B-F93B-451B-B3B4-976D77ED8D57}"/>
                </a:ext>
              </a:extLst>
            </p:cNvPr>
            <p:cNvSpPr/>
            <p:nvPr/>
          </p:nvSpPr>
          <p:spPr>
            <a:xfrm>
              <a:off x="5068550" y="4508979"/>
              <a:ext cx="247800" cy="152600"/>
            </a:xfrm>
            <a:custGeom>
              <a:avLst/>
              <a:gdLst/>
              <a:ahLst/>
              <a:cxnLst/>
              <a:rect l="l" t="t" r="r" b="b"/>
              <a:pathLst>
                <a:path w="9912" h="6104" extrusionOk="0">
                  <a:moveTo>
                    <a:pt x="0" y="1"/>
                  </a:moveTo>
                  <a:lnTo>
                    <a:pt x="1758" y="6104"/>
                  </a:lnTo>
                  <a:lnTo>
                    <a:pt x="9912" y="6104"/>
                  </a:lnTo>
                  <a:lnTo>
                    <a:pt x="786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3754;p64">
              <a:extLst>
                <a:ext uri="{FF2B5EF4-FFF2-40B4-BE49-F238E27FC236}">
                  <a16:creationId xmlns:a16="http://schemas.microsoft.com/office/drawing/2014/main" id="{89D690C1-B54E-4311-9C14-48FD871531FE}"/>
                </a:ext>
              </a:extLst>
            </p:cNvPr>
            <p:cNvSpPr/>
            <p:nvPr/>
          </p:nvSpPr>
          <p:spPr>
            <a:xfrm>
              <a:off x="5060350" y="4506675"/>
              <a:ext cx="264325" cy="166925"/>
            </a:xfrm>
            <a:custGeom>
              <a:avLst/>
              <a:gdLst/>
              <a:ahLst/>
              <a:cxnLst/>
              <a:rect l="l" t="t" r="r" b="b"/>
              <a:pathLst>
                <a:path w="10573" h="6677" extrusionOk="0">
                  <a:moveTo>
                    <a:pt x="7985" y="574"/>
                  </a:moveTo>
                  <a:lnTo>
                    <a:pt x="9844" y="6105"/>
                  </a:lnTo>
                  <a:lnTo>
                    <a:pt x="2303" y="6105"/>
                  </a:lnTo>
                  <a:lnTo>
                    <a:pt x="710" y="574"/>
                  </a:lnTo>
                  <a:close/>
                  <a:moveTo>
                    <a:pt x="328" y="1"/>
                  </a:moveTo>
                  <a:cubicBezTo>
                    <a:pt x="137" y="1"/>
                    <a:pt x="0" y="184"/>
                    <a:pt x="54" y="366"/>
                  </a:cubicBezTo>
                  <a:lnTo>
                    <a:pt x="1812" y="6470"/>
                  </a:lnTo>
                  <a:cubicBezTo>
                    <a:pt x="1847" y="6592"/>
                    <a:pt x="1960" y="6676"/>
                    <a:pt x="2088" y="6676"/>
                  </a:cubicBezTo>
                  <a:lnTo>
                    <a:pt x="10240" y="6676"/>
                  </a:lnTo>
                  <a:cubicBezTo>
                    <a:pt x="10435" y="6676"/>
                    <a:pt x="10573" y="6484"/>
                    <a:pt x="10510" y="6300"/>
                  </a:cubicBezTo>
                  <a:lnTo>
                    <a:pt x="8460" y="195"/>
                  </a:lnTo>
                  <a:cubicBezTo>
                    <a:pt x="8421" y="79"/>
                    <a:pt x="8312" y="1"/>
                    <a:pt x="818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3755;p64">
              <a:extLst>
                <a:ext uri="{FF2B5EF4-FFF2-40B4-BE49-F238E27FC236}">
                  <a16:creationId xmlns:a16="http://schemas.microsoft.com/office/drawing/2014/main" id="{A397CD9B-E839-4B79-B7AD-00C51B5EB6B9}"/>
                </a:ext>
              </a:extLst>
            </p:cNvPr>
            <p:cNvSpPr/>
            <p:nvPr/>
          </p:nvSpPr>
          <p:spPr>
            <a:xfrm>
              <a:off x="4872000" y="4508979"/>
              <a:ext cx="240525" cy="152600"/>
            </a:xfrm>
            <a:custGeom>
              <a:avLst/>
              <a:gdLst/>
              <a:ahLst/>
              <a:cxnLst/>
              <a:rect l="l" t="t" r="r" b="b"/>
              <a:pathLst>
                <a:path w="9621" h="6104" extrusionOk="0">
                  <a:moveTo>
                    <a:pt x="1" y="1"/>
                  </a:moveTo>
                  <a:lnTo>
                    <a:pt x="1467" y="6104"/>
                  </a:lnTo>
                  <a:lnTo>
                    <a:pt x="9620" y="6104"/>
                  </a:lnTo>
                  <a:lnTo>
                    <a:pt x="786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3756;p64">
              <a:extLst>
                <a:ext uri="{FF2B5EF4-FFF2-40B4-BE49-F238E27FC236}">
                  <a16:creationId xmlns:a16="http://schemas.microsoft.com/office/drawing/2014/main" id="{B69D019C-8982-4832-A8EC-989D693BD675}"/>
                </a:ext>
              </a:extLst>
            </p:cNvPr>
            <p:cNvSpPr/>
            <p:nvPr/>
          </p:nvSpPr>
          <p:spPr>
            <a:xfrm>
              <a:off x="4863975" y="4506700"/>
              <a:ext cx="256750" cy="166925"/>
            </a:xfrm>
            <a:custGeom>
              <a:avLst/>
              <a:gdLst/>
              <a:ahLst/>
              <a:cxnLst/>
              <a:rect l="l" t="t" r="r" b="b"/>
              <a:pathLst>
                <a:path w="10270" h="6677" extrusionOk="0">
                  <a:moveTo>
                    <a:pt x="7968" y="573"/>
                  </a:moveTo>
                  <a:lnTo>
                    <a:pt x="9562" y="6104"/>
                  </a:lnTo>
                  <a:lnTo>
                    <a:pt x="2015" y="6104"/>
                  </a:lnTo>
                  <a:lnTo>
                    <a:pt x="685" y="573"/>
                  </a:lnTo>
                  <a:close/>
                  <a:moveTo>
                    <a:pt x="322" y="1"/>
                  </a:moveTo>
                  <a:cubicBezTo>
                    <a:pt x="137" y="1"/>
                    <a:pt x="0" y="173"/>
                    <a:pt x="44" y="353"/>
                  </a:cubicBezTo>
                  <a:lnTo>
                    <a:pt x="1510" y="6456"/>
                  </a:lnTo>
                  <a:cubicBezTo>
                    <a:pt x="1541" y="6586"/>
                    <a:pt x="1656" y="6675"/>
                    <a:pt x="1788" y="6675"/>
                  </a:cubicBezTo>
                  <a:lnTo>
                    <a:pt x="9943" y="6675"/>
                  </a:lnTo>
                  <a:lnTo>
                    <a:pt x="9941" y="6677"/>
                  </a:lnTo>
                  <a:cubicBezTo>
                    <a:pt x="10132" y="6677"/>
                    <a:pt x="10269" y="6493"/>
                    <a:pt x="10217" y="6311"/>
                  </a:cubicBezTo>
                  <a:lnTo>
                    <a:pt x="8457" y="207"/>
                  </a:lnTo>
                  <a:cubicBezTo>
                    <a:pt x="8423" y="84"/>
                    <a:pt x="8310" y="1"/>
                    <a:pt x="818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3757;p64">
              <a:extLst>
                <a:ext uri="{FF2B5EF4-FFF2-40B4-BE49-F238E27FC236}">
                  <a16:creationId xmlns:a16="http://schemas.microsoft.com/office/drawing/2014/main" id="{0C1F1EE8-6860-4459-AAB7-2B6869006C78}"/>
                </a:ext>
              </a:extLst>
            </p:cNvPr>
            <p:cNvSpPr/>
            <p:nvPr/>
          </p:nvSpPr>
          <p:spPr>
            <a:xfrm>
              <a:off x="5172800" y="4234404"/>
              <a:ext cx="234300" cy="132550"/>
            </a:xfrm>
            <a:custGeom>
              <a:avLst/>
              <a:gdLst/>
              <a:ahLst/>
              <a:cxnLst/>
              <a:rect l="l" t="t" r="r" b="b"/>
              <a:pathLst>
                <a:path w="9372" h="5302" extrusionOk="0">
                  <a:moveTo>
                    <a:pt x="0" y="1"/>
                  </a:moveTo>
                  <a:lnTo>
                    <a:pt x="1782" y="5301"/>
                  </a:lnTo>
                  <a:lnTo>
                    <a:pt x="9371" y="5301"/>
                  </a:lnTo>
                  <a:lnTo>
                    <a:pt x="733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3758;p64">
              <a:extLst>
                <a:ext uri="{FF2B5EF4-FFF2-40B4-BE49-F238E27FC236}">
                  <a16:creationId xmlns:a16="http://schemas.microsoft.com/office/drawing/2014/main" id="{5D41209E-C940-4FA5-92AF-09A7E88ACF1B}"/>
                </a:ext>
              </a:extLst>
            </p:cNvPr>
            <p:cNvSpPr/>
            <p:nvPr/>
          </p:nvSpPr>
          <p:spPr>
            <a:xfrm>
              <a:off x="5164475" y="4232100"/>
              <a:ext cx="251100" cy="146900"/>
            </a:xfrm>
            <a:custGeom>
              <a:avLst/>
              <a:gdLst/>
              <a:ahLst/>
              <a:cxnLst/>
              <a:rect l="l" t="t" r="r" b="b"/>
              <a:pathLst>
                <a:path w="10044" h="5876" extrusionOk="0">
                  <a:moveTo>
                    <a:pt x="7473" y="573"/>
                  </a:moveTo>
                  <a:lnTo>
                    <a:pt x="9289" y="5302"/>
                  </a:lnTo>
                  <a:lnTo>
                    <a:pt x="2321" y="5302"/>
                  </a:lnTo>
                  <a:lnTo>
                    <a:pt x="732" y="573"/>
                  </a:lnTo>
                  <a:close/>
                  <a:moveTo>
                    <a:pt x="333" y="1"/>
                  </a:moveTo>
                  <a:cubicBezTo>
                    <a:pt x="139" y="1"/>
                    <a:pt x="0" y="193"/>
                    <a:pt x="63" y="379"/>
                  </a:cubicBezTo>
                  <a:lnTo>
                    <a:pt x="1844" y="5679"/>
                  </a:lnTo>
                  <a:cubicBezTo>
                    <a:pt x="1883" y="5796"/>
                    <a:pt x="1992" y="5875"/>
                    <a:pt x="2115" y="5875"/>
                  </a:cubicBezTo>
                  <a:lnTo>
                    <a:pt x="9704" y="5875"/>
                  </a:lnTo>
                  <a:cubicBezTo>
                    <a:pt x="9905" y="5875"/>
                    <a:pt x="10044" y="5673"/>
                    <a:pt x="9972" y="5486"/>
                  </a:cubicBezTo>
                  <a:lnTo>
                    <a:pt x="7937" y="184"/>
                  </a:lnTo>
                  <a:cubicBezTo>
                    <a:pt x="7893" y="74"/>
                    <a:pt x="7787" y="1"/>
                    <a:pt x="766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3759;p64">
              <a:extLst>
                <a:ext uri="{FF2B5EF4-FFF2-40B4-BE49-F238E27FC236}">
                  <a16:creationId xmlns:a16="http://schemas.microsoft.com/office/drawing/2014/main" id="{5EAB7864-B4A0-4D2A-9357-0E7363787810}"/>
                </a:ext>
              </a:extLst>
            </p:cNvPr>
            <p:cNvSpPr/>
            <p:nvPr/>
          </p:nvSpPr>
          <p:spPr>
            <a:xfrm>
              <a:off x="3356650" y="3988450"/>
              <a:ext cx="189500" cy="126900"/>
            </a:xfrm>
            <a:custGeom>
              <a:avLst/>
              <a:gdLst/>
              <a:ahLst/>
              <a:cxnLst/>
              <a:rect l="l" t="t" r="r" b="b"/>
              <a:pathLst>
                <a:path w="7580" h="5076" extrusionOk="0">
                  <a:moveTo>
                    <a:pt x="724" y="0"/>
                  </a:moveTo>
                  <a:lnTo>
                    <a:pt x="0" y="5075"/>
                  </a:lnTo>
                  <a:lnTo>
                    <a:pt x="7099" y="5075"/>
                  </a:lnTo>
                  <a:lnTo>
                    <a:pt x="758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3760;p64">
              <a:extLst>
                <a:ext uri="{FF2B5EF4-FFF2-40B4-BE49-F238E27FC236}">
                  <a16:creationId xmlns:a16="http://schemas.microsoft.com/office/drawing/2014/main" id="{766B945B-23F1-43E1-8502-3B2243F306A9}"/>
                </a:ext>
              </a:extLst>
            </p:cNvPr>
            <p:cNvSpPr/>
            <p:nvPr/>
          </p:nvSpPr>
          <p:spPr>
            <a:xfrm>
              <a:off x="3348925" y="3981300"/>
              <a:ext cx="204725" cy="141225"/>
            </a:xfrm>
            <a:custGeom>
              <a:avLst/>
              <a:gdLst/>
              <a:ahLst/>
              <a:cxnLst/>
              <a:rect l="l" t="t" r="r" b="b"/>
              <a:pathLst>
                <a:path w="8189" h="5649" extrusionOk="0">
                  <a:moveTo>
                    <a:pt x="7573" y="572"/>
                  </a:moveTo>
                  <a:lnTo>
                    <a:pt x="7147" y="5075"/>
                  </a:lnTo>
                  <a:lnTo>
                    <a:pt x="640" y="5075"/>
                  </a:lnTo>
                  <a:lnTo>
                    <a:pt x="1282" y="572"/>
                  </a:lnTo>
                  <a:close/>
                  <a:moveTo>
                    <a:pt x="1031" y="0"/>
                  </a:moveTo>
                  <a:cubicBezTo>
                    <a:pt x="890" y="0"/>
                    <a:pt x="769" y="105"/>
                    <a:pt x="750" y="245"/>
                  </a:cubicBezTo>
                  <a:lnTo>
                    <a:pt x="26" y="5322"/>
                  </a:lnTo>
                  <a:cubicBezTo>
                    <a:pt x="1" y="5493"/>
                    <a:pt x="135" y="5648"/>
                    <a:pt x="309" y="5648"/>
                  </a:cubicBezTo>
                  <a:lnTo>
                    <a:pt x="7408" y="5648"/>
                  </a:lnTo>
                  <a:cubicBezTo>
                    <a:pt x="7555" y="5647"/>
                    <a:pt x="7678" y="5536"/>
                    <a:pt x="7693" y="5388"/>
                  </a:cubicBezTo>
                  <a:lnTo>
                    <a:pt x="8173" y="313"/>
                  </a:lnTo>
                  <a:cubicBezTo>
                    <a:pt x="8188" y="146"/>
                    <a:pt x="8058" y="0"/>
                    <a:pt x="7891" y="0"/>
                  </a:cubicBezTo>
                  <a:cubicBezTo>
                    <a:pt x="7890" y="0"/>
                    <a:pt x="7889" y="0"/>
                    <a:pt x="7889" y="0"/>
                  </a:cubicBezTo>
                  <a:lnTo>
                    <a:pt x="1033" y="0"/>
                  </a:lnTo>
                  <a:cubicBezTo>
                    <a:pt x="1033" y="0"/>
                    <a:pt x="1032" y="0"/>
                    <a:pt x="103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3761;p64">
              <a:extLst>
                <a:ext uri="{FF2B5EF4-FFF2-40B4-BE49-F238E27FC236}">
                  <a16:creationId xmlns:a16="http://schemas.microsoft.com/office/drawing/2014/main" id="{4FD84DAD-4FF9-44F8-BA3C-A9C913AC17CD}"/>
                </a:ext>
              </a:extLst>
            </p:cNvPr>
            <p:cNvSpPr/>
            <p:nvPr/>
          </p:nvSpPr>
          <p:spPr>
            <a:xfrm>
              <a:off x="4745775" y="3983579"/>
              <a:ext cx="207950" cy="126900"/>
            </a:xfrm>
            <a:custGeom>
              <a:avLst/>
              <a:gdLst/>
              <a:ahLst/>
              <a:cxnLst/>
              <a:rect l="l" t="t" r="r" b="b"/>
              <a:pathLst>
                <a:path w="8318" h="5076" extrusionOk="0">
                  <a:moveTo>
                    <a:pt x="1" y="0"/>
                  </a:moveTo>
                  <a:lnTo>
                    <a:pt x="1219" y="5075"/>
                  </a:lnTo>
                  <a:lnTo>
                    <a:pt x="8318" y="5075"/>
                  </a:lnTo>
                  <a:lnTo>
                    <a:pt x="6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3762;p64">
              <a:extLst>
                <a:ext uri="{FF2B5EF4-FFF2-40B4-BE49-F238E27FC236}">
                  <a16:creationId xmlns:a16="http://schemas.microsoft.com/office/drawing/2014/main" id="{D7771BD2-1D1C-4277-9C26-AB7935552036}"/>
                </a:ext>
              </a:extLst>
            </p:cNvPr>
            <p:cNvSpPr/>
            <p:nvPr/>
          </p:nvSpPr>
          <p:spPr>
            <a:xfrm>
              <a:off x="4737775" y="3981300"/>
              <a:ext cx="224150" cy="141225"/>
            </a:xfrm>
            <a:custGeom>
              <a:avLst/>
              <a:gdLst/>
              <a:ahLst/>
              <a:cxnLst/>
              <a:rect l="l" t="t" r="r" b="b"/>
              <a:pathLst>
                <a:path w="8966" h="5649" extrusionOk="0">
                  <a:moveTo>
                    <a:pt x="6960" y="572"/>
                  </a:moveTo>
                  <a:lnTo>
                    <a:pt x="8259" y="5075"/>
                  </a:lnTo>
                  <a:lnTo>
                    <a:pt x="1765" y="5075"/>
                  </a:lnTo>
                  <a:lnTo>
                    <a:pt x="684" y="572"/>
                  </a:lnTo>
                  <a:close/>
                  <a:moveTo>
                    <a:pt x="321" y="0"/>
                  </a:moveTo>
                  <a:cubicBezTo>
                    <a:pt x="136" y="2"/>
                    <a:pt x="0" y="173"/>
                    <a:pt x="42" y="353"/>
                  </a:cubicBezTo>
                  <a:lnTo>
                    <a:pt x="1261" y="5429"/>
                  </a:lnTo>
                  <a:cubicBezTo>
                    <a:pt x="1292" y="5557"/>
                    <a:pt x="1407" y="5648"/>
                    <a:pt x="1539" y="5648"/>
                  </a:cubicBezTo>
                  <a:lnTo>
                    <a:pt x="8638" y="5648"/>
                  </a:lnTo>
                  <a:cubicBezTo>
                    <a:pt x="8828" y="5648"/>
                    <a:pt x="8966" y="5466"/>
                    <a:pt x="8912" y="5283"/>
                  </a:cubicBezTo>
                  <a:lnTo>
                    <a:pt x="7450" y="208"/>
                  </a:lnTo>
                  <a:cubicBezTo>
                    <a:pt x="7415" y="85"/>
                    <a:pt x="7303" y="0"/>
                    <a:pt x="717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3763;p64">
              <a:extLst>
                <a:ext uri="{FF2B5EF4-FFF2-40B4-BE49-F238E27FC236}">
                  <a16:creationId xmlns:a16="http://schemas.microsoft.com/office/drawing/2014/main" id="{5BE56FEA-3F96-49BD-AEEF-FF8F5000AA36}"/>
                </a:ext>
              </a:extLst>
            </p:cNvPr>
            <p:cNvSpPr/>
            <p:nvPr/>
          </p:nvSpPr>
          <p:spPr>
            <a:xfrm>
              <a:off x="3179225" y="3988450"/>
              <a:ext cx="195550" cy="126900"/>
            </a:xfrm>
            <a:custGeom>
              <a:avLst/>
              <a:gdLst/>
              <a:ahLst/>
              <a:cxnLst/>
              <a:rect l="l" t="t" r="r" b="b"/>
              <a:pathLst>
                <a:path w="7822" h="5076" extrusionOk="0">
                  <a:moveTo>
                    <a:pt x="966" y="0"/>
                  </a:moveTo>
                  <a:lnTo>
                    <a:pt x="0" y="5075"/>
                  </a:lnTo>
                  <a:lnTo>
                    <a:pt x="7097" y="5075"/>
                  </a:lnTo>
                  <a:lnTo>
                    <a:pt x="782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3764;p64">
              <a:extLst>
                <a:ext uri="{FF2B5EF4-FFF2-40B4-BE49-F238E27FC236}">
                  <a16:creationId xmlns:a16="http://schemas.microsoft.com/office/drawing/2014/main" id="{52018126-297E-4CB4-B4FE-974BFD018DB4}"/>
                </a:ext>
              </a:extLst>
            </p:cNvPr>
            <p:cNvSpPr/>
            <p:nvPr/>
          </p:nvSpPr>
          <p:spPr>
            <a:xfrm>
              <a:off x="3171325" y="3981300"/>
              <a:ext cx="211150" cy="141225"/>
            </a:xfrm>
            <a:custGeom>
              <a:avLst/>
              <a:gdLst/>
              <a:ahLst/>
              <a:cxnLst/>
              <a:rect l="l" t="t" r="r" b="b"/>
              <a:pathLst>
                <a:path w="8446" h="5649" extrusionOk="0">
                  <a:moveTo>
                    <a:pt x="7808" y="572"/>
                  </a:moveTo>
                  <a:lnTo>
                    <a:pt x="7166" y="5075"/>
                  </a:lnTo>
                  <a:lnTo>
                    <a:pt x="662" y="5075"/>
                  </a:lnTo>
                  <a:lnTo>
                    <a:pt x="1519" y="572"/>
                  </a:lnTo>
                  <a:close/>
                  <a:moveTo>
                    <a:pt x="1282" y="0"/>
                  </a:moveTo>
                  <a:cubicBezTo>
                    <a:pt x="1145" y="0"/>
                    <a:pt x="1027" y="98"/>
                    <a:pt x="1002" y="234"/>
                  </a:cubicBezTo>
                  <a:lnTo>
                    <a:pt x="34" y="5307"/>
                  </a:lnTo>
                  <a:cubicBezTo>
                    <a:pt x="1" y="5484"/>
                    <a:pt x="135" y="5647"/>
                    <a:pt x="316" y="5648"/>
                  </a:cubicBezTo>
                  <a:lnTo>
                    <a:pt x="7413" y="5648"/>
                  </a:lnTo>
                  <a:cubicBezTo>
                    <a:pt x="7556" y="5648"/>
                    <a:pt x="7676" y="5543"/>
                    <a:pt x="7697" y="5402"/>
                  </a:cubicBezTo>
                  <a:lnTo>
                    <a:pt x="8421" y="327"/>
                  </a:lnTo>
                  <a:cubicBezTo>
                    <a:pt x="8445" y="154"/>
                    <a:pt x="8312" y="0"/>
                    <a:pt x="813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3765;p64">
              <a:extLst>
                <a:ext uri="{FF2B5EF4-FFF2-40B4-BE49-F238E27FC236}">
                  <a16:creationId xmlns:a16="http://schemas.microsoft.com/office/drawing/2014/main" id="{51C53710-D342-4D30-820F-B4598E2AE250}"/>
                </a:ext>
              </a:extLst>
            </p:cNvPr>
            <p:cNvSpPr/>
            <p:nvPr/>
          </p:nvSpPr>
          <p:spPr>
            <a:xfrm>
              <a:off x="3711550" y="3988450"/>
              <a:ext cx="177475" cy="126900"/>
            </a:xfrm>
            <a:custGeom>
              <a:avLst/>
              <a:gdLst/>
              <a:ahLst/>
              <a:cxnLst/>
              <a:rect l="l" t="t" r="r" b="b"/>
              <a:pathLst>
                <a:path w="7099" h="5076" extrusionOk="0">
                  <a:moveTo>
                    <a:pt x="239" y="0"/>
                  </a:moveTo>
                  <a:lnTo>
                    <a:pt x="0" y="5075"/>
                  </a:lnTo>
                  <a:lnTo>
                    <a:pt x="7099" y="5075"/>
                  </a:lnTo>
                  <a:lnTo>
                    <a:pt x="70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3766;p64">
              <a:extLst>
                <a:ext uri="{FF2B5EF4-FFF2-40B4-BE49-F238E27FC236}">
                  <a16:creationId xmlns:a16="http://schemas.microsoft.com/office/drawing/2014/main" id="{8F7C83F4-8DB0-4BA7-95A2-E969DC9B77AA}"/>
                </a:ext>
              </a:extLst>
            </p:cNvPr>
            <p:cNvSpPr/>
            <p:nvPr/>
          </p:nvSpPr>
          <p:spPr>
            <a:xfrm>
              <a:off x="3704200" y="3981300"/>
              <a:ext cx="191975" cy="141225"/>
            </a:xfrm>
            <a:custGeom>
              <a:avLst/>
              <a:gdLst/>
              <a:ahLst/>
              <a:cxnLst/>
              <a:rect l="l" t="t" r="r" b="b"/>
              <a:pathLst>
                <a:path w="7679" h="5649" extrusionOk="0">
                  <a:moveTo>
                    <a:pt x="7102" y="572"/>
                  </a:moveTo>
                  <a:lnTo>
                    <a:pt x="7106" y="5075"/>
                  </a:lnTo>
                  <a:lnTo>
                    <a:pt x="596" y="5075"/>
                  </a:lnTo>
                  <a:lnTo>
                    <a:pt x="806" y="572"/>
                  </a:lnTo>
                  <a:close/>
                  <a:moveTo>
                    <a:pt x="533" y="0"/>
                  </a:moveTo>
                  <a:cubicBezTo>
                    <a:pt x="380" y="0"/>
                    <a:pt x="255" y="120"/>
                    <a:pt x="247" y="273"/>
                  </a:cubicBezTo>
                  <a:lnTo>
                    <a:pt x="9" y="5348"/>
                  </a:lnTo>
                  <a:cubicBezTo>
                    <a:pt x="1" y="5511"/>
                    <a:pt x="132" y="5647"/>
                    <a:pt x="294" y="5648"/>
                  </a:cubicBezTo>
                  <a:lnTo>
                    <a:pt x="7393" y="5648"/>
                  </a:lnTo>
                  <a:cubicBezTo>
                    <a:pt x="7551" y="5647"/>
                    <a:pt x="7679" y="5519"/>
                    <a:pt x="7679" y="5361"/>
                  </a:cubicBezTo>
                  <a:lnTo>
                    <a:pt x="7674" y="286"/>
                  </a:lnTo>
                  <a:cubicBezTo>
                    <a:pt x="7674" y="129"/>
                    <a:pt x="7546" y="0"/>
                    <a:pt x="738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3767;p64">
              <a:extLst>
                <a:ext uri="{FF2B5EF4-FFF2-40B4-BE49-F238E27FC236}">
                  <a16:creationId xmlns:a16="http://schemas.microsoft.com/office/drawing/2014/main" id="{8AA764A6-2121-4B1C-8FD3-6E63D30EE267}"/>
                </a:ext>
              </a:extLst>
            </p:cNvPr>
            <p:cNvSpPr/>
            <p:nvPr/>
          </p:nvSpPr>
          <p:spPr>
            <a:xfrm>
              <a:off x="3001750" y="3988450"/>
              <a:ext cx="201650" cy="126900"/>
            </a:xfrm>
            <a:custGeom>
              <a:avLst/>
              <a:gdLst/>
              <a:ahLst/>
              <a:cxnLst/>
              <a:rect l="l" t="t" r="r" b="b"/>
              <a:pathLst>
                <a:path w="8066" h="5076" extrusionOk="0">
                  <a:moveTo>
                    <a:pt x="1210" y="0"/>
                  </a:moveTo>
                  <a:lnTo>
                    <a:pt x="0" y="5075"/>
                  </a:lnTo>
                  <a:lnTo>
                    <a:pt x="7099" y="5075"/>
                  </a:lnTo>
                  <a:lnTo>
                    <a:pt x="806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3768;p64">
              <a:extLst>
                <a:ext uri="{FF2B5EF4-FFF2-40B4-BE49-F238E27FC236}">
                  <a16:creationId xmlns:a16="http://schemas.microsoft.com/office/drawing/2014/main" id="{1DB09C54-9E7F-4367-82BF-7162874D6276}"/>
                </a:ext>
              </a:extLst>
            </p:cNvPr>
            <p:cNvSpPr/>
            <p:nvPr/>
          </p:nvSpPr>
          <p:spPr>
            <a:xfrm>
              <a:off x="2993750" y="3981300"/>
              <a:ext cx="217525" cy="141225"/>
            </a:xfrm>
            <a:custGeom>
              <a:avLst/>
              <a:gdLst/>
              <a:ahLst/>
              <a:cxnLst/>
              <a:rect l="l" t="t" r="r" b="b"/>
              <a:pathLst>
                <a:path w="8701" h="5649" extrusionOk="0">
                  <a:moveTo>
                    <a:pt x="8039" y="572"/>
                  </a:moveTo>
                  <a:lnTo>
                    <a:pt x="7182" y="5075"/>
                  </a:lnTo>
                  <a:lnTo>
                    <a:pt x="683" y="5075"/>
                  </a:lnTo>
                  <a:lnTo>
                    <a:pt x="1757" y="572"/>
                  </a:lnTo>
                  <a:close/>
                  <a:moveTo>
                    <a:pt x="1530" y="0"/>
                  </a:moveTo>
                  <a:cubicBezTo>
                    <a:pt x="1398" y="0"/>
                    <a:pt x="1283" y="91"/>
                    <a:pt x="1252" y="220"/>
                  </a:cubicBezTo>
                  <a:lnTo>
                    <a:pt x="42" y="5296"/>
                  </a:lnTo>
                  <a:cubicBezTo>
                    <a:pt x="0" y="5475"/>
                    <a:pt x="136" y="5647"/>
                    <a:pt x="320" y="5648"/>
                  </a:cubicBezTo>
                  <a:lnTo>
                    <a:pt x="7419" y="5648"/>
                  </a:lnTo>
                  <a:cubicBezTo>
                    <a:pt x="7556" y="5647"/>
                    <a:pt x="7674" y="5550"/>
                    <a:pt x="7700" y="5415"/>
                  </a:cubicBezTo>
                  <a:lnTo>
                    <a:pt x="8666" y="340"/>
                  </a:lnTo>
                  <a:cubicBezTo>
                    <a:pt x="8701" y="165"/>
                    <a:pt x="8565" y="0"/>
                    <a:pt x="838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3769;p64">
              <a:extLst>
                <a:ext uri="{FF2B5EF4-FFF2-40B4-BE49-F238E27FC236}">
                  <a16:creationId xmlns:a16="http://schemas.microsoft.com/office/drawing/2014/main" id="{21FAE425-2BFD-47C7-8A11-636F92BA196A}"/>
                </a:ext>
              </a:extLst>
            </p:cNvPr>
            <p:cNvSpPr/>
            <p:nvPr/>
          </p:nvSpPr>
          <p:spPr>
            <a:xfrm>
              <a:off x="2824325" y="3988450"/>
              <a:ext cx="207700" cy="126900"/>
            </a:xfrm>
            <a:custGeom>
              <a:avLst/>
              <a:gdLst/>
              <a:ahLst/>
              <a:cxnLst/>
              <a:rect l="l" t="t" r="r" b="b"/>
              <a:pathLst>
                <a:path w="8308" h="5076" extrusionOk="0">
                  <a:moveTo>
                    <a:pt x="1452" y="0"/>
                  </a:moveTo>
                  <a:lnTo>
                    <a:pt x="0" y="5075"/>
                  </a:lnTo>
                  <a:lnTo>
                    <a:pt x="7097" y="5075"/>
                  </a:lnTo>
                  <a:lnTo>
                    <a:pt x="830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3770;p64">
              <a:extLst>
                <a:ext uri="{FF2B5EF4-FFF2-40B4-BE49-F238E27FC236}">
                  <a16:creationId xmlns:a16="http://schemas.microsoft.com/office/drawing/2014/main" id="{AC4FAAF0-09CE-4B64-AB6D-22FBC39DACE3}"/>
                </a:ext>
              </a:extLst>
            </p:cNvPr>
            <p:cNvSpPr/>
            <p:nvPr/>
          </p:nvSpPr>
          <p:spPr>
            <a:xfrm>
              <a:off x="2816100" y="3981275"/>
              <a:ext cx="223950" cy="141250"/>
            </a:xfrm>
            <a:custGeom>
              <a:avLst/>
              <a:gdLst/>
              <a:ahLst/>
              <a:cxnLst/>
              <a:rect l="l" t="t" r="r" b="b"/>
              <a:pathLst>
                <a:path w="8958" h="5650" extrusionOk="0">
                  <a:moveTo>
                    <a:pt x="8274" y="573"/>
                  </a:moveTo>
                  <a:lnTo>
                    <a:pt x="7201" y="5076"/>
                  </a:lnTo>
                  <a:lnTo>
                    <a:pt x="708" y="5076"/>
                  </a:lnTo>
                  <a:lnTo>
                    <a:pt x="1998" y="573"/>
                  </a:lnTo>
                  <a:close/>
                  <a:moveTo>
                    <a:pt x="1781" y="0"/>
                  </a:moveTo>
                  <a:cubicBezTo>
                    <a:pt x="1653" y="0"/>
                    <a:pt x="1541" y="85"/>
                    <a:pt x="1507" y="208"/>
                  </a:cubicBezTo>
                  <a:lnTo>
                    <a:pt x="54" y="5284"/>
                  </a:lnTo>
                  <a:cubicBezTo>
                    <a:pt x="1" y="5466"/>
                    <a:pt x="138" y="5649"/>
                    <a:pt x="329" y="5649"/>
                  </a:cubicBezTo>
                  <a:lnTo>
                    <a:pt x="7426" y="5649"/>
                  </a:lnTo>
                  <a:cubicBezTo>
                    <a:pt x="7558" y="5648"/>
                    <a:pt x="7674" y="5557"/>
                    <a:pt x="7705" y="5429"/>
                  </a:cubicBezTo>
                  <a:lnTo>
                    <a:pt x="8914" y="353"/>
                  </a:lnTo>
                  <a:cubicBezTo>
                    <a:pt x="8958" y="173"/>
                    <a:pt x="8821" y="1"/>
                    <a:pt x="86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3771;p64">
              <a:extLst>
                <a:ext uri="{FF2B5EF4-FFF2-40B4-BE49-F238E27FC236}">
                  <a16:creationId xmlns:a16="http://schemas.microsoft.com/office/drawing/2014/main" id="{0BF40F38-B025-486E-9E69-442F8FA53CFF}"/>
                </a:ext>
              </a:extLst>
            </p:cNvPr>
            <p:cNvSpPr/>
            <p:nvPr/>
          </p:nvSpPr>
          <p:spPr>
            <a:xfrm>
              <a:off x="3534125" y="3988450"/>
              <a:ext cx="183400" cy="126900"/>
            </a:xfrm>
            <a:custGeom>
              <a:avLst/>
              <a:gdLst/>
              <a:ahLst/>
              <a:cxnLst/>
              <a:rect l="l" t="t" r="r" b="b"/>
              <a:pathLst>
                <a:path w="7336" h="5076" extrusionOk="0">
                  <a:moveTo>
                    <a:pt x="481" y="0"/>
                  </a:moveTo>
                  <a:lnTo>
                    <a:pt x="0" y="5075"/>
                  </a:lnTo>
                  <a:lnTo>
                    <a:pt x="7097" y="5075"/>
                  </a:lnTo>
                  <a:lnTo>
                    <a:pt x="73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3772;p64">
              <a:extLst>
                <a:ext uri="{FF2B5EF4-FFF2-40B4-BE49-F238E27FC236}">
                  <a16:creationId xmlns:a16="http://schemas.microsoft.com/office/drawing/2014/main" id="{53B4A124-0931-433B-8F3F-AA61932E3922}"/>
                </a:ext>
              </a:extLst>
            </p:cNvPr>
            <p:cNvSpPr/>
            <p:nvPr/>
          </p:nvSpPr>
          <p:spPr>
            <a:xfrm>
              <a:off x="3526575" y="3981300"/>
              <a:ext cx="198250" cy="141225"/>
            </a:xfrm>
            <a:custGeom>
              <a:avLst/>
              <a:gdLst/>
              <a:ahLst/>
              <a:cxnLst/>
              <a:rect l="l" t="t" r="r" b="b"/>
              <a:pathLst>
                <a:path w="7930" h="5649" extrusionOk="0">
                  <a:moveTo>
                    <a:pt x="7338" y="572"/>
                  </a:moveTo>
                  <a:lnTo>
                    <a:pt x="7126" y="5075"/>
                  </a:lnTo>
                  <a:lnTo>
                    <a:pt x="616" y="5075"/>
                  </a:lnTo>
                  <a:lnTo>
                    <a:pt x="1043" y="572"/>
                  </a:lnTo>
                  <a:close/>
                  <a:moveTo>
                    <a:pt x="783" y="0"/>
                  </a:moveTo>
                  <a:cubicBezTo>
                    <a:pt x="634" y="0"/>
                    <a:pt x="511" y="112"/>
                    <a:pt x="497" y="259"/>
                  </a:cubicBezTo>
                  <a:lnTo>
                    <a:pt x="16" y="5334"/>
                  </a:lnTo>
                  <a:cubicBezTo>
                    <a:pt x="1" y="5502"/>
                    <a:pt x="133" y="5648"/>
                    <a:pt x="302" y="5648"/>
                  </a:cubicBezTo>
                  <a:lnTo>
                    <a:pt x="7399" y="5648"/>
                  </a:lnTo>
                  <a:cubicBezTo>
                    <a:pt x="7552" y="5648"/>
                    <a:pt x="7677" y="5528"/>
                    <a:pt x="7685" y="5375"/>
                  </a:cubicBezTo>
                  <a:lnTo>
                    <a:pt x="7924" y="300"/>
                  </a:lnTo>
                  <a:cubicBezTo>
                    <a:pt x="7930" y="136"/>
                    <a:pt x="7801" y="0"/>
                    <a:pt x="763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3773;p64">
              <a:extLst>
                <a:ext uri="{FF2B5EF4-FFF2-40B4-BE49-F238E27FC236}">
                  <a16:creationId xmlns:a16="http://schemas.microsoft.com/office/drawing/2014/main" id="{00C9D0ED-F05B-450A-A61D-D262D9B8F604}"/>
                </a:ext>
              </a:extLst>
            </p:cNvPr>
            <p:cNvSpPr/>
            <p:nvPr/>
          </p:nvSpPr>
          <p:spPr>
            <a:xfrm>
              <a:off x="4574400" y="3983579"/>
              <a:ext cx="201875" cy="126900"/>
            </a:xfrm>
            <a:custGeom>
              <a:avLst/>
              <a:gdLst/>
              <a:ahLst/>
              <a:cxnLst/>
              <a:rect l="l" t="t" r="r" b="b"/>
              <a:pathLst>
                <a:path w="8075" h="5076" extrusionOk="0">
                  <a:moveTo>
                    <a:pt x="0" y="0"/>
                  </a:moveTo>
                  <a:lnTo>
                    <a:pt x="977" y="5075"/>
                  </a:lnTo>
                  <a:lnTo>
                    <a:pt x="8074" y="5075"/>
                  </a:lnTo>
                  <a:lnTo>
                    <a:pt x="6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3774;p64">
              <a:extLst>
                <a:ext uri="{FF2B5EF4-FFF2-40B4-BE49-F238E27FC236}">
                  <a16:creationId xmlns:a16="http://schemas.microsoft.com/office/drawing/2014/main" id="{16B3B8F1-589A-41DC-8936-1A546E6E5BA2}"/>
                </a:ext>
              </a:extLst>
            </p:cNvPr>
            <p:cNvSpPr/>
            <p:nvPr/>
          </p:nvSpPr>
          <p:spPr>
            <a:xfrm>
              <a:off x="4566525" y="3981300"/>
              <a:ext cx="217750" cy="141225"/>
            </a:xfrm>
            <a:custGeom>
              <a:avLst/>
              <a:gdLst/>
              <a:ahLst/>
              <a:cxnLst/>
              <a:rect l="l" t="t" r="r" b="b"/>
              <a:pathLst>
                <a:path w="8710" h="5649" extrusionOk="0">
                  <a:moveTo>
                    <a:pt x="6945" y="572"/>
                  </a:moveTo>
                  <a:lnTo>
                    <a:pt x="8027" y="5075"/>
                  </a:lnTo>
                  <a:lnTo>
                    <a:pt x="1528" y="5075"/>
                  </a:lnTo>
                  <a:lnTo>
                    <a:pt x="663" y="572"/>
                  </a:lnTo>
                  <a:close/>
                  <a:moveTo>
                    <a:pt x="315" y="0"/>
                  </a:moveTo>
                  <a:cubicBezTo>
                    <a:pt x="135" y="0"/>
                    <a:pt x="0" y="165"/>
                    <a:pt x="35" y="340"/>
                  </a:cubicBezTo>
                  <a:lnTo>
                    <a:pt x="1010" y="5416"/>
                  </a:lnTo>
                  <a:cubicBezTo>
                    <a:pt x="1037" y="5551"/>
                    <a:pt x="1155" y="5647"/>
                    <a:pt x="1292" y="5648"/>
                  </a:cubicBezTo>
                  <a:lnTo>
                    <a:pt x="8389" y="5648"/>
                  </a:lnTo>
                  <a:lnTo>
                    <a:pt x="8389" y="5647"/>
                  </a:lnTo>
                  <a:cubicBezTo>
                    <a:pt x="8574" y="5647"/>
                    <a:pt x="8710" y="5474"/>
                    <a:pt x="8667" y="5295"/>
                  </a:cubicBezTo>
                  <a:lnTo>
                    <a:pt x="7449" y="220"/>
                  </a:lnTo>
                  <a:cubicBezTo>
                    <a:pt x="7418" y="90"/>
                    <a:pt x="7303" y="0"/>
                    <a:pt x="717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3775;p64">
              <a:extLst>
                <a:ext uri="{FF2B5EF4-FFF2-40B4-BE49-F238E27FC236}">
                  <a16:creationId xmlns:a16="http://schemas.microsoft.com/office/drawing/2014/main" id="{2B0DB119-F0F1-4B5D-BD18-2BE3D3BD8B44}"/>
                </a:ext>
              </a:extLst>
            </p:cNvPr>
            <p:cNvSpPr/>
            <p:nvPr/>
          </p:nvSpPr>
          <p:spPr>
            <a:xfrm>
              <a:off x="4403025" y="3988450"/>
              <a:ext cx="195800" cy="126900"/>
            </a:xfrm>
            <a:custGeom>
              <a:avLst/>
              <a:gdLst/>
              <a:ahLst/>
              <a:cxnLst/>
              <a:rect l="l" t="t" r="r" b="b"/>
              <a:pathLst>
                <a:path w="7832" h="5076" extrusionOk="0">
                  <a:moveTo>
                    <a:pt x="0" y="0"/>
                  </a:moveTo>
                  <a:lnTo>
                    <a:pt x="733" y="5075"/>
                  </a:lnTo>
                  <a:lnTo>
                    <a:pt x="7832" y="5075"/>
                  </a:lnTo>
                  <a:lnTo>
                    <a:pt x="6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3776;p64">
              <a:extLst>
                <a:ext uri="{FF2B5EF4-FFF2-40B4-BE49-F238E27FC236}">
                  <a16:creationId xmlns:a16="http://schemas.microsoft.com/office/drawing/2014/main" id="{E4B0048F-B8FA-424B-B412-0955C074B239}"/>
                </a:ext>
              </a:extLst>
            </p:cNvPr>
            <p:cNvSpPr/>
            <p:nvPr/>
          </p:nvSpPr>
          <p:spPr>
            <a:xfrm>
              <a:off x="4395300" y="3981300"/>
              <a:ext cx="211425" cy="141225"/>
            </a:xfrm>
            <a:custGeom>
              <a:avLst/>
              <a:gdLst/>
              <a:ahLst/>
              <a:cxnLst/>
              <a:rect l="l" t="t" r="r" b="b"/>
              <a:pathLst>
                <a:path w="8457" h="5649" extrusionOk="0">
                  <a:moveTo>
                    <a:pt x="6929" y="572"/>
                  </a:moveTo>
                  <a:lnTo>
                    <a:pt x="7795" y="5075"/>
                  </a:lnTo>
                  <a:lnTo>
                    <a:pt x="1291" y="5075"/>
                  </a:lnTo>
                  <a:lnTo>
                    <a:pt x="639" y="572"/>
                  </a:lnTo>
                  <a:close/>
                  <a:moveTo>
                    <a:pt x="309" y="0"/>
                  </a:moveTo>
                  <a:cubicBezTo>
                    <a:pt x="135" y="0"/>
                    <a:pt x="0" y="154"/>
                    <a:pt x="25" y="327"/>
                  </a:cubicBezTo>
                  <a:lnTo>
                    <a:pt x="759" y="5402"/>
                  </a:lnTo>
                  <a:cubicBezTo>
                    <a:pt x="780" y="5543"/>
                    <a:pt x="900" y="5647"/>
                    <a:pt x="1042" y="5648"/>
                  </a:cubicBezTo>
                  <a:lnTo>
                    <a:pt x="8141" y="5648"/>
                  </a:lnTo>
                  <a:cubicBezTo>
                    <a:pt x="8322" y="5648"/>
                    <a:pt x="8456" y="5484"/>
                    <a:pt x="8423" y="5307"/>
                  </a:cubicBezTo>
                  <a:lnTo>
                    <a:pt x="7445" y="232"/>
                  </a:lnTo>
                  <a:cubicBezTo>
                    <a:pt x="7419" y="98"/>
                    <a:pt x="7302" y="0"/>
                    <a:pt x="716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3777;p64">
              <a:extLst>
                <a:ext uri="{FF2B5EF4-FFF2-40B4-BE49-F238E27FC236}">
                  <a16:creationId xmlns:a16="http://schemas.microsoft.com/office/drawing/2014/main" id="{B141404D-4120-42DA-BAA6-765D67199BA3}"/>
                </a:ext>
              </a:extLst>
            </p:cNvPr>
            <p:cNvSpPr/>
            <p:nvPr/>
          </p:nvSpPr>
          <p:spPr>
            <a:xfrm>
              <a:off x="4060275" y="3988450"/>
              <a:ext cx="183650" cy="126900"/>
            </a:xfrm>
            <a:custGeom>
              <a:avLst/>
              <a:gdLst/>
              <a:ahLst/>
              <a:cxnLst/>
              <a:rect l="l" t="t" r="r" b="b"/>
              <a:pathLst>
                <a:path w="7346" h="5076" extrusionOk="0">
                  <a:moveTo>
                    <a:pt x="0" y="0"/>
                  </a:moveTo>
                  <a:lnTo>
                    <a:pt x="247" y="5075"/>
                  </a:lnTo>
                  <a:lnTo>
                    <a:pt x="7346" y="5075"/>
                  </a:lnTo>
                  <a:lnTo>
                    <a:pt x="6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3778;p64">
              <a:extLst>
                <a:ext uri="{FF2B5EF4-FFF2-40B4-BE49-F238E27FC236}">
                  <a16:creationId xmlns:a16="http://schemas.microsoft.com/office/drawing/2014/main" id="{E37062A4-121E-4820-A3AF-CC6B39D2FE4D}"/>
                </a:ext>
              </a:extLst>
            </p:cNvPr>
            <p:cNvSpPr/>
            <p:nvPr/>
          </p:nvSpPr>
          <p:spPr>
            <a:xfrm>
              <a:off x="4052900" y="3981300"/>
              <a:ext cx="198525" cy="141225"/>
            </a:xfrm>
            <a:custGeom>
              <a:avLst/>
              <a:gdLst/>
              <a:ahLst/>
              <a:cxnLst/>
              <a:rect l="l" t="t" r="r" b="b"/>
              <a:pathLst>
                <a:path w="7941" h="5649" extrusionOk="0">
                  <a:moveTo>
                    <a:pt x="6890" y="572"/>
                  </a:moveTo>
                  <a:lnTo>
                    <a:pt x="7326" y="5075"/>
                  </a:lnTo>
                  <a:lnTo>
                    <a:pt x="815" y="5075"/>
                  </a:lnTo>
                  <a:lnTo>
                    <a:pt x="595" y="572"/>
                  </a:lnTo>
                  <a:close/>
                  <a:moveTo>
                    <a:pt x="291" y="0"/>
                  </a:moveTo>
                  <a:cubicBezTo>
                    <a:pt x="130" y="0"/>
                    <a:pt x="0" y="137"/>
                    <a:pt x="8" y="300"/>
                  </a:cubicBezTo>
                  <a:lnTo>
                    <a:pt x="257" y="5375"/>
                  </a:lnTo>
                  <a:cubicBezTo>
                    <a:pt x="263" y="5528"/>
                    <a:pt x="389" y="5648"/>
                    <a:pt x="542" y="5648"/>
                  </a:cubicBezTo>
                  <a:lnTo>
                    <a:pt x="7640" y="5648"/>
                  </a:lnTo>
                  <a:lnTo>
                    <a:pt x="7640" y="5647"/>
                  </a:lnTo>
                  <a:cubicBezTo>
                    <a:pt x="7809" y="5647"/>
                    <a:pt x="7941" y="5502"/>
                    <a:pt x="7924" y="5334"/>
                  </a:cubicBezTo>
                  <a:lnTo>
                    <a:pt x="7435" y="259"/>
                  </a:lnTo>
                  <a:cubicBezTo>
                    <a:pt x="7421" y="112"/>
                    <a:pt x="7298" y="0"/>
                    <a:pt x="7150" y="0"/>
                  </a:cubicBezTo>
                  <a:lnTo>
                    <a:pt x="294" y="0"/>
                  </a:lnTo>
                  <a:cubicBezTo>
                    <a:pt x="293" y="0"/>
                    <a:pt x="292" y="0"/>
                    <a:pt x="29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3779;p64">
              <a:extLst>
                <a:ext uri="{FF2B5EF4-FFF2-40B4-BE49-F238E27FC236}">
                  <a16:creationId xmlns:a16="http://schemas.microsoft.com/office/drawing/2014/main" id="{614B1D98-3C87-400A-8A18-DF2B59209B90}"/>
                </a:ext>
              </a:extLst>
            </p:cNvPr>
            <p:cNvSpPr/>
            <p:nvPr/>
          </p:nvSpPr>
          <p:spPr>
            <a:xfrm>
              <a:off x="2666525" y="4508979"/>
              <a:ext cx="2038350" cy="152600"/>
            </a:xfrm>
            <a:custGeom>
              <a:avLst/>
              <a:gdLst/>
              <a:ahLst/>
              <a:cxnLst/>
              <a:rect l="l" t="t" r="r" b="b"/>
              <a:pathLst>
                <a:path w="81534" h="6104" extrusionOk="0">
                  <a:moveTo>
                    <a:pt x="1747" y="1"/>
                  </a:moveTo>
                  <a:lnTo>
                    <a:pt x="0" y="6104"/>
                  </a:lnTo>
                  <a:lnTo>
                    <a:pt x="81534" y="6104"/>
                  </a:lnTo>
                  <a:lnTo>
                    <a:pt x="8035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3780;p64">
              <a:extLst>
                <a:ext uri="{FF2B5EF4-FFF2-40B4-BE49-F238E27FC236}">
                  <a16:creationId xmlns:a16="http://schemas.microsoft.com/office/drawing/2014/main" id="{BA16E348-384C-42A6-8BC7-77CAD502A582}"/>
                </a:ext>
              </a:extLst>
            </p:cNvPr>
            <p:cNvSpPr/>
            <p:nvPr/>
          </p:nvSpPr>
          <p:spPr>
            <a:xfrm>
              <a:off x="2658325" y="4506675"/>
              <a:ext cx="2054400" cy="166950"/>
            </a:xfrm>
            <a:custGeom>
              <a:avLst/>
              <a:gdLst/>
              <a:ahLst/>
              <a:cxnLst/>
              <a:rect l="l" t="t" r="r" b="b"/>
              <a:pathLst>
                <a:path w="82176" h="6678" extrusionOk="0">
                  <a:moveTo>
                    <a:pt x="80451" y="574"/>
                  </a:moveTo>
                  <a:lnTo>
                    <a:pt x="81515" y="6105"/>
                  </a:lnTo>
                  <a:lnTo>
                    <a:pt x="708" y="6105"/>
                  </a:lnTo>
                  <a:lnTo>
                    <a:pt x="2290" y="574"/>
                  </a:lnTo>
                  <a:close/>
                  <a:moveTo>
                    <a:pt x="2075" y="1"/>
                  </a:moveTo>
                  <a:cubicBezTo>
                    <a:pt x="1947" y="1"/>
                    <a:pt x="1835" y="85"/>
                    <a:pt x="1800" y="208"/>
                  </a:cubicBezTo>
                  <a:lnTo>
                    <a:pt x="53" y="6312"/>
                  </a:lnTo>
                  <a:cubicBezTo>
                    <a:pt x="0" y="6494"/>
                    <a:pt x="137" y="6678"/>
                    <a:pt x="328" y="6678"/>
                  </a:cubicBezTo>
                  <a:lnTo>
                    <a:pt x="81862" y="6678"/>
                  </a:lnTo>
                  <a:cubicBezTo>
                    <a:pt x="82041" y="6678"/>
                    <a:pt x="82176" y="6514"/>
                    <a:pt x="82143" y="6337"/>
                  </a:cubicBezTo>
                  <a:lnTo>
                    <a:pt x="80967" y="233"/>
                  </a:lnTo>
                  <a:cubicBezTo>
                    <a:pt x="80942" y="98"/>
                    <a:pt x="80824" y="2"/>
                    <a:pt x="8068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3781;p64">
              <a:extLst>
                <a:ext uri="{FF2B5EF4-FFF2-40B4-BE49-F238E27FC236}">
                  <a16:creationId xmlns:a16="http://schemas.microsoft.com/office/drawing/2014/main" id="{6C4DD97D-7C03-4ADA-9F23-EF24C2EC31D4}"/>
                </a:ext>
              </a:extLst>
            </p:cNvPr>
            <p:cNvSpPr/>
            <p:nvPr/>
          </p:nvSpPr>
          <p:spPr>
            <a:xfrm>
              <a:off x="4231650" y="3988450"/>
              <a:ext cx="189725" cy="126900"/>
            </a:xfrm>
            <a:custGeom>
              <a:avLst/>
              <a:gdLst/>
              <a:ahLst/>
              <a:cxnLst/>
              <a:rect l="l" t="t" r="r" b="b"/>
              <a:pathLst>
                <a:path w="7589" h="5076" extrusionOk="0">
                  <a:moveTo>
                    <a:pt x="0" y="0"/>
                  </a:moveTo>
                  <a:lnTo>
                    <a:pt x="491" y="5075"/>
                  </a:lnTo>
                  <a:lnTo>
                    <a:pt x="7588" y="5075"/>
                  </a:lnTo>
                  <a:lnTo>
                    <a:pt x="6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3782;p64">
              <a:extLst>
                <a:ext uri="{FF2B5EF4-FFF2-40B4-BE49-F238E27FC236}">
                  <a16:creationId xmlns:a16="http://schemas.microsoft.com/office/drawing/2014/main" id="{C483E760-42ED-446E-8D19-9DE9BB5A0527}"/>
                </a:ext>
              </a:extLst>
            </p:cNvPr>
            <p:cNvSpPr/>
            <p:nvPr/>
          </p:nvSpPr>
          <p:spPr>
            <a:xfrm>
              <a:off x="4224100" y="3981275"/>
              <a:ext cx="204950" cy="141250"/>
            </a:xfrm>
            <a:custGeom>
              <a:avLst/>
              <a:gdLst/>
              <a:ahLst/>
              <a:cxnLst/>
              <a:rect l="l" t="t" r="r" b="b"/>
              <a:pathLst>
                <a:path w="8198" h="5650" extrusionOk="0">
                  <a:moveTo>
                    <a:pt x="6910" y="573"/>
                  </a:moveTo>
                  <a:lnTo>
                    <a:pt x="7561" y="5076"/>
                  </a:lnTo>
                  <a:lnTo>
                    <a:pt x="1052" y="5076"/>
                  </a:lnTo>
                  <a:lnTo>
                    <a:pt x="617" y="573"/>
                  </a:lnTo>
                  <a:close/>
                  <a:moveTo>
                    <a:pt x="302" y="0"/>
                  </a:moveTo>
                  <a:cubicBezTo>
                    <a:pt x="133" y="0"/>
                    <a:pt x="1" y="146"/>
                    <a:pt x="16" y="314"/>
                  </a:cubicBezTo>
                  <a:lnTo>
                    <a:pt x="507" y="5390"/>
                  </a:lnTo>
                  <a:cubicBezTo>
                    <a:pt x="521" y="5537"/>
                    <a:pt x="644" y="5648"/>
                    <a:pt x="792" y="5649"/>
                  </a:cubicBezTo>
                  <a:lnTo>
                    <a:pt x="7890" y="5649"/>
                  </a:lnTo>
                  <a:lnTo>
                    <a:pt x="7890" y="5648"/>
                  </a:lnTo>
                  <a:cubicBezTo>
                    <a:pt x="8065" y="5648"/>
                    <a:pt x="8198" y="5494"/>
                    <a:pt x="8174" y="5321"/>
                  </a:cubicBezTo>
                  <a:lnTo>
                    <a:pt x="7440" y="246"/>
                  </a:lnTo>
                  <a:cubicBezTo>
                    <a:pt x="7420" y="105"/>
                    <a:pt x="7300" y="1"/>
                    <a:pt x="715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3783;p64">
              <a:extLst>
                <a:ext uri="{FF2B5EF4-FFF2-40B4-BE49-F238E27FC236}">
                  <a16:creationId xmlns:a16="http://schemas.microsoft.com/office/drawing/2014/main" id="{1151227B-FFF1-4040-A8B0-B4CE0BCA95E7}"/>
                </a:ext>
              </a:extLst>
            </p:cNvPr>
            <p:cNvSpPr/>
            <p:nvPr/>
          </p:nvSpPr>
          <p:spPr>
            <a:xfrm>
              <a:off x="1662850" y="4934500"/>
              <a:ext cx="4367925" cy="62025"/>
            </a:xfrm>
            <a:custGeom>
              <a:avLst/>
              <a:gdLst/>
              <a:ahLst/>
              <a:cxnLst/>
              <a:rect l="l" t="t" r="r" b="b"/>
              <a:pathLst>
                <a:path w="174717" h="2481" extrusionOk="0">
                  <a:moveTo>
                    <a:pt x="1" y="1"/>
                  </a:moveTo>
                  <a:lnTo>
                    <a:pt x="1" y="2480"/>
                  </a:lnTo>
                  <a:lnTo>
                    <a:pt x="174716" y="2480"/>
                  </a:lnTo>
                  <a:lnTo>
                    <a:pt x="17471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3784;p64">
              <a:extLst>
                <a:ext uri="{FF2B5EF4-FFF2-40B4-BE49-F238E27FC236}">
                  <a16:creationId xmlns:a16="http://schemas.microsoft.com/office/drawing/2014/main" id="{BF8F2526-3041-4F15-AF7C-5B879E413467}"/>
                </a:ext>
              </a:extLst>
            </p:cNvPr>
            <p:cNvSpPr/>
            <p:nvPr/>
          </p:nvSpPr>
          <p:spPr>
            <a:xfrm>
              <a:off x="1655725" y="4927350"/>
              <a:ext cx="4382225" cy="76325"/>
            </a:xfrm>
            <a:custGeom>
              <a:avLst/>
              <a:gdLst/>
              <a:ahLst/>
              <a:cxnLst/>
              <a:rect l="l" t="t" r="r" b="b"/>
              <a:pathLst>
                <a:path w="175289" h="3053" extrusionOk="0">
                  <a:moveTo>
                    <a:pt x="174715" y="574"/>
                  </a:moveTo>
                  <a:lnTo>
                    <a:pt x="174715" y="2479"/>
                  </a:lnTo>
                  <a:lnTo>
                    <a:pt x="573" y="2479"/>
                  </a:lnTo>
                  <a:lnTo>
                    <a:pt x="573" y="574"/>
                  </a:lnTo>
                  <a:close/>
                  <a:moveTo>
                    <a:pt x="286" y="1"/>
                  </a:moveTo>
                  <a:cubicBezTo>
                    <a:pt x="128" y="1"/>
                    <a:pt x="0" y="129"/>
                    <a:pt x="0" y="288"/>
                  </a:cubicBezTo>
                  <a:lnTo>
                    <a:pt x="0" y="2766"/>
                  </a:lnTo>
                  <a:cubicBezTo>
                    <a:pt x="0" y="2924"/>
                    <a:pt x="128" y="3052"/>
                    <a:pt x="286" y="3052"/>
                  </a:cubicBezTo>
                  <a:lnTo>
                    <a:pt x="175001" y="3052"/>
                  </a:lnTo>
                  <a:cubicBezTo>
                    <a:pt x="175160" y="3052"/>
                    <a:pt x="175288" y="2924"/>
                    <a:pt x="175288" y="2766"/>
                  </a:cubicBezTo>
                  <a:lnTo>
                    <a:pt x="175288" y="288"/>
                  </a:lnTo>
                  <a:cubicBezTo>
                    <a:pt x="175288" y="129"/>
                    <a:pt x="175160" y="1"/>
                    <a:pt x="17500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3785;p64">
              <a:extLst>
                <a:ext uri="{FF2B5EF4-FFF2-40B4-BE49-F238E27FC236}">
                  <a16:creationId xmlns:a16="http://schemas.microsoft.com/office/drawing/2014/main" id="{6CE1CCC4-F460-4F2F-93A2-0DC8FA2E590E}"/>
                </a:ext>
              </a:extLst>
            </p:cNvPr>
            <p:cNvSpPr/>
            <p:nvPr/>
          </p:nvSpPr>
          <p:spPr>
            <a:xfrm>
              <a:off x="3073800" y="2103700"/>
              <a:ext cx="1546050" cy="1325725"/>
            </a:xfrm>
            <a:custGeom>
              <a:avLst/>
              <a:gdLst/>
              <a:ahLst/>
              <a:cxnLst/>
              <a:rect l="l" t="t" r="r" b="b"/>
              <a:pathLst>
                <a:path w="61842" h="53029" extrusionOk="0">
                  <a:moveTo>
                    <a:pt x="30921" y="1"/>
                  </a:moveTo>
                  <a:cubicBezTo>
                    <a:pt x="29854" y="1"/>
                    <a:pt x="28786" y="529"/>
                    <a:pt x="28176" y="1586"/>
                  </a:cubicBezTo>
                  <a:lnTo>
                    <a:pt x="1221" y="48272"/>
                  </a:lnTo>
                  <a:cubicBezTo>
                    <a:pt x="1" y="50385"/>
                    <a:pt x="1526" y="53028"/>
                    <a:pt x="3966" y="53028"/>
                  </a:cubicBezTo>
                  <a:lnTo>
                    <a:pt x="57875" y="53028"/>
                  </a:lnTo>
                  <a:cubicBezTo>
                    <a:pt x="60317" y="53028"/>
                    <a:pt x="61842" y="50385"/>
                    <a:pt x="60622" y="48272"/>
                  </a:cubicBezTo>
                  <a:lnTo>
                    <a:pt x="33666" y="1586"/>
                  </a:lnTo>
                  <a:cubicBezTo>
                    <a:pt x="33056" y="529"/>
                    <a:pt x="31989" y="1"/>
                    <a:pt x="3092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3786;p64">
              <a:extLst>
                <a:ext uri="{FF2B5EF4-FFF2-40B4-BE49-F238E27FC236}">
                  <a16:creationId xmlns:a16="http://schemas.microsoft.com/office/drawing/2014/main" id="{448C502B-3804-4024-BCE9-1C265F3A9A63}"/>
                </a:ext>
              </a:extLst>
            </p:cNvPr>
            <p:cNvSpPr/>
            <p:nvPr/>
          </p:nvSpPr>
          <p:spPr>
            <a:xfrm>
              <a:off x="3082475" y="2096550"/>
              <a:ext cx="1528675" cy="1340000"/>
            </a:xfrm>
            <a:custGeom>
              <a:avLst/>
              <a:gdLst/>
              <a:ahLst/>
              <a:cxnLst/>
              <a:rect l="l" t="t" r="r" b="b"/>
              <a:pathLst>
                <a:path w="61147" h="53600" extrusionOk="0">
                  <a:moveTo>
                    <a:pt x="30574" y="574"/>
                  </a:moveTo>
                  <a:cubicBezTo>
                    <a:pt x="31617" y="574"/>
                    <a:pt x="32550" y="1112"/>
                    <a:pt x="33072" y="2015"/>
                  </a:cubicBezTo>
                  <a:lnTo>
                    <a:pt x="60026" y="48702"/>
                  </a:lnTo>
                  <a:cubicBezTo>
                    <a:pt x="60548" y="49604"/>
                    <a:pt x="60546" y="50683"/>
                    <a:pt x="60026" y="51585"/>
                  </a:cubicBezTo>
                  <a:cubicBezTo>
                    <a:pt x="59506" y="52487"/>
                    <a:pt x="58571" y="53027"/>
                    <a:pt x="57529" y="53027"/>
                  </a:cubicBezTo>
                  <a:lnTo>
                    <a:pt x="3619" y="53027"/>
                  </a:lnTo>
                  <a:cubicBezTo>
                    <a:pt x="2577" y="53027"/>
                    <a:pt x="1643" y="52487"/>
                    <a:pt x="1122" y="51585"/>
                  </a:cubicBezTo>
                  <a:cubicBezTo>
                    <a:pt x="601" y="50683"/>
                    <a:pt x="601" y="49604"/>
                    <a:pt x="1122" y="48702"/>
                  </a:cubicBezTo>
                  <a:lnTo>
                    <a:pt x="28075" y="2015"/>
                  </a:lnTo>
                  <a:cubicBezTo>
                    <a:pt x="28598" y="1112"/>
                    <a:pt x="29531" y="574"/>
                    <a:pt x="30574" y="574"/>
                  </a:cubicBezTo>
                  <a:close/>
                  <a:moveTo>
                    <a:pt x="30574" y="1"/>
                  </a:moveTo>
                  <a:cubicBezTo>
                    <a:pt x="29325" y="1"/>
                    <a:pt x="28206" y="647"/>
                    <a:pt x="27580" y="1728"/>
                  </a:cubicBezTo>
                  <a:lnTo>
                    <a:pt x="626" y="48416"/>
                  </a:lnTo>
                  <a:cubicBezTo>
                    <a:pt x="1" y="49498"/>
                    <a:pt x="2" y="50789"/>
                    <a:pt x="626" y="51872"/>
                  </a:cubicBezTo>
                  <a:cubicBezTo>
                    <a:pt x="1251" y="52954"/>
                    <a:pt x="2369" y="53600"/>
                    <a:pt x="3619" y="53600"/>
                  </a:cubicBezTo>
                  <a:lnTo>
                    <a:pt x="57529" y="53600"/>
                  </a:lnTo>
                  <a:cubicBezTo>
                    <a:pt x="58778" y="53600"/>
                    <a:pt x="59897" y="52954"/>
                    <a:pt x="60522" y="51872"/>
                  </a:cubicBezTo>
                  <a:cubicBezTo>
                    <a:pt x="61146" y="50789"/>
                    <a:pt x="61146" y="49498"/>
                    <a:pt x="60522" y="48416"/>
                  </a:cubicBezTo>
                  <a:lnTo>
                    <a:pt x="33567" y="1728"/>
                  </a:lnTo>
                  <a:cubicBezTo>
                    <a:pt x="32943" y="647"/>
                    <a:pt x="31824" y="1"/>
                    <a:pt x="305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3787;p64">
              <a:extLst>
                <a:ext uri="{FF2B5EF4-FFF2-40B4-BE49-F238E27FC236}">
                  <a16:creationId xmlns:a16="http://schemas.microsoft.com/office/drawing/2014/main" id="{530FA70F-B7AF-41FB-8275-4A1E49276413}"/>
                </a:ext>
              </a:extLst>
            </p:cNvPr>
            <p:cNvSpPr/>
            <p:nvPr/>
          </p:nvSpPr>
          <p:spPr>
            <a:xfrm>
              <a:off x="3205650" y="2204625"/>
              <a:ext cx="1282350" cy="1152700"/>
            </a:xfrm>
            <a:custGeom>
              <a:avLst/>
              <a:gdLst/>
              <a:ahLst/>
              <a:cxnLst/>
              <a:rect l="l" t="t" r="r" b="b"/>
              <a:pathLst>
                <a:path w="51294" h="46108" extrusionOk="0">
                  <a:moveTo>
                    <a:pt x="25647" y="573"/>
                  </a:moveTo>
                  <a:cubicBezTo>
                    <a:pt x="26502" y="573"/>
                    <a:pt x="27267" y="1027"/>
                    <a:pt x="27695" y="1788"/>
                  </a:cubicBezTo>
                  <a:lnTo>
                    <a:pt x="50256" y="41878"/>
                  </a:lnTo>
                  <a:cubicBezTo>
                    <a:pt x="50694" y="42658"/>
                    <a:pt x="50687" y="43583"/>
                    <a:pt x="50235" y="44356"/>
                  </a:cubicBezTo>
                  <a:cubicBezTo>
                    <a:pt x="49802" y="45094"/>
                    <a:pt x="49045" y="45535"/>
                    <a:pt x="48207" y="45535"/>
                  </a:cubicBezTo>
                  <a:lnTo>
                    <a:pt x="3088" y="45535"/>
                  </a:lnTo>
                  <a:cubicBezTo>
                    <a:pt x="2250" y="45535"/>
                    <a:pt x="1491" y="45094"/>
                    <a:pt x="1060" y="44356"/>
                  </a:cubicBezTo>
                  <a:cubicBezTo>
                    <a:pt x="608" y="43583"/>
                    <a:pt x="600" y="42656"/>
                    <a:pt x="1038" y="41878"/>
                  </a:cubicBezTo>
                  <a:lnTo>
                    <a:pt x="23598" y="1788"/>
                  </a:lnTo>
                  <a:cubicBezTo>
                    <a:pt x="24027" y="1027"/>
                    <a:pt x="24792" y="573"/>
                    <a:pt x="25647" y="573"/>
                  </a:cubicBezTo>
                  <a:close/>
                  <a:moveTo>
                    <a:pt x="25647" y="0"/>
                  </a:moveTo>
                  <a:cubicBezTo>
                    <a:pt x="24583" y="0"/>
                    <a:pt x="23631" y="564"/>
                    <a:pt x="23099" y="1508"/>
                  </a:cubicBezTo>
                  <a:lnTo>
                    <a:pt x="540" y="41598"/>
                  </a:lnTo>
                  <a:cubicBezTo>
                    <a:pt x="0" y="42555"/>
                    <a:pt x="11" y="43694"/>
                    <a:pt x="566" y="44644"/>
                  </a:cubicBezTo>
                  <a:cubicBezTo>
                    <a:pt x="1101" y="45560"/>
                    <a:pt x="2043" y="46108"/>
                    <a:pt x="3088" y="46108"/>
                  </a:cubicBezTo>
                  <a:lnTo>
                    <a:pt x="48207" y="46108"/>
                  </a:lnTo>
                  <a:cubicBezTo>
                    <a:pt x="49250" y="46108"/>
                    <a:pt x="50193" y="45560"/>
                    <a:pt x="50729" y="44644"/>
                  </a:cubicBezTo>
                  <a:cubicBezTo>
                    <a:pt x="51284" y="43694"/>
                    <a:pt x="51294" y="42556"/>
                    <a:pt x="50754" y="41598"/>
                  </a:cubicBezTo>
                  <a:lnTo>
                    <a:pt x="28194" y="1508"/>
                  </a:lnTo>
                  <a:cubicBezTo>
                    <a:pt x="27663" y="564"/>
                    <a:pt x="26711" y="0"/>
                    <a:pt x="2564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3788;p64">
              <a:extLst>
                <a:ext uri="{FF2B5EF4-FFF2-40B4-BE49-F238E27FC236}">
                  <a16:creationId xmlns:a16="http://schemas.microsoft.com/office/drawing/2014/main" id="{7EBAC3D0-A7A1-4015-98C7-673D8761E076}"/>
                </a:ext>
              </a:extLst>
            </p:cNvPr>
            <p:cNvSpPr/>
            <p:nvPr/>
          </p:nvSpPr>
          <p:spPr>
            <a:xfrm>
              <a:off x="3735600" y="2434425"/>
              <a:ext cx="222450" cy="852900"/>
            </a:xfrm>
            <a:custGeom>
              <a:avLst/>
              <a:gdLst/>
              <a:ahLst/>
              <a:cxnLst/>
              <a:rect l="l" t="t" r="r" b="b"/>
              <a:pathLst>
                <a:path w="8898" h="34116" extrusionOk="0">
                  <a:moveTo>
                    <a:pt x="4450" y="1"/>
                  </a:moveTo>
                  <a:cubicBezTo>
                    <a:pt x="3691" y="1"/>
                    <a:pt x="2932" y="181"/>
                    <a:pt x="2173" y="542"/>
                  </a:cubicBezTo>
                  <a:cubicBezTo>
                    <a:pt x="656" y="1263"/>
                    <a:pt x="1" y="2480"/>
                    <a:pt x="210" y="4191"/>
                  </a:cubicBezTo>
                  <a:lnTo>
                    <a:pt x="2308" y="20725"/>
                  </a:lnTo>
                  <a:cubicBezTo>
                    <a:pt x="2382" y="21410"/>
                    <a:pt x="2636" y="21945"/>
                    <a:pt x="3066" y="22333"/>
                  </a:cubicBezTo>
                  <a:cubicBezTo>
                    <a:pt x="3497" y="22720"/>
                    <a:pt x="3962" y="22913"/>
                    <a:pt x="4461" y="22913"/>
                  </a:cubicBezTo>
                  <a:cubicBezTo>
                    <a:pt x="4959" y="22912"/>
                    <a:pt x="5424" y="22718"/>
                    <a:pt x="5855" y="22333"/>
                  </a:cubicBezTo>
                  <a:cubicBezTo>
                    <a:pt x="6286" y="21945"/>
                    <a:pt x="6539" y="21410"/>
                    <a:pt x="6614" y="20725"/>
                  </a:cubicBezTo>
                  <a:lnTo>
                    <a:pt x="8690" y="4191"/>
                  </a:lnTo>
                  <a:cubicBezTo>
                    <a:pt x="8898" y="2480"/>
                    <a:pt x="8243" y="1263"/>
                    <a:pt x="6727" y="542"/>
                  </a:cubicBezTo>
                  <a:cubicBezTo>
                    <a:pt x="5968" y="181"/>
                    <a:pt x="5209" y="1"/>
                    <a:pt x="4450" y="1"/>
                  </a:cubicBezTo>
                  <a:close/>
                  <a:moveTo>
                    <a:pt x="4510" y="26484"/>
                  </a:moveTo>
                  <a:cubicBezTo>
                    <a:pt x="3427" y="26484"/>
                    <a:pt x="2528" y="26860"/>
                    <a:pt x="1816" y="27610"/>
                  </a:cubicBezTo>
                  <a:cubicBezTo>
                    <a:pt x="1102" y="28362"/>
                    <a:pt x="744" y="29258"/>
                    <a:pt x="744" y="30299"/>
                  </a:cubicBezTo>
                  <a:cubicBezTo>
                    <a:pt x="745" y="31370"/>
                    <a:pt x="1113" y="32274"/>
                    <a:pt x="1850" y="33011"/>
                  </a:cubicBezTo>
                  <a:lnTo>
                    <a:pt x="1849" y="33011"/>
                  </a:lnTo>
                  <a:cubicBezTo>
                    <a:pt x="2586" y="33747"/>
                    <a:pt x="3474" y="34115"/>
                    <a:pt x="4516" y="34115"/>
                  </a:cubicBezTo>
                  <a:cubicBezTo>
                    <a:pt x="5572" y="34115"/>
                    <a:pt x="6461" y="33740"/>
                    <a:pt x="7183" y="32988"/>
                  </a:cubicBezTo>
                  <a:cubicBezTo>
                    <a:pt x="7904" y="32237"/>
                    <a:pt x="8264" y="31341"/>
                    <a:pt x="8264" y="30299"/>
                  </a:cubicBezTo>
                  <a:cubicBezTo>
                    <a:pt x="8264" y="29183"/>
                    <a:pt x="7893" y="28267"/>
                    <a:pt x="7149" y="27554"/>
                  </a:cubicBezTo>
                  <a:cubicBezTo>
                    <a:pt x="6405" y="26840"/>
                    <a:pt x="5527" y="26484"/>
                    <a:pt x="4516" y="26484"/>
                  </a:cubicBezTo>
                  <a:cubicBezTo>
                    <a:pt x="4514" y="26484"/>
                    <a:pt x="4512" y="26484"/>
                    <a:pt x="4510" y="26484"/>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3789;p64">
              <a:extLst>
                <a:ext uri="{FF2B5EF4-FFF2-40B4-BE49-F238E27FC236}">
                  <a16:creationId xmlns:a16="http://schemas.microsoft.com/office/drawing/2014/main" id="{13F01A37-1B98-42F8-990B-C799B246AB41}"/>
                </a:ext>
              </a:extLst>
            </p:cNvPr>
            <p:cNvSpPr/>
            <p:nvPr/>
          </p:nvSpPr>
          <p:spPr>
            <a:xfrm>
              <a:off x="1186600" y="3338775"/>
              <a:ext cx="682350" cy="1507575"/>
            </a:xfrm>
            <a:custGeom>
              <a:avLst/>
              <a:gdLst/>
              <a:ahLst/>
              <a:cxnLst/>
              <a:rect l="l" t="t" r="r" b="b"/>
              <a:pathLst>
                <a:path w="27294" h="60303" extrusionOk="0">
                  <a:moveTo>
                    <a:pt x="2610" y="1"/>
                  </a:moveTo>
                  <a:cubicBezTo>
                    <a:pt x="2610" y="1"/>
                    <a:pt x="0" y="6553"/>
                    <a:pt x="672" y="11279"/>
                  </a:cubicBezTo>
                  <a:cubicBezTo>
                    <a:pt x="1345" y="16005"/>
                    <a:pt x="16684" y="30216"/>
                    <a:pt x="16684" y="30216"/>
                  </a:cubicBezTo>
                  <a:lnTo>
                    <a:pt x="1994" y="58491"/>
                  </a:lnTo>
                  <a:lnTo>
                    <a:pt x="6065" y="60303"/>
                  </a:lnTo>
                  <a:cubicBezTo>
                    <a:pt x="6065" y="60303"/>
                    <a:pt x="27294" y="34192"/>
                    <a:pt x="27205" y="32200"/>
                  </a:cubicBezTo>
                  <a:cubicBezTo>
                    <a:pt x="27118" y="30210"/>
                    <a:pt x="21146" y="9919"/>
                    <a:pt x="21146" y="9919"/>
                  </a:cubicBezTo>
                  <a:lnTo>
                    <a:pt x="20762" y="6843"/>
                  </a:lnTo>
                  <a:cubicBezTo>
                    <a:pt x="20759" y="5439"/>
                    <a:pt x="2610" y="1"/>
                    <a:pt x="2610" y="1"/>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3790;p64">
              <a:extLst>
                <a:ext uri="{FF2B5EF4-FFF2-40B4-BE49-F238E27FC236}">
                  <a16:creationId xmlns:a16="http://schemas.microsoft.com/office/drawing/2014/main" id="{7188A994-6AB3-4F5A-93D1-E4E2EEE99FC1}"/>
                </a:ext>
              </a:extLst>
            </p:cNvPr>
            <p:cNvSpPr/>
            <p:nvPr/>
          </p:nvSpPr>
          <p:spPr>
            <a:xfrm>
              <a:off x="1179450" y="3331650"/>
              <a:ext cx="696750" cy="1521850"/>
            </a:xfrm>
            <a:custGeom>
              <a:avLst/>
              <a:gdLst/>
              <a:ahLst/>
              <a:cxnLst/>
              <a:rect l="l" t="t" r="r" b="b"/>
              <a:pathLst>
                <a:path w="27870" h="60874" extrusionOk="0">
                  <a:moveTo>
                    <a:pt x="3069" y="637"/>
                  </a:moveTo>
                  <a:cubicBezTo>
                    <a:pt x="11508" y="3173"/>
                    <a:pt x="20353" y="6276"/>
                    <a:pt x="20762" y="7151"/>
                  </a:cubicBezTo>
                  <a:cubicBezTo>
                    <a:pt x="20763" y="7155"/>
                    <a:pt x="20764" y="7160"/>
                    <a:pt x="20764" y="7164"/>
                  </a:cubicBezTo>
                  <a:lnTo>
                    <a:pt x="21158" y="10286"/>
                  </a:lnTo>
                  <a:cubicBezTo>
                    <a:pt x="21217" y="10487"/>
                    <a:pt x="27120" y="30566"/>
                    <a:pt x="27206" y="32498"/>
                  </a:cubicBezTo>
                  <a:cubicBezTo>
                    <a:pt x="27238" y="33898"/>
                    <a:pt x="14439" y="50179"/>
                    <a:pt x="6266" y="60237"/>
                  </a:cubicBezTo>
                  <a:lnTo>
                    <a:pt x="2674" y="58637"/>
                  </a:lnTo>
                  <a:lnTo>
                    <a:pt x="17225" y="30635"/>
                  </a:lnTo>
                  <a:cubicBezTo>
                    <a:pt x="17285" y="30519"/>
                    <a:pt x="17259" y="30380"/>
                    <a:pt x="17166" y="30293"/>
                  </a:cubicBezTo>
                  <a:cubicBezTo>
                    <a:pt x="17012" y="30150"/>
                    <a:pt x="1892" y="16095"/>
                    <a:pt x="1242" y="11524"/>
                  </a:cubicBezTo>
                  <a:cubicBezTo>
                    <a:pt x="660" y="7436"/>
                    <a:pt x="2612" y="1865"/>
                    <a:pt x="3069" y="637"/>
                  </a:cubicBezTo>
                  <a:close/>
                  <a:moveTo>
                    <a:pt x="2894" y="0"/>
                  </a:moveTo>
                  <a:cubicBezTo>
                    <a:pt x="2780" y="0"/>
                    <a:pt x="2674" y="69"/>
                    <a:pt x="2630" y="181"/>
                  </a:cubicBezTo>
                  <a:cubicBezTo>
                    <a:pt x="2523" y="451"/>
                    <a:pt x="0" y="6858"/>
                    <a:pt x="676" y="11603"/>
                  </a:cubicBezTo>
                  <a:cubicBezTo>
                    <a:pt x="1324" y="16168"/>
                    <a:pt x="14888" y="28951"/>
                    <a:pt x="16616" y="30564"/>
                  </a:cubicBezTo>
                  <a:lnTo>
                    <a:pt x="2025" y="58644"/>
                  </a:lnTo>
                  <a:cubicBezTo>
                    <a:pt x="1989" y="58713"/>
                    <a:pt x="1983" y="58795"/>
                    <a:pt x="2010" y="58869"/>
                  </a:cubicBezTo>
                  <a:cubicBezTo>
                    <a:pt x="2036" y="58943"/>
                    <a:pt x="2092" y="59005"/>
                    <a:pt x="2164" y="59037"/>
                  </a:cubicBezTo>
                  <a:lnTo>
                    <a:pt x="6234" y="60849"/>
                  </a:lnTo>
                  <a:cubicBezTo>
                    <a:pt x="6270" y="60864"/>
                    <a:pt x="6310" y="60873"/>
                    <a:pt x="6351" y="60873"/>
                  </a:cubicBezTo>
                  <a:cubicBezTo>
                    <a:pt x="6437" y="60873"/>
                    <a:pt x="6519" y="60834"/>
                    <a:pt x="6572" y="60767"/>
                  </a:cubicBezTo>
                  <a:cubicBezTo>
                    <a:pt x="8752" y="58086"/>
                    <a:pt x="27870" y="34513"/>
                    <a:pt x="27779" y="32473"/>
                  </a:cubicBezTo>
                  <a:cubicBezTo>
                    <a:pt x="27689" y="30471"/>
                    <a:pt x="21951" y="10954"/>
                    <a:pt x="21717" y="10169"/>
                  </a:cubicBezTo>
                  <a:lnTo>
                    <a:pt x="21332" y="7094"/>
                  </a:lnTo>
                  <a:cubicBezTo>
                    <a:pt x="21130" y="5604"/>
                    <a:pt x="8452" y="1652"/>
                    <a:pt x="2978" y="13"/>
                  </a:cubicBezTo>
                  <a:cubicBezTo>
                    <a:pt x="2950" y="4"/>
                    <a:pt x="2922" y="0"/>
                    <a:pt x="2894" y="0"/>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3791;p64">
              <a:extLst>
                <a:ext uri="{FF2B5EF4-FFF2-40B4-BE49-F238E27FC236}">
                  <a16:creationId xmlns:a16="http://schemas.microsoft.com/office/drawing/2014/main" id="{8D9816B1-738B-4B93-8CAF-E8915C5D584E}"/>
                </a:ext>
              </a:extLst>
            </p:cNvPr>
            <p:cNvSpPr/>
            <p:nvPr/>
          </p:nvSpPr>
          <p:spPr>
            <a:xfrm>
              <a:off x="1767650" y="2782175"/>
              <a:ext cx="644450" cy="862025"/>
            </a:xfrm>
            <a:custGeom>
              <a:avLst/>
              <a:gdLst/>
              <a:ahLst/>
              <a:cxnLst/>
              <a:rect l="l" t="t" r="r" b="b"/>
              <a:pathLst>
                <a:path w="25778" h="34481" extrusionOk="0">
                  <a:moveTo>
                    <a:pt x="10021" y="0"/>
                  </a:moveTo>
                  <a:lnTo>
                    <a:pt x="1" y="15034"/>
                  </a:lnTo>
                  <a:lnTo>
                    <a:pt x="862" y="24565"/>
                  </a:lnTo>
                  <a:cubicBezTo>
                    <a:pt x="1071" y="26871"/>
                    <a:pt x="2706" y="28797"/>
                    <a:pt x="4948" y="29376"/>
                  </a:cubicBezTo>
                  <a:lnTo>
                    <a:pt x="24676" y="34481"/>
                  </a:lnTo>
                  <a:lnTo>
                    <a:pt x="25777" y="31787"/>
                  </a:lnTo>
                  <a:lnTo>
                    <a:pt x="7517" y="23854"/>
                  </a:lnTo>
                  <a:lnTo>
                    <a:pt x="1002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3792;p64">
              <a:extLst>
                <a:ext uri="{FF2B5EF4-FFF2-40B4-BE49-F238E27FC236}">
                  <a16:creationId xmlns:a16="http://schemas.microsoft.com/office/drawing/2014/main" id="{80F64DD3-B7F3-4991-8858-D81D04914F33}"/>
                </a:ext>
              </a:extLst>
            </p:cNvPr>
            <p:cNvSpPr/>
            <p:nvPr/>
          </p:nvSpPr>
          <p:spPr>
            <a:xfrm>
              <a:off x="1760375" y="2775025"/>
              <a:ext cx="659825" cy="876325"/>
            </a:xfrm>
            <a:custGeom>
              <a:avLst/>
              <a:gdLst/>
              <a:ahLst/>
              <a:cxnLst/>
              <a:rect l="l" t="t" r="r" b="b"/>
              <a:pathLst>
                <a:path w="26393" h="35053" extrusionOk="0">
                  <a:moveTo>
                    <a:pt x="9906" y="1411"/>
                  </a:moveTo>
                  <a:lnTo>
                    <a:pt x="7524" y="24110"/>
                  </a:lnTo>
                  <a:cubicBezTo>
                    <a:pt x="7511" y="24235"/>
                    <a:pt x="7580" y="24353"/>
                    <a:pt x="7694" y="24403"/>
                  </a:cubicBezTo>
                  <a:lnTo>
                    <a:pt x="25698" y="32223"/>
                  </a:lnTo>
                  <a:lnTo>
                    <a:pt x="24797" y="34427"/>
                  </a:lnTo>
                  <a:lnTo>
                    <a:pt x="5310" y="29385"/>
                  </a:lnTo>
                  <a:cubicBezTo>
                    <a:pt x="3191" y="28837"/>
                    <a:pt x="1635" y="27004"/>
                    <a:pt x="1439" y="24826"/>
                  </a:cubicBezTo>
                  <a:lnTo>
                    <a:pt x="585" y="15396"/>
                  </a:lnTo>
                  <a:lnTo>
                    <a:pt x="9906" y="1411"/>
                  </a:lnTo>
                  <a:close/>
                  <a:moveTo>
                    <a:pt x="10314" y="1"/>
                  </a:moveTo>
                  <a:cubicBezTo>
                    <a:pt x="10220" y="1"/>
                    <a:pt x="10129" y="47"/>
                    <a:pt x="10074" y="128"/>
                  </a:cubicBezTo>
                  <a:lnTo>
                    <a:pt x="53" y="15163"/>
                  </a:lnTo>
                  <a:cubicBezTo>
                    <a:pt x="18" y="15218"/>
                    <a:pt x="1" y="15282"/>
                    <a:pt x="7" y="15347"/>
                  </a:cubicBezTo>
                  <a:lnTo>
                    <a:pt x="869" y="24877"/>
                  </a:lnTo>
                  <a:cubicBezTo>
                    <a:pt x="1088" y="27296"/>
                    <a:pt x="2814" y="29330"/>
                    <a:pt x="5167" y="29939"/>
                  </a:cubicBezTo>
                  <a:lnTo>
                    <a:pt x="24897" y="35044"/>
                  </a:lnTo>
                  <a:cubicBezTo>
                    <a:pt x="24920" y="35050"/>
                    <a:pt x="24944" y="35053"/>
                    <a:pt x="24967" y="35053"/>
                  </a:cubicBezTo>
                  <a:cubicBezTo>
                    <a:pt x="25084" y="35053"/>
                    <a:pt x="25189" y="34982"/>
                    <a:pt x="25233" y="34874"/>
                  </a:cubicBezTo>
                  <a:lnTo>
                    <a:pt x="26333" y="32181"/>
                  </a:lnTo>
                  <a:cubicBezTo>
                    <a:pt x="26392" y="32037"/>
                    <a:pt x="26324" y="31872"/>
                    <a:pt x="26182" y="31809"/>
                  </a:cubicBezTo>
                  <a:lnTo>
                    <a:pt x="8115" y="23962"/>
                  </a:lnTo>
                  <a:lnTo>
                    <a:pt x="10597" y="317"/>
                  </a:lnTo>
                  <a:cubicBezTo>
                    <a:pt x="10611" y="185"/>
                    <a:pt x="10533" y="62"/>
                    <a:pt x="10409" y="17"/>
                  </a:cubicBezTo>
                  <a:cubicBezTo>
                    <a:pt x="10378" y="6"/>
                    <a:pt x="10345" y="1"/>
                    <a:pt x="103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3793;p64">
              <a:extLst>
                <a:ext uri="{FF2B5EF4-FFF2-40B4-BE49-F238E27FC236}">
                  <a16:creationId xmlns:a16="http://schemas.microsoft.com/office/drawing/2014/main" id="{81D708F5-9159-4237-B54A-C305E9AB2539}"/>
                </a:ext>
              </a:extLst>
            </p:cNvPr>
            <p:cNvSpPr/>
            <p:nvPr/>
          </p:nvSpPr>
          <p:spPr>
            <a:xfrm>
              <a:off x="1770925" y="3042250"/>
              <a:ext cx="629000" cy="601950"/>
            </a:xfrm>
            <a:custGeom>
              <a:avLst/>
              <a:gdLst/>
              <a:ahLst/>
              <a:cxnLst/>
              <a:rect l="l" t="t" r="r" b="b"/>
              <a:pathLst>
                <a:path w="25160" h="24078" extrusionOk="0">
                  <a:moveTo>
                    <a:pt x="2957" y="1"/>
                  </a:moveTo>
                  <a:lnTo>
                    <a:pt x="2038" y="1379"/>
                  </a:lnTo>
                  <a:cubicBezTo>
                    <a:pt x="1421" y="2724"/>
                    <a:pt x="561" y="4595"/>
                    <a:pt x="1" y="6072"/>
                  </a:cubicBezTo>
                  <a:lnTo>
                    <a:pt x="731" y="14162"/>
                  </a:lnTo>
                  <a:cubicBezTo>
                    <a:pt x="940" y="16468"/>
                    <a:pt x="2575" y="18394"/>
                    <a:pt x="4817" y="18973"/>
                  </a:cubicBezTo>
                  <a:lnTo>
                    <a:pt x="24545" y="24078"/>
                  </a:lnTo>
                  <a:lnTo>
                    <a:pt x="25159" y="22574"/>
                  </a:lnTo>
                  <a:lnTo>
                    <a:pt x="5431" y="14922"/>
                  </a:lnTo>
                  <a:cubicBezTo>
                    <a:pt x="5431" y="14922"/>
                    <a:pt x="4779" y="15052"/>
                    <a:pt x="4153" y="15052"/>
                  </a:cubicBezTo>
                  <a:cubicBezTo>
                    <a:pt x="3736" y="15052"/>
                    <a:pt x="3330" y="14994"/>
                    <a:pt x="3137" y="14802"/>
                  </a:cubicBezTo>
                  <a:cubicBezTo>
                    <a:pt x="2655" y="14319"/>
                    <a:pt x="5068" y="12991"/>
                    <a:pt x="5068" y="12991"/>
                  </a:cubicBezTo>
                  <a:lnTo>
                    <a:pt x="2533" y="12267"/>
                  </a:lnTo>
                  <a:lnTo>
                    <a:pt x="4706" y="2732"/>
                  </a:lnTo>
                  <a:lnTo>
                    <a:pt x="2957" y="1"/>
                  </a:lnTo>
                  <a:close/>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3794;p64">
              <a:extLst>
                <a:ext uri="{FF2B5EF4-FFF2-40B4-BE49-F238E27FC236}">
                  <a16:creationId xmlns:a16="http://schemas.microsoft.com/office/drawing/2014/main" id="{09025B57-818B-40F6-B778-AB49C5131FE0}"/>
                </a:ext>
              </a:extLst>
            </p:cNvPr>
            <p:cNvSpPr/>
            <p:nvPr/>
          </p:nvSpPr>
          <p:spPr>
            <a:xfrm>
              <a:off x="1770925" y="3042250"/>
              <a:ext cx="629000" cy="601950"/>
            </a:xfrm>
            <a:custGeom>
              <a:avLst/>
              <a:gdLst/>
              <a:ahLst/>
              <a:cxnLst/>
              <a:rect l="l" t="t" r="r" b="b"/>
              <a:pathLst>
                <a:path w="25160" h="24078" extrusionOk="0">
                  <a:moveTo>
                    <a:pt x="2957" y="1"/>
                  </a:moveTo>
                  <a:lnTo>
                    <a:pt x="2038" y="1379"/>
                  </a:lnTo>
                  <a:cubicBezTo>
                    <a:pt x="1421" y="2724"/>
                    <a:pt x="561" y="4595"/>
                    <a:pt x="1" y="6072"/>
                  </a:cubicBezTo>
                  <a:lnTo>
                    <a:pt x="731" y="14162"/>
                  </a:lnTo>
                  <a:cubicBezTo>
                    <a:pt x="940" y="16468"/>
                    <a:pt x="2575" y="18394"/>
                    <a:pt x="4817" y="18973"/>
                  </a:cubicBezTo>
                  <a:lnTo>
                    <a:pt x="24545" y="24078"/>
                  </a:lnTo>
                  <a:lnTo>
                    <a:pt x="25159" y="22574"/>
                  </a:lnTo>
                  <a:lnTo>
                    <a:pt x="5431" y="14922"/>
                  </a:lnTo>
                  <a:cubicBezTo>
                    <a:pt x="5431" y="14922"/>
                    <a:pt x="4779" y="15052"/>
                    <a:pt x="4153" y="15052"/>
                  </a:cubicBezTo>
                  <a:cubicBezTo>
                    <a:pt x="3736" y="15052"/>
                    <a:pt x="3330" y="14994"/>
                    <a:pt x="3137" y="14802"/>
                  </a:cubicBezTo>
                  <a:cubicBezTo>
                    <a:pt x="2655" y="14319"/>
                    <a:pt x="5068" y="12991"/>
                    <a:pt x="5068" y="12991"/>
                  </a:cubicBezTo>
                  <a:lnTo>
                    <a:pt x="2533" y="12267"/>
                  </a:lnTo>
                  <a:lnTo>
                    <a:pt x="4706" y="2732"/>
                  </a:lnTo>
                  <a:lnTo>
                    <a:pt x="2957" y="1"/>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3795;p64">
              <a:extLst>
                <a:ext uri="{FF2B5EF4-FFF2-40B4-BE49-F238E27FC236}">
                  <a16:creationId xmlns:a16="http://schemas.microsoft.com/office/drawing/2014/main" id="{406FA4C7-17A2-4DB8-8BD6-71268C5F4ABB}"/>
                </a:ext>
              </a:extLst>
            </p:cNvPr>
            <p:cNvSpPr/>
            <p:nvPr/>
          </p:nvSpPr>
          <p:spPr>
            <a:xfrm>
              <a:off x="1845100" y="3361100"/>
              <a:ext cx="118150" cy="51300"/>
            </a:xfrm>
            <a:custGeom>
              <a:avLst/>
              <a:gdLst/>
              <a:ahLst/>
              <a:cxnLst/>
              <a:rect l="l" t="t" r="r" b="b"/>
              <a:pathLst>
                <a:path w="4726" h="2052" extrusionOk="0">
                  <a:moveTo>
                    <a:pt x="2174" y="0"/>
                  </a:moveTo>
                  <a:cubicBezTo>
                    <a:pt x="1556" y="0"/>
                    <a:pt x="877" y="95"/>
                    <a:pt x="214" y="374"/>
                  </a:cubicBezTo>
                  <a:cubicBezTo>
                    <a:pt x="68" y="436"/>
                    <a:pt x="0" y="603"/>
                    <a:pt x="62" y="748"/>
                  </a:cubicBezTo>
                  <a:cubicBezTo>
                    <a:pt x="108" y="858"/>
                    <a:pt x="215" y="924"/>
                    <a:pt x="326" y="924"/>
                  </a:cubicBezTo>
                  <a:cubicBezTo>
                    <a:pt x="363" y="924"/>
                    <a:pt x="400" y="917"/>
                    <a:pt x="436" y="902"/>
                  </a:cubicBezTo>
                  <a:cubicBezTo>
                    <a:pt x="1014" y="659"/>
                    <a:pt x="1614" y="576"/>
                    <a:pt x="2165" y="576"/>
                  </a:cubicBezTo>
                  <a:cubicBezTo>
                    <a:pt x="2501" y="576"/>
                    <a:pt x="2818" y="607"/>
                    <a:pt x="3101" y="651"/>
                  </a:cubicBezTo>
                  <a:cubicBezTo>
                    <a:pt x="2561" y="814"/>
                    <a:pt x="1916" y="1083"/>
                    <a:pt x="1287" y="1533"/>
                  </a:cubicBezTo>
                  <a:cubicBezTo>
                    <a:pt x="1060" y="1694"/>
                    <a:pt x="1174" y="2052"/>
                    <a:pt x="1454" y="2052"/>
                  </a:cubicBezTo>
                  <a:cubicBezTo>
                    <a:pt x="1513" y="2052"/>
                    <a:pt x="1570" y="2032"/>
                    <a:pt x="1619" y="1998"/>
                  </a:cubicBezTo>
                  <a:cubicBezTo>
                    <a:pt x="2961" y="1040"/>
                    <a:pt x="4413" y="984"/>
                    <a:pt x="4428" y="984"/>
                  </a:cubicBezTo>
                  <a:cubicBezTo>
                    <a:pt x="4563" y="979"/>
                    <a:pt x="4677" y="881"/>
                    <a:pt x="4701" y="748"/>
                  </a:cubicBezTo>
                  <a:cubicBezTo>
                    <a:pt x="4726" y="615"/>
                    <a:pt x="4652" y="483"/>
                    <a:pt x="4528" y="433"/>
                  </a:cubicBezTo>
                  <a:cubicBezTo>
                    <a:pt x="4466" y="407"/>
                    <a:pt x="3452" y="0"/>
                    <a:pt x="21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3796;p64">
              <a:extLst>
                <a:ext uri="{FF2B5EF4-FFF2-40B4-BE49-F238E27FC236}">
                  <a16:creationId xmlns:a16="http://schemas.microsoft.com/office/drawing/2014/main" id="{A1ABCB84-310F-4540-AEAC-BDEDEF40438E}"/>
                </a:ext>
              </a:extLst>
            </p:cNvPr>
            <p:cNvSpPr/>
            <p:nvPr/>
          </p:nvSpPr>
          <p:spPr>
            <a:xfrm>
              <a:off x="1241725" y="2559525"/>
              <a:ext cx="776475" cy="993250"/>
            </a:xfrm>
            <a:custGeom>
              <a:avLst/>
              <a:gdLst/>
              <a:ahLst/>
              <a:cxnLst/>
              <a:rect l="l" t="t" r="r" b="b"/>
              <a:pathLst>
                <a:path w="31059" h="39730" extrusionOk="0">
                  <a:moveTo>
                    <a:pt x="15185" y="0"/>
                  </a:moveTo>
                  <a:lnTo>
                    <a:pt x="5445" y="587"/>
                  </a:lnTo>
                  <a:lnTo>
                    <a:pt x="1" y="31701"/>
                  </a:lnTo>
                  <a:cubicBezTo>
                    <a:pt x="1" y="31701"/>
                    <a:pt x="2464" y="36400"/>
                    <a:pt x="9769" y="38476"/>
                  </a:cubicBezTo>
                  <a:cubicBezTo>
                    <a:pt x="13267" y="39471"/>
                    <a:pt x="15492" y="39730"/>
                    <a:pt x="16861" y="39730"/>
                  </a:cubicBezTo>
                  <a:cubicBezTo>
                    <a:pt x="18350" y="39730"/>
                    <a:pt x="18826" y="39423"/>
                    <a:pt x="18826" y="39423"/>
                  </a:cubicBezTo>
                  <a:lnTo>
                    <a:pt x="31058" y="8906"/>
                  </a:lnTo>
                  <a:lnTo>
                    <a:pt x="20853" y="2451"/>
                  </a:lnTo>
                  <a:lnTo>
                    <a:pt x="1518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3797;p64">
              <a:extLst>
                <a:ext uri="{FF2B5EF4-FFF2-40B4-BE49-F238E27FC236}">
                  <a16:creationId xmlns:a16="http://schemas.microsoft.com/office/drawing/2014/main" id="{90D2239B-41BE-4919-8024-E0F5C89E1370}"/>
                </a:ext>
              </a:extLst>
            </p:cNvPr>
            <p:cNvSpPr/>
            <p:nvPr/>
          </p:nvSpPr>
          <p:spPr>
            <a:xfrm>
              <a:off x="1234425" y="2552400"/>
              <a:ext cx="791675" cy="1007425"/>
            </a:xfrm>
            <a:custGeom>
              <a:avLst/>
              <a:gdLst/>
              <a:ahLst/>
              <a:cxnLst/>
              <a:rect l="l" t="t" r="r" b="b"/>
              <a:pathLst>
                <a:path w="31667" h="40297" extrusionOk="0">
                  <a:moveTo>
                    <a:pt x="15426" y="575"/>
                  </a:moveTo>
                  <a:lnTo>
                    <a:pt x="21011" y="2989"/>
                  </a:lnTo>
                  <a:lnTo>
                    <a:pt x="30995" y="9305"/>
                  </a:lnTo>
                  <a:lnTo>
                    <a:pt x="18895" y="39498"/>
                  </a:lnTo>
                  <a:cubicBezTo>
                    <a:pt x="18717" y="39567"/>
                    <a:pt x="18204" y="39723"/>
                    <a:pt x="17149" y="39723"/>
                  </a:cubicBezTo>
                  <a:cubicBezTo>
                    <a:pt x="15815" y="39723"/>
                    <a:pt x="13617" y="39474"/>
                    <a:pt x="10139" y="38485"/>
                  </a:cubicBezTo>
                  <a:cubicBezTo>
                    <a:pt x="3575" y="36618"/>
                    <a:pt x="961" y="32559"/>
                    <a:pt x="593" y="31934"/>
                  </a:cubicBezTo>
                  <a:lnTo>
                    <a:pt x="5982" y="1144"/>
                  </a:lnTo>
                  <a:lnTo>
                    <a:pt x="15426" y="575"/>
                  </a:lnTo>
                  <a:close/>
                  <a:moveTo>
                    <a:pt x="15477" y="0"/>
                  </a:moveTo>
                  <a:cubicBezTo>
                    <a:pt x="15472" y="0"/>
                    <a:pt x="15466" y="1"/>
                    <a:pt x="15460" y="1"/>
                  </a:cubicBezTo>
                  <a:lnTo>
                    <a:pt x="5720" y="587"/>
                  </a:lnTo>
                  <a:cubicBezTo>
                    <a:pt x="5588" y="594"/>
                    <a:pt x="5478" y="692"/>
                    <a:pt x="5455" y="822"/>
                  </a:cubicBezTo>
                  <a:lnTo>
                    <a:pt x="11" y="31938"/>
                  </a:lnTo>
                  <a:cubicBezTo>
                    <a:pt x="1" y="31999"/>
                    <a:pt x="10" y="32063"/>
                    <a:pt x="39" y="32120"/>
                  </a:cubicBezTo>
                  <a:cubicBezTo>
                    <a:pt x="143" y="32316"/>
                    <a:pt x="2645" y="36950"/>
                    <a:pt x="9983" y="39036"/>
                  </a:cubicBezTo>
                  <a:cubicBezTo>
                    <a:pt x="13479" y="40031"/>
                    <a:pt x="15734" y="40296"/>
                    <a:pt x="17147" y="40296"/>
                  </a:cubicBezTo>
                  <a:cubicBezTo>
                    <a:pt x="18701" y="40296"/>
                    <a:pt x="19233" y="39974"/>
                    <a:pt x="19273" y="39949"/>
                  </a:cubicBezTo>
                  <a:cubicBezTo>
                    <a:pt x="19323" y="39917"/>
                    <a:pt x="19361" y="39871"/>
                    <a:pt x="19383" y="39815"/>
                  </a:cubicBezTo>
                  <a:lnTo>
                    <a:pt x="31616" y="9297"/>
                  </a:lnTo>
                  <a:cubicBezTo>
                    <a:pt x="31667" y="9169"/>
                    <a:pt x="31620" y="9023"/>
                    <a:pt x="31503" y="8950"/>
                  </a:cubicBezTo>
                  <a:lnTo>
                    <a:pt x="21299" y="2495"/>
                  </a:lnTo>
                  <a:cubicBezTo>
                    <a:pt x="21286" y="2487"/>
                    <a:pt x="21273" y="2479"/>
                    <a:pt x="21259" y="2474"/>
                  </a:cubicBezTo>
                  <a:lnTo>
                    <a:pt x="15591" y="23"/>
                  </a:lnTo>
                  <a:cubicBezTo>
                    <a:pt x="15555" y="8"/>
                    <a:pt x="15516" y="0"/>
                    <a:pt x="154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3798;p64">
              <a:extLst>
                <a:ext uri="{FF2B5EF4-FFF2-40B4-BE49-F238E27FC236}">
                  <a16:creationId xmlns:a16="http://schemas.microsoft.com/office/drawing/2014/main" id="{452D0839-536C-4984-99E0-61CDE89D2678}"/>
                </a:ext>
              </a:extLst>
            </p:cNvPr>
            <p:cNvSpPr/>
            <p:nvPr/>
          </p:nvSpPr>
          <p:spPr>
            <a:xfrm>
              <a:off x="1241725" y="2559525"/>
              <a:ext cx="519650" cy="988575"/>
            </a:xfrm>
            <a:custGeom>
              <a:avLst/>
              <a:gdLst/>
              <a:ahLst/>
              <a:cxnLst/>
              <a:rect l="l" t="t" r="r" b="b"/>
              <a:pathLst>
                <a:path w="20786" h="39543" extrusionOk="0">
                  <a:moveTo>
                    <a:pt x="15185" y="0"/>
                  </a:moveTo>
                  <a:lnTo>
                    <a:pt x="5445" y="587"/>
                  </a:lnTo>
                  <a:lnTo>
                    <a:pt x="1" y="31701"/>
                  </a:lnTo>
                  <a:cubicBezTo>
                    <a:pt x="1" y="31701"/>
                    <a:pt x="2465" y="36398"/>
                    <a:pt x="9770" y="38476"/>
                  </a:cubicBezTo>
                  <a:cubicBezTo>
                    <a:pt x="11048" y="38840"/>
                    <a:pt x="12153" y="39102"/>
                    <a:pt x="13111" y="39293"/>
                  </a:cubicBezTo>
                  <a:cubicBezTo>
                    <a:pt x="15136" y="39440"/>
                    <a:pt x="16702" y="39542"/>
                    <a:pt x="16702" y="39542"/>
                  </a:cubicBezTo>
                  <a:cubicBezTo>
                    <a:pt x="16702" y="39542"/>
                    <a:pt x="13684" y="39301"/>
                    <a:pt x="10908" y="37973"/>
                  </a:cubicBezTo>
                  <a:cubicBezTo>
                    <a:pt x="8132" y="36646"/>
                    <a:pt x="2822" y="32783"/>
                    <a:pt x="2822" y="32059"/>
                  </a:cubicBezTo>
                  <a:cubicBezTo>
                    <a:pt x="2822" y="31335"/>
                    <a:pt x="13564" y="27231"/>
                    <a:pt x="15132" y="26870"/>
                  </a:cubicBezTo>
                  <a:cubicBezTo>
                    <a:pt x="15295" y="26832"/>
                    <a:pt x="15311" y="26815"/>
                    <a:pt x="15210" y="26815"/>
                  </a:cubicBezTo>
                  <a:cubicBezTo>
                    <a:pt x="14331" y="26815"/>
                    <a:pt x="4632" y="28077"/>
                    <a:pt x="4632" y="28077"/>
                  </a:cubicBezTo>
                  <a:lnTo>
                    <a:pt x="8373" y="16248"/>
                  </a:lnTo>
                  <a:lnTo>
                    <a:pt x="12597" y="14196"/>
                  </a:lnTo>
                  <a:lnTo>
                    <a:pt x="7407" y="12747"/>
                  </a:lnTo>
                  <a:lnTo>
                    <a:pt x="15084" y="7818"/>
                  </a:lnTo>
                  <a:lnTo>
                    <a:pt x="18270" y="9126"/>
                  </a:lnTo>
                  <a:lnTo>
                    <a:pt x="20785" y="2421"/>
                  </a:lnTo>
                  <a:lnTo>
                    <a:pt x="15185" y="0"/>
                  </a:lnTo>
                  <a:close/>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3799;p64">
              <a:extLst>
                <a:ext uri="{FF2B5EF4-FFF2-40B4-BE49-F238E27FC236}">
                  <a16:creationId xmlns:a16="http://schemas.microsoft.com/office/drawing/2014/main" id="{19823CFE-8443-4F30-8405-C277AF615CDC}"/>
                </a:ext>
              </a:extLst>
            </p:cNvPr>
            <p:cNvSpPr/>
            <p:nvPr/>
          </p:nvSpPr>
          <p:spPr>
            <a:xfrm>
              <a:off x="1241725" y="2559525"/>
              <a:ext cx="519650" cy="988575"/>
            </a:xfrm>
            <a:custGeom>
              <a:avLst/>
              <a:gdLst/>
              <a:ahLst/>
              <a:cxnLst/>
              <a:rect l="l" t="t" r="r" b="b"/>
              <a:pathLst>
                <a:path w="20786" h="39543" extrusionOk="0">
                  <a:moveTo>
                    <a:pt x="15185" y="0"/>
                  </a:moveTo>
                  <a:lnTo>
                    <a:pt x="5445" y="587"/>
                  </a:lnTo>
                  <a:lnTo>
                    <a:pt x="1" y="31701"/>
                  </a:lnTo>
                  <a:cubicBezTo>
                    <a:pt x="1" y="31701"/>
                    <a:pt x="2465" y="36398"/>
                    <a:pt x="9770" y="38476"/>
                  </a:cubicBezTo>
                  <a:cubicBezTo>
                    <a:pt x="11048" y="38840"/>
                    <a:pt x="12153" y="39102"/>
                    <a:pt x="13111" y="39293"/>
                  </a:cubicBezTo>
                  <a:cubicBezTo>
                    <a:pt x="15136" y="39440"/>
                    <a:pt x="16702" y="39542"/>
                    <a:pt x="16702" y="39542"/>
                  </a:cubicBezTo>
                  <a:cubicBezTo>
                    <a:pt x="16702" y="39542"/>
                    <a:pt x="13684" y="39301"/>
                    <a:pt x="10908" y="37973"/>
                  </a:cubicBezTo>
                  <a:cubicBezTo>
                    <a:pt x="8132" y="36646"/>
                    <a:pt x="2822" y="32783"/>
                    <a:pt x="2822" y="32059"/>
                  </a:cubicBezTo>
                  <a:cubicBezTo>
                    <a:pt x="2822" y="31335"/>
                    <a:pt x="13564" y="27231"/>
                    <a:pt x="15132" y="26870"/>
                  </a:cubicBezTo>
                  <a:cubicBezTo>
                    <a:pt x="15295" y="26832"/>
                    <a:pt x="15311" y="26815"/>
                    <a:pt x="15210" y="26815"/>
                  </a:cubicBezTo>
                  <a:cubicBezTo>
                    <a:pt x="14331" y="26815"/>
                    <a:pt x="4632" y="28077"/>
                    <a:pt x="4632" y="28077"/>
                  </a:cubicBezTo>
                  <a:lnTo>
                    <a:pt x="8373" y="16248"/>
                  </a:lnTo>
                  <a:lnTo>
                    <a:pt x="12597" y="14196"/>
                  </a:lnTo>
                  <a:lnTo>
                    <a:pt x="7407" y="12747"/>
                  </a:lnTo>
                  <a:lnTo>
                    <a:pt x="15084" y="7818"/>
                  </a:lnTo>
                  <a:lnTo>
                    <a:pt x="18270" y="9126"/>
                  </a:lnTo>
                  <a:lnTo>
                    <a:pt x="20785" y="2421"/>
                  </a:lnTo>
                  <a:lnTo>
                    <a:pt x="15185" y="0"/>
                  </a:ln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3800;p64">
              <a:extLst>
                <a:ext uri="{FF2B5EF4-FFF2-40B4-BE49-F238E27FC236}">
                  <a16:creationId xmlns:a16="http://schemas.microsoft.com/office/drawing/2014/main" id="{CAD8A83B-5540-45CE-A117-ED9DE3EDE627}"/>
                </a:ext>
              </a:extLst>
            </p:cNvPr>
            <p:cNvSpPr/>
            <p:nvPr/>
          </p:nvSpPr>
          <p:spPr>
            <a:xfrm>
              <a:off x="1550600" y="3449400"/>
              <a:ext cx="26300" cy="63850"/>
            </a:xfrm>
            <a:custGeom>
              <a:avLst/>
              <a:gdLst/>
              <a:ahLst/>
              <a:cxnLst/>
              <a:rect l="l" t="t" r="r" b="b"/>
              <a:pathLst>
                <a:path w="1052" h="2554" extrusionOk="0">
                  <a:moveTo>
                    <a:pt x="742" y="1"/>
                  </a:moveTo>
                  <a:cubicBezTo>
                    <a:pt x="609" y="1"/>
                    <a:pt x="489" y="92"/>
                    <a:pt x="459" y="225"/>
                  </a:cubicBezTo>
                  <a:lnTo>
                    <a:pt x="33" y="2207"/>
                  </a:lnTo>
                  <a:cubicBezTo>
                    <a:pt x="0" y="2362"/>
                    <a:pt x="98" y="2514"/>
                    <a:pt x="253" y="2548"/>
                  </a:cubicBezTo>
                  <a:cubicBezTo>
                    <a:pt x="272" y="2551"/>
                    <a:pt x="292" y="2554"/>
                    <a:pt x="313" y="2554"/>
                  </a:cubicBezTo>
                  <a:cubicBezTo>
                    <a:pt x="447" y="2554"/>
                    <a:pt x="564" y="2459"/>
                    <a:pt x="592" y="2328"/>
                  </a:cubicBezTo>
                  <a:lnTo>
                    <a:pt x="1018" y="347"/>
                  </a:lnTo>
                  <a:cubicBezTo>
                    <a:pt x="1051" y="192"/>
                    <a:pt x="952" y="40"/>
                    <a:pt x="799" y="6"/>
                  </a:cubicBezTo>
                  <a:cubicBezTo>
                    <a:pt x="779" y="2"/>
                    <a:pt x="760" y="1"/>
                    <a:pt x="74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3801;p64">
              <a:extLst>
                <a:ext uri="{FF2B5EF4-FFF2-40B4-BE49-F238E27FC236}">
                  <a16:creationId xmlns:a16="http://schemas.microsoft.com/office/drawing/2014/main" id="{70917BF3-9065-407A-9785-1C74218CF37C}"/>
                </a:ext>
              </a:extLst>
            </p:cNvPr>
            <p:cNvSpPr/>
            <p:nvPr/>
          </p:nvSpPr>
          <p:spPr>
            <a:xfrm>
              <a:off x="1572100" y="2814100"/>
              <a:ext cx="141250" cy="599050"/>
            </a:xfrm>
            <a:custGeom>
              <a:avLst/>
              <a:gdLst/>
              <a:ahLst/>
              <a:cxnLst/>
              <a:rect l="l" t="t" r="r" b="b"/>
              <a:pathLst>
                <a:path w="5650" h="23962" extrusionOk="0">
                  <a:moveTo>
                    <a:pt x="5335" y="1"/>
                  </a:moveTo>
                  <a:cubicBezTo>
                    <a:pt x="5203" y="1"/>
                    <a:pt x="5085" y="92"/>
                    <a:pt x="5056" y="226"/>
                  </a:cubicBezTo>
                  <a:lnTo>
                    <a:pt x="33" y="23615"/>
                  </a:lnTo>
                  <a:cubicBezTo>
                    <a:pt x="0" y="23769"/>
                    <a:pt x="98" y="23921"/>
                    <a:pt x="253" y="23955"/>
                  </a:cubicBezTo>
                  <a:cubicBezTo>
                    <a:pt x="272" y="23958"/>
                    <a:pt x="292" y="23961"/>
                    <a:pt x="313" y="23961"/>
                  </a:cubicBezTo>
                  <a:cubicBezTo>
                    <a:pt x="447" y="23961"/>
                    <a:pt x="564" y="23867"/>
                    <a:pt x="592" y="23735"/>
                  </a:cubicBezTo>
                  <a:lnTo>
                    <a:pt x="5616" y="347"/>
                  </a:lnTo>
                  <a:cubicBezTo>
                    <a:pt x="5649" y="192"/>
                    <a:pt x="5551" y="40"/>
                    <a:pt x="5396" y="7"/>
                  </a:cubicBezTo>
                  <a:cubicBezTo>
                    <a:pt x="5375" y="3"/>
                    <a:pt x="5355" y="1"/>
                    <a:pt x="53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3802;p64">
              <a:extLst>
                <a:ext uri="{FF2B5EF4-FFF2-40B4-BE49-F238E27FC236}">
                  <a16:creationId xmlns:a16="http://schemas.microsoft.com/office/drawing/2014/main" id="{AAD048D2-DDCD-45BF-B5F9-7751F75F4C13}"/>
                </a:ext>
              </a:extLst>
            </p:cNvPr>
            <p:cNvSpPr/>
            <p:nvPr/>
          </p:nvSpPr>
          <p:spPr>
            <a:xfrm>
              <a:off x="1404600" y="2836875"/>
              <a:ext cx="174275" cy="50200"/>
            </a:xfrm>
            <a:custGeom>
              <a:avLst/>
              <a:gdLst/>
              <a:ahLst/>
              <a:cxnLst/>
              <a:rect l="l" t="t" r="r" b="b"/>
              <a:pathLst>
                <a:path w="6971" h="2008" extrusionOk="0">
                  <a:moveTo>
                    <a:pt x="314" y="0"/>
                  </a:moveTo>
                  <a:cubicBezTo>
                    <a:pt x="183" y="0"/>
                    <a:pt x="66" y="90"/>
                    <a:pt x="35" y="224"/>
                  </a:cubicBezTo>
                  <a:cubicBezTo>
                    <a:pt x="0" y="378"/>
                    <a:pt x="97" y="530"/>
                    <a:pt x="251" y="566"/>
                  </a:cubicBezTo>
                  <a:lnTo>
                    <a:pt x="6607" y="2000"/>
                  </a:lnTo>
                  <a:cubicBezTo>
                    <a:pt x="6627" y="2005"/>
                    <a:pt x="6648" y="2008"/>
                    <a:pt x="6670" y="2008"/>
                  </a:cubicBezTo>
                  <a:lnTo>
                    <a:pt x="6670" y="2008"/>
                  </a:lnTo>
                  <a:cubicBezTo>
                    <a:pt x="6816" y="2008"/>
                    <a:pt x="6939" y="1899"/>
                    <a:pt x="6954" y="1754"/>
                  </a:cubicBezTo>
                  <a:cubicBezTo>
                    <a:pt x="6971" y="1609"/>
                    <a:pt x="6874" y="1475"/>
                    <a:pt x="6732" y="1443"/>
                  </a:cubicBezTo>
                  <a:lnTo>
                    <a:pt x="377" y="7"/>
                  </a:lnTo>
                  <a:cubicBezTo>
                    <a:pt x="356" y="3"/>
                    <a:pt x="335" y="0"/>
                    <a:pt x="314" y="0"/>
                  </a:cubicBezTo>
                  <a:close/>
                  <a:moveTo>
                    <a:pt x="6670" y="2008"/>
                  </a:moveTo>
                  <a:cubicBezTo>
                    <a:pt x="6670" y="2008"/>
                    <a:pt x="6670" y="2008"/>
                    <a:pt x="6669" y="2008"/>
                  </a:cubicBezTo>
                  <a:lnTo>
                    <a:pt x="6671" y="2008"/>
                  </a:lnTo>
                  <a:cubicBezTo>
                    <a:pt x="6670" y="2008"/>
                    <a:pt x="6670" y="2008"/>
                    <a:pt x="6670" y="200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3803;p64">
              <a:extLst>
                <a:ext uri="{FF2B5EF4-FFF2-40B4-BE49-F238E27FC236}">
                  <a16:creationId xmlns:a16="http://schemas.microsoft.com/office/drawing/2014/main" id="{56DC6994-4A5C-4EB8-954B-C51CB76A1559}"/>
                </a:ext>
              </a:extLst>
            </p:cNvPr>
            <p:cNvSpPr/>
            <p:nvPr/>
          </p:nvSpPr>
          <p:spPr>
            <a:xfrm>
              <a:off x="1747675" y="2604275"/>
              <a:ext cx="87000" cy="189875"/>
            </a:xfrm>
            <a:custGeom>
              <a:avLst/>
              <a:gdLst/>
              <a:ahLst/>
              <a:cxnLst/>
              <a:rect l="l" t="t" r="r" b="b"/>
              <a:pathLst>
                <a:path w="3480" h="7595" extrusionOk="0">
                  <a:moveTo>
                    <a:pt x="1938" y="1"/>
                  </a:moveTo>
                  <a:lnTo>
                    <a:pt x="0" y="3694"/>
                  </a:lnTo>
                  <a:lnTo>
                    <a:pt x="3480" y="7594"/>
                  </a:lnTo>
                  <a:lnTo>
                    <a:pt x="193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3804;p64">
              <a:extLst>
                <a:ext uri="{FF2B5EF4-FFF2-40B4-BE49-F238E27FC236}">
                  <a16:creationId xmlns:a16="http://schemas.microsoft.com/office/drawing/2014/main" id="{E29EBD48-0889-478D-A6B7-1413EB85AC73}"/>
                </a:ext>
              </a:extLst>
            </p:cNvPr>
            <p:cNvSpPr/>
            <p:nvPr/>
          </p:nvSpPr>
          <p:spPr>
            <a:xfrm>
              <a:off x="1739950" y="2597100"/>
              <a:ext cx="102650" cy="204175"/>
            </a:xfrm>
            <a:custGeom>
              <a:avLst/>
              <a:gdLst/>
              <a:ahLst/>
              <a:cxnLst/>
              <a:rect l="l" t="t" r="r" b="b"/>
              <a:pathLst>
                <a:path w="4106" h="8167" extrusionOk="0">
                  <a:moveTo>
                    <a:pt x="2126" y="1134"/>
                  </a:moveTo>
                  <a:lnTo>
                    <a:pt x="3298" y="6901"/>
                  </a:lnTo>
                  <a:lnTo>
                    <a:pt x="3298" y="6901"/>
                  </a:lnTo>
                  <a:lnTo>
                    <a:pt x="654" y="3938"/>
                  </a:lnTo>
                  <a:lnTo>
                    <a:pt x="2126" y="1134"/>
                  </a:lnTo>
                  <a:close/>
                  <a:moveTo>
                    <a:pt x="2246" y="1"/>
                  </a:moveTo>
                  <a:cubicBezTo>
                    <a:pt x="2148" y="1"/>
                    <a:pt x="2049" y="50"/>
                    <a:pt x="1994" y="154"/>
                  </a:cubicBezTo>
                  <a:lnTo>
                    <a:pt x="55" y="3847"/>
                  </a:lnTo>
                  <a:cubicBezTo>
                    <a:pt x="0" y="3952"/>
                    <a:pt x="16" y="4081"/>
                    <a:pt x="95" y="4170"/>
                  </a:cubicBezTo>
                  <a:lnTo>
                    <a:pt x="3576" y="8071"/>
                  </a:lnTo>
                  <a:cubicBezTo>
                    <a:pt x="3630" y="8132"/>
                    <a:pt x="3707" y="8167"/>
                    <a:pt x="3789" y="8167"/>
                  </a:cubicBezTo>
                  <a:cubicBezTo>
                    <a:pt x="3969" y="8167"/>
                    <a:pt x="4105" y="8000"/>
                    <a:pt x="4069" y="7823"/>
                  </a:cubicBezTo>
                  <a:lnTo>
                    <a:pt x="2528" y="230"/>
                  </a:lnTo>
                  <a:cubicBezTo>
                    <a:pt x="2497" y="82"/>
                    <a:pt x="2372" y="1"/>
                    <a:pt x="224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3805;p64">
              <a:extLst>
                <a:ext uri="{FF2B5EF4-FFF2-40B4-BE49-F238E27FC236}">
                  <a16:creationId xmlns:a16="http://schemas.microsoft.com/office/drawing/2014/main" id="{EB184604-BBE9-4435-AC0F-12E0CA74439C}"/>
                </a:ext>
              </a:extLst>
            </p:cNvPr>
            <p:cNvSpPr/>
            <p:nvPr/>
          </p:nvSpPr>
          <p:spPr>
            <a:xfrm>
              <a:off x="1586575" y="2152000"/>
              <a:ext cx="334200" cy="652050"/>
            </a:xfrm>
            <a:custGeom>
              <a:avLst/>
              <a:gdLst/>
              <a:ahLst/>
              <a:cxnLst/>
              <a:rect l="l" t="t" r="r" b="b"/>
              <a:pathLst>
                <a:path w="13368" h="26082" extrusionOk="0">
                  <a:moveTo>
                    <a:pt x="8863" y="1"/>
                  </a:moveTo>
                  <a:cubicBezTo>
                    <a:pt x="7297" y="1"/>
                    <a:pt x="9153" y="1453"/>
                    <a:pt x="9153" y="1453"/>
                  </a:cubicBezTo>
                  <a:cubicBezTo>
                    <a:pt x="9153" y="1453"/>
                    <a:pt x="5570" y="1481"/>
                    <a:pt x="2961" y="2527"/>
                  </a:cubicBezTo>
                  <a:cubicBezTo>
                    <a:pt x="353" y="3573"/>
                    <a:pt x="0" y="7571"/>
                    <a:pt x="204" y="9155"/>
                  </a:cubicBezTo>
                  <a:cubicBezTo>
                    <a:pt x="408" y="10739"/>
                    <a:pt x="2364" y="12909"/>
                    <a:pt x="2364" y="12909"/>
                  </a:cubicBezTo>
                  <a:lnTo>
                    <a:pt x="2270" y="16763"/>
                  </a:lnTo>
                  <a:lnTo>
                    <a:pt x="4551" y="20245"/>
                  </a:lnTo>
                  <a:lnTo>
                    <a:pt x="4679" y="26081"/>
                  </a:lnTo>
                  <a:lnTo>
                    <a:pt x="9834" y="16690"/>
                  </a:lnTo>
                  <a:cubicBezTo>
                    <a:pt x="9834" y="16690"/>
                    <a:pt x="9669" y="12981"/>
                    <a:pt x="9839" y="10848"/>
                  </a:cubicBezTo>
                  <a:cubicBezTo>
                    <a:pt x="10009" y="8717"/>
                    <a:pt x="10523" y="5375"/>
                    <a:pt x="11438" y="5068"/>
                  </a:cubicBezTo>
                  <a:cubicBezTo>
                    <a:pt x="12355" y="4762"/>
                    <a:pt x="13367" y="3655"/>
                    <a:pt x="12760" y="1955"/>
                  </a:cubicBezTo>
                  <a:cubicBezTo>
                    <a:pt x="12580" y="1452"/>
                    <a:pt x="12403" y="1275"/>
                    <a:pt x="12243" y="1275"/>
                  </a:cubicBezTo>
                  <a:cubicBezTo>
                    <a:pt x="11863" y="1275"/>
                    <a:pt x="11579" y="2275"/>
                    <a:pt x="11579" y="2275"/>
                  </a:cubicBezTo>
                  <a:cubicBezTo>
                    <a:pt x="11579" y="2275"/>
                    <a:pt x="10684" y="57"/>
                    <a:pt x="8955" y="2"/>
                  </a:cubicBezTo>
                  <a:cubicBezTo>
                    <a:pt x="8923" y="1"/>
                    <a:pt x="8893" y="1"/>
                    <a:pt x="886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3806;p64">
              <a:extLst>
                <a:ext uri="{FF2B5EF4-FFF2-40B4-BE49-F238E27FC236}">
                  <a16:creationId xmlns:a16="http://schemas.microsoft.com/office/drawing/2014/main" id="{98FA91B2-7852-4A0A-978A-F6D5C3D57B31}"/>
                </a:ext>
              </a:extLst>
            </p:cNvPr>
            <p:cNvSpPr/>
            <p:nvPr/>
          </p:nvSpPr>
          <p:spPr>
            <a:xfrm>
              <a:off x="1578825" y="2144825"/>
              <a:ext cx="340525" cy="666350"/>
            </a:xfrm>
            <a:custGeom>
              <a:avLst/>
              <a:gdLst/>
              <a:ahLst/>
              <a:cxnLst/>
              <a:rect l="l" t="t" r="r" b="b"/>
              <a:pathLst>
                <a:path w="13621" h="26654" extrusionOk="0">
                  <a:moveTo>
                    <a:pt x="9189" y="574"/>
                  </a:moveTo>
                  <a:cubicBezTo>
                    <a:pt x="9210" y="574"/>
                    <a:pt x="9232" y="575"/>
                    <a:pt x="9256" y="575"/>
                  </a:cubicBezTo>
                  <a:cubicBezTo>
                    <a:pt x="10774" y="624"/>
                    <a:pt x="11615" y="2649"/>
                    <a:pt x="11623" y="2669"/>
                  </a:cubicBezTo>
                  <a:cubicBezTo>
                    <a:pt x="11668" y="2780"/>
                    <a:pt x="11773" y="2847"/>
                    <a:pt x="11898" y="2847"/>
                  </a:cubicBezTo>
                  <a:cubicBezTo>
                    <a:pt x="11900" y="2847"/>
                    <a:pt x="11902" y="2847"/>
                    <a:pt x="11905" y="2847"/>
                  </a:cubicBezTo>
                  <a:cubicBezTo>
                    <a:pt x="12027" y="2841"/>
                    <a:pt x="12130" y="2758"/>
                    <a:pt x="12164" y="2640"/>
                  </a:cubicBezTo>
                  <a:cubicBezTo>
                    <a:pt x="12265" y="2282"/>
                    <a:pt x="12466" y="1889"/>
                    <a:pt x="12530" y="1844"/>
                  </a:cubicBezTo>
                  <a:cubicBezTo>
                    <a:pt x="12531" y="1845"/>
                    <a:pt x="12644" y="1905"/>
                    <a:pt x="12799" y="2339"/>
                  </a:cubicBezTo>
                  <a:cubicBezTo>
                    <a:pt x="13029" y="2982"/>
                    <a:pt x="13021" y="3588"/>
                    <a:pt x="12775" y="4094"/>
                  </a:cubicBezTo>
                  <a:cubicBezTo>
                    <a:pt x="12552" y="4554"/>
                    <a:pt x="12134" y="4923"/>
                    <a:pt x="11657" y="5084"/>
                  </a:cubicBezTo>
                  <a:cubicBezTo>
                    <a:pt x="10405" y="5503"/>
                    <a:pt x="9967" y="9805"/>
                    <a:pt x="9863" y="11112"/>
                  </a:cubicBezTo>
                  <a:cubicBezTo>
                    <a:pt x="9706" y="13090"/>
                    <a:pt x="9831" y="16344"/>
                    <a:pt x="9856" y="16910"/>
                  </a:cubicBezTo>
                  <a:lnTo>
                    <a:pt x="5252" y="25295"/>
                  </a:lnTo>
                  <a:lnTo>
                    <a:pt x="5147" y="20527"/>
                  </a:lnTo>
                  <a:cubicBezTo>
                    <a:pt x="5146" y="20473"/>
                    <a:pt x="5129" y="20420"/>
                    <a:pt x="5100" y="20375"/>
                  </a:cubicBezTo>
                  <a:lnTo>
                    <a:pt x="2868" y="16968"/>
                  </a:lnTo>
                  <a:lnTo>
                    <a:pt x="2959" y="13204"/>
                  </a:lnTo>
                  <a:cubicBezTo>
                    <a:pt x="2961" y="13131"/>
                    <a:pt x="2935" y="13059"/>
                    <a:pt x="2886" y="13005"/>
                  </a:cubicBezTo>
                  <a:cubicBezTo>
                    <a:pt x="2867" y="12983"/>
                    <a:pt x="987" y="10883"/>
                    <a:pt x="797" y="9406"/>
                  </a:cubicBezTo>
                  <a:cubicBezTo>
                    <a:pt x="595" y="7830"/>
                    <a:pt x="963" y="4048"/>
                    <a:pt x="3377" y="3081"/>
                  </a:cubicBezTo>
                  <a:cubicBezTo>
                    <a:pt x="5903" y="2067"/>
                    <a:pt x="9429" y="2027"/>
                    <a:pt x="9465" y="2027"/>
                  </a:cubicBezTo>
                  <a:cubicBezTo>
                    <a:pt x="9735" y="2025"/>
                    <a:pt x="9852" y="1682"/>
                    <a:pt x="9639" y="1516"/>
                  </a:cubicBezTo>
                  <a:cubicBezTo>
                    <a:pt x="9220" y="1188"/>
                    <a:pt x="8826" y="740"/>
                    <a:pt x="8814" y="630"/>
                  </a:cubicBezTo>
                  <a:cubicBezTo>
                    <a:pt x="8815" y="630"/>
                    <a:pt x="8888" y="574"/>
                    <a:pt x="9189" y="574"/>
                  </a:cubicBezTo>
                  <a:close/>
                  <a:moveTo>
                    <a:pt x="9151" y="1"/>
                  </a:moveTo>
                  <a:cubicBezTo>
                    <a:pt x="8887" y="1"/>
                    <a:pt x="8423" y="44"/>
                    <a:pt x="8289" y="412"/>
                  </a:cubicBezTo>
                  <a:cubicBezTo>
                    <a:pt x="8168" y="748"/>
                    <a:pt x="8437" y="1152"/>
                    <a:pt x="8746" y="1480"/>
                  </a:cubicBezTo>
                  <a:cubicBezTo>
                    <a:pt x="7556" y="1543"/>
                    <a:pt x="5115" y="1766"/>
                    <a:pt x="3164" y="2549"/>
                  </a:cubicBezTo>
                  <a:cubicBezTo>
                    <a:pt x="415" y="3651"/>
                    <a:pt x="0" y="7693"/>
                    <a:pt x="230" y="9478"/>
                  </a:cubicBezTo>
                  <a:cubicBezTo>
                    <a:pt x="421" y="10967"/>
                    <a:pt x="2010" y="12871"/>
                    <a:pt x="2384" y="13301"/>
                  </a:cubicBezTo>
                  <a:lnTo>
                    <a:pt x="2294" y="17043"/>
                  </a:lnTo>
                  <a:cubicBezTo>
                    <a:pt x="2293" y="17101"/>
                    <a:pt x="2308" y="17159"/>
                    <a:pt x="2340" y="17207"/>
                  </a:cubicBezTo>
                  <a:lnTo>
                    <a:pt x="4577" y="20620"/>
                  </a:lnTo>
                  <a:lnTo>
                    <a:pt x="4702" y="26374"/>
                  </a:lnTo>
                  <a:cubicBezTo>
                    <a:pt x="4705" y="26504"/>
                    <a:pt x="4795" y="26615"/>
                    <a:pt x="4921" y="26646"/>
                  </a:cubicBezTo>
                  <a:cubicBezTo>
                    <a:pt x="4943" y="26651"/>
                    <a:pt x="4966" y="26654"/>
                    <a:pt x="4989" y="26654"/>
                  </a:cubicBezTo>
                  <a:cubicBezTo>
                    <a:pt x="5093" y="26654"/>
                    <a:pt x="5189" y="26596"/>
                    <a:pt x="5239" y="26505"/>
                  </a:cubicBezTo>
                  <a:lnTo>
                    <a:pt x="10395" y="17114"/>
                  </a:lnTo>
                  <a:cubicBezTo>
                    <a:pt x="10419" y="17068"/>
                    <a:pt x="10432" y="17015"/>
                    <a:pt x="10430" y="16964"/>
                  </a:cubicBezTo>
                  <a:cubicBezTo>
                    <a:pt x="10428" y="16927"/>
                    <a:pt x="10267" y="13247"/>
                    <a:pt x="10434" y="11157"/>
                  </a:cubicBezTo>
                  <a:cubicBezTo>
                    <a:pt x="10669" y="8193"/>
                    <a:pt x="11274" y="5815"/>
                    <a:pt x="11838" y="5626"/>
                  </a:cubicBezTo>
                  <a:cubicBezTo>
                    <a:pt x="12458" y="5419"/>
                    <a:pt x="13001" y="4940"/>
                    <a:pt x="13289" y="4344"/>
                  </a:cubicBezTo>
                  <a:cubicBezTo>
                    <a:pt x="13604" y="3697"/>
                    <a:pt x="13621" y="2937"/>
                    <a:pt x="13339" y="2146"/>
                  </a:cubicBezTo>
                  <a:cubicBezTo>
                    <a:pt x="13206" y="1773"/>
                    <a:pt x="13000" y="1276"/>
                    <a:pt x="12562" y="1276"/>
                  </a:cubicBezTo>
                  <a:cubicBezTo>
                    <a:pt x="12553" y="1276"/>
                    <a:pt x="12544" y="1276"/>
                    <a:pt x="12535" y="1276"/>
                  </a:cubicBezTo>
                  <a:cubicBezTo>
                    <a:pt x="12234" y="1286"/>
                    <a:pt x="12010" y="1561"/>
                    <a:pt x="11854" y="1862"/>
                  </a:cubicBezTo>
                  <a:cubicBezTo>
                    <a:pt x="11436" y="1149"/>
                    <a:pt x="10580" y="45"/>
                    <a:pt x="9274" y="4"/>
                  </a:cubicBezTo>
                  <a:cubicBezTo>
                    <a:pt x="9242" y="2"/>
                    <a:pt x="9200" y="1"/>
                    <a:pt x="915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3807;p64">
              <a:extLst>
                <a:ext uri="{FF2B5EF4-FFF2-40B4-BE49-F238E27FC236}">
                  <a16:creationId xmlns:a16="http://schemas.microsoft.com/office/drawing/2014/main" id="{024B3C46-CB80-4B6A-A346-B26673BE56CB}"/>
                </a:ext>
              </a:extLst>
            </p:cNvPr>
            <p:cNvSpPr/>
            <p:nvPr/>
          </p:nvSpPr>
          <p:spPr>
            <a:xfrm>
              <a:off x="1586575" y="2152000"/>
              <a:ext cx="334150" cy="606550"/>
            </a:xfrm>
            <a:custGeom>
              <a:avLst/>
              <a:gdLst/>
              <a:ahLst/>
              <a:cxnLst/>
              <a:rect l="l" t="t" r="r" b="b"/>
              <a:pathLst>
                <a:path w="13366" h="24262" extrusionOk="0">
                  <a:moveTo>
                    <a:pt x="8865" y="1"/>
                  </a:moveTo>
                  <a:cubicBezTo>
                    <a:pt x="7294" y="1"/>
                    <a:pt x="9152" y="1453"/>
                    <a:pt x="9152" y="1453"/>
                  </a:cubicBezTo>
                  <a:cubicBezTo>
                    <a:pt x="9152" y="1453"/>
                    <a:pt x="5569" y="1481"/>
                    <a:pt x="2961" y="2527"/>
                  </a:cubicBezTo>
                  <a:cubicBezTo>
                    <a:pt x="353" y="3573"/>
                    <a:pt x="0" y="7571"/>
                    <a:pt x="204" y="9155"/>
                  </a:cubicBezTo>
                  <a:cubicBezTo>
                    <a:pt x="408" y="10739"/>
                    <a:pt x="2364" y="12909"/>
                    <a:pt x="2364" y="12909"/>
                  </a:cubicBezTo>
                  <a:lnTo>
                    <a:pt x="2270" y="16763"/>
                  </a:lnTo>
                  <a:lnTo>
                    <a:pt x="4551" y="20245"/>
                  </a:lnTo>
                  <a:lnTo>
                    <a:pt x="4637" y="24261"/>
                  </a:lnTo>
                  <a:lnTo>
                    <a:pt x="6527" y="18428"/>
                  </a:lnTo>
                  <a:lnTo>
                    <a:pt x="9273" y="17711"/>
                  </a:lnTo>
                  <a:lnTo>
                    <a:pt x="9834" y="16690"/>
                  </a:lnTo>
                  <a:cubicBezTo>
                    <a:pt x="9834" y="16690"/>
                    <a:pt x="9667" y="12981"/>
                    <a:pt x="9838" y="10848"/>
                  </a:cubicBezTo>
                  <a:cubicBezTo>
                    <a:pt x="10008" y="8717"/>
                    <a:pt x="10522" y="5375"/>
                    <a:pt x="11438" y="5068"/>
                  </a:cubicBezTo>
                  <a:cubicBezTo>
                    <a:pt x="12353" y="4762"/>
                    <a:pt x="13366" y="3655"/>
                    <a:pt x="12758" y="1957"/>
                  </a:cubicBezTo>
                  <a:cubicBezTo>
                    <a:pt x="12579" y="1453"/>
                    <a:pt x="12402" y="1276"/>
                    <a:pt x="12242" y="1276"/>
                  </a:cubicBezTo>
                  <a:cubicBezTo>
                    <a:pt x="11862" y="1276"/>
                    <a:pt x="11578" y="2275"/>
                    <a:pt x="11578" y="2275"/>
                  </a:cubicBezTo>
                  <a:cubicBezTo>
                    <a:pt x="11578" y="2275"/>
                    <a:pt x="10682" y="57"/>
                    <a:pt x="8955" y="2"/>
                  </a:cubicBezTo>
                  <a:cubicBezTo>
                    <a:pt x="8924" y="1"/>
                    <a:pt x="8894" y="1"/>
                    <a:pt x="8865" y="1"/>
                  </a:cubicBezTo>
                  <a:close/>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3808;p64">
              <a:extLst>
                <a:ext uri="{FF2B5EF4-FFF2-40B4-BE49-F238E27FC236}">
                  <a16:creationId xmlns:a16="http://schemas.microsoft.com/office/drawing/2014/main" id="{38F12A2A-9450-4AC7-834D-0E603B722DA4}"/>
                </a:ext>
              </a:extLst>
            </p:cNvPr>
            <p:cNvSpPr/>
            <p:nvPr/>
          </p:nvSpPr>
          <p:spPr>
            <a:xfrm>
              <a:off x="1586575" y="2152000"/>
              <a:ext cx="334150" cy="606550"/>
            </a:xfrm>
            <a:custGeom>
              <a:avLst/>
              <a:gdLst/>
              <a:ahLst/>
              <a:cxnLst/>
              <a:rect l="l" t="t" r="r" b="b"/>
              <a:pathLst>
                <a:path w="13366" h="24262" extrusionOk="0">
                  <a:moveTo>
                    <a:pt x="8865" y="1"/>
                  </a:moveTo>
                  <a:cubicBezTo>
                    <a:pt x="7294" y="1"/>
                    <a:pt x="9152" y="1453"/>
                    <a:pt x="9152" y="1453"/>
                  </a:cubicBezTo>
                  <a:cubicBezTo>
                    <a:pt x="9152" y="1453"/>
                    <a:pt x="5569" y="1481"/>
                    <a:pt x="2961" y="2527"/>
                  </a:cubicBezTo>
                  <a:cubicBezTo>
                    <a:pt x="353" y="3573"/>
                    <a:pt x="0" y="7571"/>
                    <a:pt x="204" y="9155"/>
                  </a:cubicBezTo>
                  <a:cubicBezTo>
                    <a:pt x="408" y="10739"/>
                    <a:pt x="2364" y="12909"/>
                    <a:pt x="2364" y="12909"/>
                  </a:cubicBezTo>
                  <a:lnTo>
                    <a:pt x="2270" y="16763"/>
                  </a:lnTo>
                  <a:lnTo>
                    <a:pt x="4551" y="20245"/>
                  </a:lnTo>
                  <a:lnTo>
                    <a:pt x="4637" y="24261"/>
                  </a:lnTo>
                  <a:lnTo>
                    <a:pt x="6527" y="18428"/>
                  </a:lnTo>
                  <a:lnTo>
                    <a:pt x="9273" y="17711"/>
                  </a:lnTo>
                  <a:lnTo>
                    <a:pt x="9834" y="16690"/>
                  </a:lnTo>
                  <a:cubicBezTo>
                    <a:pt x="9834" y="16690"/>
                    <a:pt x="9667" y="12981"/>
                    <a:pt x="9838" y="10848"/>
                  </a:cubicBezTo>
                  <a:cubicBezTo>
                    <a:pt x="10008" y="8717"/>
                    <a:pt x="10522" y="5375"/>
                    <a:pt x="11438" y="5068"/>
                  </a:cubicBezTo>
                  <a:cubicBezTo>
                    <a:pt x="12353" y="4762"/>
                    <a:pt x="13366" y="3655"/>
                    <a:pt x="12758" y="1957"/>
                  </a:cubicBezTo>
                  <a:cubicBezTo>
                    <a:pt x="12579" y="1453"/>
                    <a:pt x="12402" y="1276"/>
                    <a:pt x="12242" y="1276"/>
                  </a:cubicBezTo>
                  <a:cubicBezTo>
                    <a:pt x="11862" y="1276"/>
                    <a:pt x="11578" y="2275"/>
                    <a:pt x="11578" y="2275"/>
                  </a:cubicBezTo>
                  <a:cubicBezTo>
                    <a:pt x="11578" y="2275"/>
                    <a:pt x="10682" y="57"/>
                    <a:pt x="8955" y="2"/>
                  </a:cubicBezTo>
                  <a:cubicBezTo>
                    <a:pt x="8924" y="1"/>
                    <a:pt x="8894" y="1"/>
                    <a:pt x="8865"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3809;p64">
              <a:extLst>
                <a:ext uri="{FF2B5EF4-FFF2-40B4-BE49-F238E27FC236}">
                  <a16:creationId xmlns:a16="http://schemas.microsoft.com/office/drawing/2014/main" id="{AF4F1C24-9DDD-4976-9925-E045F5831181}"/>
                </a:ext>
              </a:extLst>
            </p:cNvPr>
            <p:cNvSpPr/>
            <p:nvPr/>
          </p:nvSpPr>
          <p:spPr>
            <a:xfrm>
              <a:off x="1586550" y="2152000"/>
              <a:ext cx="334175" cy="336775"/>
            </a:xfrm>
            <a:custGeom>
              <a:avLst/>
              <a:gdLst/>
              <a:ahLst/>
              <a:cxnLst/>
              <a:rect l="l" t="t" r="r" b="b"/>
              <a:pathLst>
                <a:path w="13367" h="13471" extrusionOk="0">
                  <a:moveTo>
                    <a:pt x="8866" y="1"/>
                  </a:moveTo>
                  <a:cubicBezTo>
                    <a:pt x="7295" y="1"/>
                    <a:pt x="9153" y="1453"/>
                    <a:pt x="9153" y="1453"/>
                  </a:cubicBezTo>
                  <a:cubicBezTo>
                    <a:pt x="9153" y="1453"/>
                    <a:pt x="5570" y="1481"/>
                    <a:pt x="2962" y="2527"/>
                  </a:cubicBezTo>
                  <a:cubicBezTo>
                    <a:pt x="354" y="3573"/>
                    <a:pt x="0" y="7571"/>
                    <a:pt x="204" y="9155"/>
                  </a:cubicBezTo>
                  <a:cubicBezTo>
                    <a:pt x="408" y="10739"/>
                    <a:pt x="2363" y="12909"/>
                    <a:pt x="2363" y="12909"/>
                  </a:cubicBezTo>
                  <a:lnTo>
                    <a:pt x="2356" y="13258"/>
                  </a:lnTo>
                  <a:lnTo>
                    <a:pt x="4646" y="13470"/>
                  </a:lnTo>
                  <a:lnTo>
                    <a:pt x="9873" y="10454"/>
                  </a:lnTo>
                  <a:cubicBezTo>
                    <a:pt x="10072" y="8327"/>
                    <a:pt x="10578" y="5357"/>
                    <a:pt x="11439" y="5068"/>
                  </a:cubicBezTo>
                  <a:cubicBezTo>
                    <a:pt x="12354" y="4762"/>
                    <a:pt x="13367" y="3655"/>
                    <a:pt x="12759" y="1955"/>
                  </a:cubicBezTo>
                  <a:cubicBezTo>
                    <a:pt x="12580" y="1452"/>
                    <a:pt x="12403" y="1275"/>
                    <a:pt x="12243" y="1275"/>
                  </a:cubicBezTo>
                  <a:cubicBezTo>
                    <a:pt x="11863" y="1275"/>
                    <a:pt x="11579" y="2275"/>
                    <a:pt x="11579" y="2275"/>
                  </a:cubicBezTo>
                  <a:cubicBezTo>
                    <a:pt x="11579" y="2275"/>
                    <a:pt x="10683" y="57"/>
                    <a:pt x="8956" y="2"/>
                  </a:cubicBezTo>
                  <a:cubicBezTo>
                    <a:pt x="8925" y="1"/>
                    <a:pt x="8895" y="1"/>
                    <a:pt x="88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3810;p64">
              <a:extLst>
                <a:ext uri="{FF2B5EF4-FFF2-40B4-BE49-F238E27FC236}">
                  <a16:creationId xmlns:a16="http://schemas.microsoft.com/office/drawing/2014/main" id="{D41F8583-12D8-466D-A586-D733052C9F61}"/>
                </a:ext>
              </a:extLst>
            </p:cNvPr>
            <p:cNvSpPr/>
            <p:nvPr/>
          </p:nvSpPr>
          <p:spPr>
            <a:xfrm>
              <a:off x="1578825" y="2144850"/>
              <a:ext cx="340525" cy="351075"/>
            </a:xfrm>
            <a:custGeom>
              <a:avLst/>
              <a:gdLst/>
              <a:ahLst/>
              <a:cxnLst/>
              <a:rect l="l" t="t" r="r" b="b"/>
              <a:pathLst>
                <a:path w="13621" h="14043" extrusionOk="0">
                  <a:moveTo>
                    <a:pt x="9189" y="573"/>
                  </a:moveTo>
                  <a:cubicBezTo>
                    <a:pt x="9210" y="573"/>
                    <a:pt x="9232" y="574"/>
                    <a:pt x="9256" y="574"/>
                  </a:cubicBezTo>
                  <a:cubicBezTo>
                    <a:pt x="10774" y="623"/>
                    <a:pt x="11615" y="2648"/>
                    <a:pt x="11624" y="2668"/>
                  </a:cubicBezTo>
                  <a:cubicBezTo>
                    <a:pt x="11669" y="2779"/>
                    <a:pt x="11773" y="2846"/>
                    <a:pt x="11898" y="2846"/>
                  </a:cubicBezTo>
                  <a:cubicBezTo>
                    <a:pt x="11900" y="2846"/>
                    <a:pt x="11902" y="2846"/>
                    <a:pt x="11905" y="2846"/>
                  </a:cubicBezTo>
                  <a:cubicBezTo>
                    <a:pt x="12027" y="2840"/>
                    <a:pt x="12130" y="2757"/>
                    <a:pt x="12164" y="2639"/>
                  </a:cubicBezTo>
                  <a:cubicBezTo>
                    <a:pt x="12265" y="2281"/>
                    <a:pt x="12466" y="1888"/>
                    <a:pt x="12530" y="1843"/>
                  </a:cubicBezTo>
                  <a:cubicBezTo>
                    <a:pt x="12531" y="1844"/>
                    <a:pt x="12646" y="1904"/>
                    <a:pt x="12801" y="2338"/>
                  </a:cubicBezTo>
                  <a:cubicBezTo>
                    <a:pt x="13030" y="2981"/>
                    <a:pt x="13021" y="3587"/>
                    <a:pt x="12775" y="4093"/>
                  </a:cubicBezTo>
                  <a:cubicBezTo>
                    <a:pt x="12552" y="4553"/>
                    <a:pt x="12134" y="4922"/>
                    <a:pt x="11657" y="5083"/>
                  </a:cubicBezTo>
                  <a:cubicBezTo>
                    <a:pt x="10577" y="5444"/>
                    <a:pt x="10103" y="8606"/>
                    <a:pt x="9912" y="10565"/>
                  </a:cubicBezTo>
                  <a:lnTo>
                    <a:pt x="4891" y="13463"/>
                  </a:lnTo>
                  <a:lnTo>
                    <a:pt x="2957" y="13283"/>
                  </a:lnTo>
                  <a:lnTo>
                    <a:pt x="2959" y="13203"/>
                  </a:lnTo>
                  <a:cubicBezTo>
                    <a:pt x="2961" y="13130"/>
                    <a:pt x="2935" y="13058"/>
                    <a:pt x="2886" y="13004"/>
                  </a:cubicBezTo>
                  <a:cubicBezTo>
                    <a:pt x="2867" y="12982"/>
                    <a:pt x="988" y="10883"/>
                    <a:pt x="799" y="9405"/>
                  </a:cubicBezTo>
                  <a:cubicBezTo>
                    <a:pt x="595" y="7829"/>
                    <a:pt x="963" y="4047"/>
                    <a:pt x="3377" y="3080"/>
                  </a:cubicBezTo>
                  <a:cubicBezTo>
                    <a:pt x="5904" y="2066"/>
                    <a:pt x="9430" y="2026"/>
                    <a:pt x="9465" y="2026"/>
                  </a:cubicBezTo>
                  <a:cubicBezTo>
                    <a:pt x="9736" y="2024"/>
                    <a:pt x="9852" y="1681"/>
                    <a:pt x="9639" y="1515"/>
                  </a:cubicBezTo>
                  <a:cubicBezTo>
                    <a:pt x="9220" y="1187"/>
                    <a:pt x="8826" y="739"/>
                    <a:pt x="8815" y="629"/>
                  </a:cubicBezTo>
                  <a:cubicBezTo>
                    <a:pt x="8815" y="629"/>
                    <a:pt x="8889" y="573"/>
                    <a:pt x="9189" y="573"/>
                  </a:cubicBezTo>
                  <a:close/>
                  <a:moveTo>
                    <a:pt x="9155" y="0"/>
                  </a:moveTo>
                  <a:cubicBezTo>
                    <a:pt x="8892" y="0"/>
                    <a:pt x="8423" y="41"/>
                    <a:pt x="8289" y="413"/>
                  </a:cubicBezTo>
                  <a:cubicBezTo>
                    <a:pt x="8166" y="747"/>
                    <a:pt x="8436" y="1151"/>
                    <a:pt x="8746" y="1479"/>
                  </a:cubicBezTo>
                  <a:cubicBezTo>
                    <a:pt x="7555" y="1542"/>
                    <a:pt x="5114" y="1765"/>
                    <a:pt x="3163" y="2548"/>
                  </a:cubicBezTo>
                  <a:cubicBezTo>
                    <a:pt x="415" y="3650"/>
                    <a:pt x="0" y="7693"/>
                    <a:pt x="230" y="9477"/>
                  </a:cubicBezTo>
                  <a:cubicBezTo>
                    <a:pt x="421" y="10966"/>
                    <a:pt x="2008" y="12870"/>
                    <a:pt x="2384" y="13300"/>
                  </a:cubicBezTo>
                  <a:lnTo>
                    <a:pt x="2378" y="13536"/>
                  </a:lnTo>
                  <a:cubicBezTo>
                    <a:pt x="2374" y="13687"/>
                    <a:pt x="2488" y="13814"/>
                    <a:pt x="2638" y="13828"/>
                  </a:cubicBezTo>
                  <a:lnTo>
                    <a:pt x="4928" y="14042"/>
                  </a:lnTo>
                  <a:lnTo>
                    <a:pt x="4955" y="14042"/>
                  </a:lnTo>
                  <a:cubicBezTo>
                    <a:pt x="5005" y="14042"/>
                    <a:pt x="5055" y="14028"/>
                    <a:pt x="5097" y="14004"/>
                  </a:cubicBezTo>
                  <a:lnTo>
                    <a:pt x="10325" y="10987"/>
                  </a:lnTo>
                  <a:cubicBezTo>
                    <a:pt x="10405" y="10939"/>
                    <a:pt x="10458" y="10857"/>
                    <a:pt x="10467" y="10765"/>
                  </a:cubicBezTo>
                  <a:cubicBezTo>
                    <a:pt x="10763" y="7592"/>
                    <a:pt x="11381" y="5777"/>
                    <a:pt x="11838" y="5625"/>
                  </a:cubicBezTo>
                  <a:cubicBezTo>
                    <a:pt x="12457" y="5418"/>
                    <a:pt x="12999" y="4939"/>
                    <a:pt x="13289" y="4343"/>
                  </a:cubicBezTo>
                  <a:cubicBezTo>
                    <a:pt x="13604" y="3696"/>
                    <a:pt x="13621" y="2936"/>
                    <a:pt x="13338" y="2145"/>
                  </a:cubicBezTo>
                  <a:cubicBezTo>
                    <a:pt x="13204" y="1772"/>
                    <a:pt x="12999" y="1275"/>
                    <a:pt x="12562" y="1275"/>
                  </a:cubicBezTo>
                  <a:cubicBezTo>
                    <a:pt x="12553" y="1275"/>
                    <a:pt x="12544" y="1275"/>
                    <a:pt x="12535" y="1275"/>
                  </a:cubicBezTo>
                  <a:cubicBezTo>
                    <a:pt x="12234" y="1285"/>
                    <a:pt x="12010" y="1560"/>
                    <a:pt x="11854" y="1861"/>
                  </a:cubicBezTo>
                  <a:cubicBezTo>
                    <a:pt x="11434" y="1148"/>
                    <a:pt x="10578" y="44"/>
                    <a:pt x="9272" y="3"/>
                  </a:cubicBezTo>
                  <a:cubicBezTo>
                    <a:pt x="9242" y="2"/>
                    <a:pt x="9202" y="0"/>
                    <a:pt x="91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3811;p64">
              <a:extLst>
                <a:ext uri="{FF2B5EF4-FFF2-40B4-BE49-F238E27FC236}">
                  <a16:creationId xmlns:a16="http://schemas.microsoft.com/office/drawing/2014/main" id="{47206239-FAFD-43AA-BCCD-AF612F24E226}"/>
                </a:ext>
              </a:extLst>
            </p:cNvPr>
            <p:cNvSpPr/>
            <p:nvPr/>
          </p:nvSpPr>
          <p:spPr>
            <a:xfrm>
              <a:off x="1588150" y="2265250"/>
              <a:ext cx="228125" cy="98050"/>
            </a:xfrm>
            <a:custGeom>
              <a:avLst/>
              <a:gdLst/>
              <a:ahLst/>
              <a:cxnLst/>
              <a:rect l="l" t="t" r="r" b="b"/>
              <a:pathLst>
                <a:path w="9125" h="3922" extrusionOk="0">
                  <a:moveTo>
                    <a:pt x="4273" y="1"/>
                  </a:moveTo>
                  <a:cubicBezTo>
                    <a:pt x="2981" y="1"/>
                    <a:pt x="2081" y="499"/>
                    <a:pt x="1524" y="955"/>
                  </a:cubicBezTo>
                  <a:cubicBezTo>
                    <a:pt x="651" y="1673"/>
                    <a:pt x="69" y="2752"/>
                    <a:pt x="5" y="3771"/>
                  </a:cubicBezTo>
                  <a:cubicBezTo>
                    <a:pt x="0" y="3849"/>
                    <a:pt x="60" y="3917"/>
                    <a:pt x="139" y="3922"/>
                  </a:cubicBezTo>
                  <a:lnTo>
                    <a:pt x="149" y="3922"/>
                  </a:lnTo>
                  <a:cubicBezTo>
                    <a:pt x="223" y="3922"/>
                    <a:pt x="286" y="3863"/>
                    <a:pt x="291" y="3788"/>
                  </a:cubicBezTo>
                  <a:cubicBezTo>
                    <a:pt x="349" y="2862"/>
                    <a:pt x="904" y="1837"/>
                    <a:pt x="1706" y="1178"/>
                  </a:cubicBezTo>
                  <a:cubicBezTo>
                    <a:pt x="2223" y="752"/>
                    <a:pt x="3063" y="288"/>
                    <a:pt x="4270" y="288"/>
                  </a:cubicBezTo>
                  <a:cubicBezTo>
                    <a:pt x="4484" y="288"/>
                    <a:pt x="4710" y="303"/>
                    <a:pt x="4947" y="335"/>
                  </a:cubicBezTo>
                  <a:cubicBezTo>
                    <a:pt x="6182" y="499"/>
                    <a:pt x="7074" y="549"/>
                    <a:pt x="7702" y="549"/>
                  </a:cubicBezTo>
                  <a:cubicBezTo>
                    <a:pt x="8636" y="549"/>
                    <a:pt x="8985" y="438"/>
                    <a:pt x="9008" y="431"/>
                  </a:cubicBezTo>
                  <a:cubicBezTo>
                    <a:pt x="9084" y="405"/>
                    <a:pt x="9125" y="324"/>
                    <a:pt x="9099" y="249"/>
                  </a:cubicBezTo>
                  <a:cubicBezTo>
                    <a:pt x="9080" y="189"/>
                    <a:pt x="9024" y="151"/>
                    <a:pt x="8963" y="151"/>
                  </a:cubicBezTo>
                  <a:cubicBezTo>
                    <a:pt x="8948" y="151"/>
                    <a:pt x="8933" y="153"/>
                    <a:pt x="8919" y="158"/>
                  </a:cubicBezTo>
                  <a:cubicBezTo>
                    <a:pt x="8913" y="160"/>
                    <a:pt x="8583" y="261"/>
                    <a:pt x="7699" y="261"/>
                  </a:cubicBezTo>
                  <a:cubicBezTo>
                    <a:pt x="7086" y="261"/>
                    <a:pt x="6206" y="212"/>
                    <a:pt x="4984" y="49"/>
                  </a:cubicBezTo>
                  <a:cubicBezTo>
                    <a:pt x="4735" y="16"/>
                    <a:pt x="4498" y="1"/>
                    <a:pt x="427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3812;p64">
              <a:extLst>
                <a:ext uri="{FF2B5EF4-FFF2-40B4-BE49-F238E27FC236}">
                  <a16:creationId xmlns:a16="http://schemas.microsoft.com/office/drawing/2014/main" id="{6C0C86B8-7547-4EA0-9B2D-03EA61740C62}"/>
                </a:ext>
              </a:extLst>
            </p:cNvPr>
            <p:cNvSpPr/>
            <p:nvPr/>
          </p:nvSpPr>
          <p:spPr>
            <a:xfrm>
              <a:off x="1603850" y="2350400"/>
              <a:ext cx="199200" cy="66725"/>
            </a:xfrm>
            <a:custGeom>
              <a:avLst/>
              <a:gdLst/>
              <a:ahLst/>
              <a:cxnLst/>
              <a:rect l="l" t="t" r="r" b="b"/>
              <a:pathLst>
                <a:path w="7968" h="2669" extrusionOk="0">
                  <a:moveTo>
                    <a:pt x="2150" y="0"/>
                  </a:moveTo>
                  <a:cubicBezTo>
                    <a:pt x="1435" y="0"/>
                    <a:pt x="771" y="305"/>
                    <a:pt x="396" y="825"/>
                  </a:cubicBezTo>
                  <a:cubicBezTo>
                    <a:pt x="30" y="1333"/>
                    <a:pt x="0" y="1960"/>
                    <a:pt x="314" y="2589"/>
                  </a:cubicBezTo>
                  <a:cubicBezTo>
                    <a:pt x="338" y="2638"/>
                    <a:pt x="388" y="2668"/>
                    <a:pt x="442" y="2669"/>
                  </a:cubicBezTo>
                  <a:lnTo>
                    <a:pt x="444" y="2669"/>
                  </a:lnTo>
                  <a:cubicBezTo>
                    <a:pt x="550" y="2669"/>
                    <a:pt x="619" y="2556"/>
                    <a:pt x="572" y="2461"/>
                  </a:cubicBezTo>
                  <a:cubicBezTo>
                    <a:pt x="306" y="1932"/>
                    <a:pt x="327" y="1410"/>
                    <a:pt x="629" y="991"/>
                  </a:cubicBezTo>
                  <a:cubicBezTo>
                    <a:pt x="946" y="552"/>
                    <a:pt x="1536" y="287"/>
                    <a:pt x="2161" y="287"/>
                  </a:cubicBezTo>
                  <a:cubicBezTo>
                    <a:pt x="2265" y="287"/>
                    <a:pt x="2369" y="294"/>
                    <a:pt x="2474" y="309"/>
                  </a:cubicBezTo>
                  <a:cubicBezTo>
                    <a:pt x="2963" y="380"/>
                    <a:pt x="3726" y="403"/>
                    <a:pt x="4525" y="403"/>
                  </a:cubicBezTo>
                  <a:cubicBezTo>
                    <a:pt x="6060" y="403"/>
                    <a:pt x="7725" y="317"/>
                    <a:pt x="7831" y="311"/>
                  </a:cubicBezTo>
                  <a:cubicBezTo>
                    <a:pt x="7909" y="304"/>
                    <a:pt x="7968" y="238"/>
                    <a:pt x="7964" y="159"/>
                  </a:cubicBezTo>
                  <a:cubicBezTo>
                    <a:pt x="7959" y="84"/>
                    <a:pt x="7897" y="25"/>
                    <a:pt x="7822" y="25"/>
                  </a:cubicBezTo>
                  <a:cubicBezTo>
                    <a:pt x="7820" y="25"/>
                    <a:pt x="7818" y="25"/>
                    <a:pt x="7815" y="25"/>
                  </a:cubicBezTo>
                  <a:cubicBezTo>
                    <a:pt x="7790" y="27"/>
                    <a:pt x="6070" y="116"/>
                    <a:pt x="4508" y="116"/>
                  </a:cubicBezTo>
                  <a:cubicBezTo>
                    <a:pt x="3725" y="116"/>
                    <a:pt x="2982" y="93"/>
                    <a:pt x="2512" y="26"/>
                  </a:cubicBezTo>
                  <a:cubicBezTo>
                    <a:pt x="2391" y="9"/>
                    <a:pt x="2270" y="0"/>
                    <a:pt x="215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3813;p64">
              <a:extLst>
                <a:ext uri="{FF2B5EF4-FFF2-40B4-BE49-F238E27FC236}">
                  <a16:creationId xmlns:a16="http://schemas.microsoft.com/office/drawing/2014/main" id="{DB74534A-90A7-45AC-97D7-D68FAB2B1E0B}"/>
                </a:ext>
              </a:extLst>
            </p:cNvPr>
            <p:cNvSpPr/>
            <p:nvPr/>
          </p:nvSpPr>
          <p:spPr>
            <a:xfrm>
              <a:off x="1651675" y="2252325"/>
              <a:ext cx="291475" cy="354275"/>
            </a:xfrm>
            <a:custGeom>
              <a:avLst/>
              <a:gdLst/>
              <a:ahLst/>
              <a:cxnLst/>
              <a:rect l="l" t="t" r="r" b="b"/>
              <a:pathLst>
                <a:path w="11659" h="14171" extrusionOk="0">
                  <a:moveTo>
                    <a:pt x="8654" y="1"/>
                  </a:moveTo>
                  <a:lnTo>
                    <a:pt x="5666" y="1463"/>
                  </a:lnTo>
                  <a:cubicBezTo>
                    <a:pt x="5666" y="1463"/>
                    <a:pt x="6447" y="4082"/>
                    <a:pt x="6471" y="4613"/>
                  </a:cubicBezTo>
                  <a:cubicBezTo>
                    <a:pt x="6494" y="5142"/>
                    <a:pt x="4386" y="5502"/>
                    <a:pt x="4386" y="5502"/>
                  </a:cubicBezTo>
                  <a:lnTo>
                    <a:pt x="4072" y="7375"/>
                  </a:lnTo>
                  <a:lnTo>
                    <a:pt x="3278" y="7411"/>
                  </a:lnTo>
                  <a:cubicBezTo>
                    <a:pt x="3278" y="7411"/>
                    <a:pt x="2832" y="6369"/>
                    <a:pt x="2261" y="5465"/>
                  </a:cubicBezTo>
                  <a:cubicBezTo>
                    <a:pt x="2024" y="5092"/>
                    <a:pt x="1597" y="4976"/>
                    <a:pt x="1176" y="4969"/>
                  </a:cubicBezTo>
                  <a:cubicBezTo>
                    <a:pt x="1168" y="4969"/>
                    <a:pt x="1160" y="4969"/>
                    <a:pt x="1152" y="4969"/>
                  </a:cubicBezTo>
                  <a:cubicBezTo>
                    <a:pt x="506" y="4969"/>
                    <a:pt x="0" y="5532"/>
                    <a:pt x="72" y="6178"/>
                  </a:cubicBezTo>
                  <a:cubicBezTo>
                    <a:pt x="130" y="6694"/>
                    <a:pt x="222" y="7294"/>
                    <a:pt x="368" y="7673"/>
                  </a:cubicBezTo>
                  <a:cubicBezTo>
                    <a:pt x="668" y="8456"/>
                    <a:pt x="2041" y="9457"/>
                    <a:pt x="2041" y="9457"/>
                  </a:cubicBezTo>
                  <a:lnTo>
                    <a:pt x="3231" y="12324"/>
                  </a:lnTo>
                  <a:lnTo>
                    <a:pt x="9421" y="14171"/>
                  </a:lnTo>
                  <a:lnTo>
                    <a:pt x="9944" y="14015"/>
                  </a:lnTo>
                  <a:lnTo>
                    <a:pt x="10220" y="8294"/>
                  </a:lnTo>
                  <a:lnTo>
                    <a:pt x="11659" y="7831"/>
                  </a:lnTo>
                  <a:lnTo>
                    <a:pt x="9669" y="4868"/>
                  </a:lnTo>
                  <a:cubicBezTo>
                    <a:pt x="9669" y="4868"/>
                    <a:pt x="10163" y="4049"/>
                    <a:pt x="10115" y="2989"/>
                  </a:cubicBezTo>
                  <a:cubicBezTo>
                    <a:pt x="10067" y="1929"/>
                    <a:pt x="8654" y="1"/>
                    <a:pt x="865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3814;p64">
              <a:extLst>
                <a:ext uri="{FF2B5EF4-FFF2-40B4-BE49-F238E27FC236}">
                  <a16:creationId xmlns:a16="http://schemas.microsoft.com/office/drawing/2014/main" id="{E6017FDC-AE19-423D-9D45-E45A70A2E6E4}"/>
                </a:ext>
              </a:extLst>
            </p:cNvPr>
            <p:cNvSpPr/>
            <p:nvPr/>
          </p:nvSpPr>
          <p:spPr>
            <a:xfrm>
              <a:off x="1645275" y="2245200"/>
              <a:ext cx="306475" cy="368600"/>
            </a:xfrm>
            <a:custGeom>
              <a:avLst/>
              <a:gdLst/>
              <a:ahLst/>
              <a:cxnLst/>
              <a:rect l="l" t="t" r="r" b="b"/>
              <a:pathLst>
                <a:path w="12259" h="14744" extrusionOk="0">
                  <a:moveTo>
                    <a:pt x="8819" y="650"/>
                  </a:moveTo>
                  <a:cubicBezTo>
                    <a:pt x="9257" y="1284"/>
                    <a:pt x="10054" y="2573"/>
                    <a:pt x="10086" y="3287"/>
                  </a:cubicBezTo>
                  <a:cubicBezTo>
                    <a:pt x="10128" y="4242"/>
                    <a:pt x="9685" y="4998"/>
                    <a:pt x="9680" y="5006"/>
                  </a:cubicBezTo>
                  <a:cubicBezTo>
                    <a:pt x="9624" y="5101"/>
                    <a:pt x="9626" y="5220"/>
                    <a:pt x="9688" y="5312"/>
                  </a:cubicBezTo>
                  <a:lnTo>
                    <a:pt x="11466" y="7961"/>
                  </a:lnTo>
                  <a:lnTo>
                    <a:pt x="10389" y="8307"/>
                  </a:lnTo>
                  <a:cubicBezTo>
                    <a:pt x="10275" y="8344"/>
                    <a:pt x="10196" y="8447"/>
                    <a:pt x="10190" y="8566"/>
                  </a:cubicBezTo>
                  <a:lnTo>
                    <a:pt x="9925" y="14084"/>
                  </a:lnTo>
                  <a:lnTo>
                    <a:pt x="9677" y="14159"/>
                  </a:lnTo>
                  <a:lnTo>
                    <a:pt x="3700" y="12375"/>
                  </a:lnTo>
                  <a:lnTo>
                    <a:pt x="2561" y="9632"/>
                  </a:lnTo>
                  <a:cubicBezTo>
                    <a:pt x="2540" y="9583"/>
                    <a:pt x="2507" y="9542"/>
                    <a:pt x="2465" y="9510"/>
                  </a:cubicBezTo>
                  <a:cubicBezTo>
                    <a:pt x="2102" y="9246"/>
                    <a:pt x="1113" y="8434"/>
                    <a:pt x="891" y="7856"/>
                  </a:cubicBezTo>
                  <a:cubicBezTo>
                    <a:pt x="779" y="7565"/>
                    <a:pt x="683" y="7073"/>
                    <a:pt x="612" y="6430"/>
                  </a:cubicBezTo>
                  <a:cubicBezTo>
                    <a:pt x="585" y="6201"/>
                    <a:pt x="659" y="5972"/>
                    <a:pt x="815" y="5803"/>
                  </a:cubicBezTo>
                  <a:cubicBezTo>
                    <a:pt x="968" y="5635"/>
                    <a:pt x="1182" y="5540"/>
                    <a:pt x="1408" y="5540"/>
                  </a:cubicBezTo>
                  <a:cubicBezTo>
                    <a:pt x="1414" y="5540"/>
                    <a:pt x="1419" y="5540"/>
                    <a:pt x="1425" y="5540"/>
                  </a:cubicBezTo>
                  <a:cubicBezTo>
                    <a:pt x="1842" y="5547"/>
                    <a:pt x="2128" y="5668"/>
                    <a:pt x="2275" y="5902"/>
                  </a:cubicBezTo>
                  <a:cubicBezTo>
                    <a:pt x="2826" y="6774"/>
                    <a:pt x="3266" y="7797"/>
                    <a:pt x="3270" y="7807"/>
                  </a:cubicBezTo>
                  <a:cubicBezTo>
                    <a:pt x="3313" y="7909"/>
                    <a:pt x="3410" y="7983"/>
                    <a:pt x="3518" y="7983"/>
                  </a:cubicBezTo>
                  <a:cubicBezTo>
                    <a:pt x="3528" y="7983"/>
                    <a:pt x="3537" y="7983"/>
                    <a:pt x="3546" y="7981"/>
                  </a:cubicBezTo>
                  <a:lnTo>
                    <a:pt x="4341" y="7946"/>
                  </a:lnTo>
                  <a:cubicBezTo>
                    <a:pt x="4475" y="7939"/>
                    <a:pt x="4588" y="7841"/>
                    <a:pt x="4610" y="7707"/>
                  </a:cubicBezTo>
                  <a:lnTo>
                    <a:pt x="4891" y="6034"/>
                  </a:lnTo>
                  <a:cubicBezTo>
                    <a:pt x="5919" y="5841"/>
                    <a:pt x="7040" y="5491"/>
                    <a:pt x="7013" y="4884"/>
                  </a:cubicBezTo>
                  <a:cubicBezTo>
                    <a:pt x="6991" y="4414"/>
                    <a:pt x="6464" y="2580"/>
                    <a:pt x="6265" y="1898"/>
                  </a:cubicBezTo>
                  <a:lnTo>
                    <a:pt x="8819" y="650"/>
                  </a:lnTo>
                  <a:close/>
                  <a:moveTo>
                    <a:pt x="8909" y="1"/>
                  </a:moveTo>
                  <a:cubicBezTo>
                    <a:pt x="8867" y="1"/>
                    <a:pt x="8824" y="10"/>
                    <a:pt x="8784" y="29"/>
                  </a:cubicBezTo>
                  <a:lnTo>
                    <a:pt x="5795" y="1492"/>
                  </a:lnTo>
                  <a:cubicBezTo>
                    <a:pt x="5670" y="1553"/>
                    <a:pt x="5607" y="1697"/>
                    <a:pt x="5648" y="1830"/>
                  </a:cubicBezTo>
                  <a:cubicBezTo>
                    <a:pt x="5958" y="2869"/>
                    <a:pt x="6425" y="4548"/>
                    <a:pt x="6447" y="4879"/>
                  </a:cubicBezTo>
                  <a:cubicBezTo>
                    <a:pt x="6352" y="5058"/>
                    <a:pt x="5470" y="5357"/>
                    <a:pt x="4593" y="5507"/>
                  </a:cubicBezTo>
                  <a:cubicBezTo>
                    <a:pt x="4474" y="5527"/>
                    <a:pt x="4381" y="5621"/>
                    <a:pt x="4360" y="5741"/>
                  </a:cubicBezTo>
                  <a:lnTo>
                    <a:pt x="4085" y="7386"/>
                  </a:lnTo>
                  <a:lnTo>
                    <a:pt x="3716" y="7401"/>
                  </a:lnTo>
                  <a:cubicBezTo>
                    <a:pt x="3560" y="7059"/>
                    <a:pt x="3199" y="6294"/>
                    <a:pt x="2758" y="5596"/>
                  </a:cubicBezTo>
                  <a:cubicBezTo>
                    <a:pt x="2581" y="5317"/>
                    <a:pt x="2210" y="4981"/>
                    <a:pt x="1437" y="4969"/>
                  </a:cubicBezTo>
                  <a:cubicBezTo>
                    <a:pt x="1045" y="4975"/>
                    <a:pt x="659" y="5125"/>
                    <a:pt x="392" y="5417"/>
                  </a:cubicBezTo>
                  <a:cubicBezTo>
                    <a:pt x="127" y="5709"/>
                    <a:pt x="0" y="6101"/>
                    <a:pt x="44" y="6494"/>
                  </a:cubicBezTo>
                  <a:cubicBezTo>
                    <a:pt x="121" y="7193"/>
                    <a:pt x="226" y="7721"/>
                    <a:pt x="357" y="8061"/>
                  </a:cubicBezTo>
                  <a:cubicBezTo>
                    <a:pt x="650" y="8825"/>
                    <a:pt x="1757" y="9695"/>
                    <a:pt x="2064" y="9926"/>
                  </a:cubicBezTo>
                  <a:lnTo>
                    <a:pt x="3223" y="12719"/>
                  </a:lnTo>
                  <a:cubicBezTo>
                    <a:pt x="3257" y="12799"/>
                    <a:pt x="3323" y="12859"/>
                    <a:pt x="3405" y="12884"/>
                  </a:cubicBezTo>
                  <a:lnTo>
                    <a:pt x="9595" y="14732"/>
                  </a:lnTo>
                  <a:cubicBezTo>
                    <a:pt x="9621" y="14739"/>
                    <a:pt x="9649" y="14743"/>
                    <a:pt x="9677" y="14743"/>
                  </a:cubicBezTo>
                  <a:cubicBezTo>
                    <a:pt x="9704" y="14743"/>
                    <a:pt x="9731" y="14741"/>
                    <a:pt x="9758" y="14733"/>
                  </a:cubicBezTo>
                  <a:lnTo>
                    <a:pt x="10282" y="14576"/>
                  </a:lnTo>
                  <a:cubicBezTo>
                    <a:pt x="10398" y="14542"/>
                    <a:pt x="10480" y="14437"/>
                    <a:pt x="10486" y="14316"/>
                  </a:cubicBezTo>
                  <a:lnTo>
                    <a:pt x="10751" y="8793"/>
                  </a:lnTo>
                  <a:lnTo>
                    <a:pt x="12002" y="8392"/>
                  </a:lnTo>
                  <a:cubicBezTo>
                    <a:pt x="12184" y="8333"/>
                    <a:pt x="12258" y="8116"/>
                    <a:pt x="12152" y="7958"/>
                  </a:cubicBezTo>
                  <a:lnTo>
                    <a:pt x="10257" y="5136"/>
                  </a:lnTo>
                  <a:cubicBezTo>
                    <a:pt x="10408" y="4828"/>
                    <a:pt x="10696" y="4121"/>
                    <a:pt x="10656" y="3261"/>
                  </a:cubicBezTo>
                  <a:cubicBezTo>
                    <a:pt x="10607" y="2129"/>
                    <a:pt x="9201" y="199"/>
                    <a:pt x="9140" y="118"/>
                  </a:cubicBezTo>
                  <a:cubicBezTo>
                    <a:pt x="9085" y="42"/>
                    <a:pt x="8998" y="1"/>
                    <a:pt x="890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3815;p64">
              <a:extLst>
                <a:ext uri="{FF2B5EF4-FFF2-40B4-BE49-F238E27FC236}">
                  <a16:creationId xmlns:a16="http://schemas.microsoft.com/office/drawing/2014/main" id="{6E947463-4929-4237-85CD-35FA966D2C66}"/>
                </a:ext>
              </a:extLst>
            </p:cNvPr>
            <p:cNvSpPr/>
            <p:nvPr/>
          </p:nvSpPr>
          <p:spPr>
            <a:xfrm>
              <a:off x="1651675" y="2276200"/>
              <a:ext cx="207225" cy="315875"/>
            </a:xfrm>
            <a:custGeom>
              <a:avLst/>
              <a:gdLst/>
              <a:ahLst/>
              <a:cxnLst/>
              <a:rect l="l" t="t" r="r" b="b"/>
              <a:pathLst>
                <a:path w="8289" h="12635" extrusionOk="0">
                  <a:moveTo>
                    <a:pt x="6704" y="0"/>
                  </a:moveTo>
                  <a:lnTo>
                    <a:pt x="5666" y="508"/>
                  </a:lnTo>
                  <a:cubicBezTo>
                    <a:pt x="5666" y="508"/>
                    <a:pt x="6447" y="3127"/>
                    <a:pt x="6471" y="3658"/>
                  </a:cubicBezTo>
                  <a:cubicBezTo>
                    <a:pt x="6494" y="4187"/>
                    <a:pt x="4386" y="4547"/>
                    <a:pt x="4386" y="4547"/>
                  </a:cubicBezTo>
                  <a:lnTo>
                    <a:pt x="4072" y="6420"/>
                  </a:lnTo>
                  <a:lnTo>
                    <a:pt x="3278" y="6456"/>
                  </a:lnTo>
                  <a:cubicBezTo>
                    <a:pt x="3278" y="6456"/>
                    <a:pt x="2832" y="5414"/>
                    <a:pt x="2261" y="4510"/>
                  </a:cubicBezTo>
                  <a:cubicBezTo>
                    <a:pt x="2024" y="4137"/>
                    <a:pt x="1597" y="4021"/>
                    <a:pt x="1176" y="4014"/>
                  </a:cubicBezTo>
                  <a:cubicBezTo>
                    <a:pt x="1168" y="4014"/>
                    <a:pt x="1160" y="4014"/>
                    <a:pt x="1152" y="4014"/>
                  </a:cubicBezTo>
                  <a:cubicBezTo>
                    <a:pt x="506" y="4014"/>
                    <a:pt x="0" y="4577"/>
                    <a:pt x="72" y="5223"/>
                  </a:cubicBezTo>
                  <a:cubicBezTo>
                    <a:pt x="130" y="5739"/>
                    <a:pt x="222" y="6339"/>
                    <a:pt x="368" y="6718"/>
                  </a:cubicBezTo>
                  <a:cubicBezTo>
                    <a:pt x="668" y="7501"/>
                    <a:pt x="2041" y="8502"/>
                    <a:pt x="2041" y="8502"/>
                  </a:cubicBezTo>
                  <a:lnTo>
                    <a:pt x="3231" y="11369"/>
                  </a:lnTo>
                  <a:lnTo>
                    <a:pt x="7468" y="12634"/>
                  </a:lnTo>
                  <a:cubicBezTo>
                    <a:pt x="7218" y="11190"/>
                    <a:pt x="6784" y="8842"/>
                    <a:pt x="6458" y="8028"/>
                  </a:cubicBezTo>
                  <a:cubicBezTo>
                    <a:pt x="5975" y="6821"/>
                    <a:pt x="7545" y="4649"/>
                    <a:pt x="8028" y="3201"/>
                  </a:cubicBezTo>
                  <a:cubicBezTo>
                    <a:pt x="8288" y="2417"/>
                    <a:pt x="7491" y="1073"/>
                    <a:pt x="6704" y="0"/>
                  </a:cubicBezTo>
                  <a:close/>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3816;p64">
              <a:extLst>
                <a:ext uri="{FF2B5EF4-FFF2-40B4-BE49-F238E27FC236}">
                  <a16:creationId xmlns:a16="http://schemas.microsoft.com/office/drawing/2014/main" id="{EB4944B1-57DE-4CC9-B284-17A99EAC8841}"/>
                </a:ext>
              </a:extLst>
            </p:cNvPr>
            <p:cNvSpPr/>
            <p:nvPr/>
          </p:nvSpPr>
          <p:spPr>
            <a:xfrm>
              <a:off x="1651675" y="2276200"/>
              <a:ext cx="207225" cy="315875"/>
            </a:xfrm>
            <a:custGeom>
              <a:avLst/>
              <a:gdLst/>
              <a:ahLst/>
              <a:cxnLst/>
              <a:rect l="l" t="t" r="r" b="b"/>
              <a:pathLst>
                <a:path w="8289" h="12635" extrusionOk="0">
                  <a:moveTo>
                    <a:pt x="6704" y="0"/>
                  </a:moveTo>
                  <a:lnTo>
                    <a:pt x="5666" y="508"/>
                  </a:lnTo>
                  <a:cubicBezTo>
                    <a:pt x="5666" y="508"/>
                    <a:pt x="6447" y="3127"/>
                    <a:pt x="6471" y="3658"/>
                  </a:cubicBezTo>
                  <a:cubicBezTo>
                    <a:pt x="6494" y="4187"/>
                    <a:pt x="4386" y="4547"/>
                    <a:pt x="4386" y="4547"/>
                  </a:cubicBezTo>
                  <a:lnTo>
                    <a:pt x="4072" y="6420"/>
                  </a:lnTo>
                  <a:lnTo>
                    <a:pt x="3278" y="6456"/>
                  </a:lnTo>
                  <a:cubicBezTo>
                    <a:pt x="3278" y="6456"/>
                    <a:pt x="2832" y="5414"/>
                    <a:pt x="2261" y="4510"/>
                  </a:cubicBezTo>
                  <a:cubicBezTo>
                    <a:pt x="2024" y="4137"/>
                    <a:pt x="1597" y="4021"/>
                    <a:pt x="1176" y="4014"/>
                  </a:cubicBezTo>
                  <a:cubicBezTo>
                    <a:pt x="1168" y="4014"/>
                    <a:pt x="1160" y="4014"/>
                    <a:pt x="1152" y="4014"/>
                  </a:cubicBezTo>
                  <a:cubicBezTo>
                    <a:pt x="506" y="4014"/>
                    <a:pt x="0" y="4577"/>
                    <a:pt x="72" y="5223"/>
                  </a:cubicBezTo>
                  <a:cubicBezTo>
                    <a:pt x="130" y="5739"/>
                    <a:pt x="222" y="6339"/>
                    <a:pt x="368" y="6718"/>
                  </a:cubicBezTo>
                  <a:cubicBezTo>
                    <a:pt x="668" y="7501"/>
                    <a:pt x="2041" y="8502"/>
                    <a:pt x="2041" y="8502"/>
                  </a:cubicBezTo>
                  <a:lnTo>
                    <a:pt x="3231" y="11369"/>
                  </a:lnTo>
                  <a:lnTo>
                    <a:pt x="7468" y="12634"/>
                  </a:lnTo>
                  <a:cubicBezTo>
                    <a:pt x="7218" y="11190"/>
                    <a:pt x="6784" y="8842"/>
                    <a:pt x="6458" y="8028"/>
                  </a:cubicBezTo>
                  <a:cubicBezTo>
                    <a:pt x="5975" y="6821"/>
                    <a:pt x="7545" y="4649"/>
                    <a:pt x="8028" y="3201"/>
                  </a:cubicBezTo>
                  <a:cubicBezTo>
                    <a:pt x="8288" y="2417"/>
                    <a:pt x="7491" y="1073"/>
                    <a:pt x="6704"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3817;p64">
              <a:extLst>
                <a:ext uri="{FF2B5EF4-FFF2-40B4-BE49-F238E27FC236}">
                  <a16:creationId xmlns:a16="http://schemas.microsoft.com/office/drawing/2014/main" id="{6EFD7D0E-507C-40A8-9D5E-5DC4257010A9}"/>
                </a:ext>
              </a:extLst>
            </p:cNvPr>
            <p:cNvSpPr/>
            <p:nvPr/>
          </p:nvSpPr>
          <p:spPr>
            <a:xfrm>
              <a:off x="1856600" y="2365175"/>
              <a:ext cx="15250" cy="41925"/>
            </a:xfrm>
            <a:custGeom>
              <a:avLst/>
              <a:gdLst/>
              <a:ahLst/>
              <a:cxnLst/>
              <a:rect l="l" t="t" r="r" b="b"/>
              <a:pathLst>
                <a:path w="610" h="1677" extrusionOk="0">
                  <a:moveTo>
                    <a:pt x="304" y="0"/>
                  </a:moveTo>
                  <a:cubicBezTo>
                    <a:pt x="136" y="0"/>
                    <a:pt x="0" y="376"/>
                    <a:pt x="0" y="839"/>
                  </a:cubicBezTo>
                  <a:cubicBezTo>
                    <a:pt x="0" y="1301"/>
                    <a:pt x="136" y="1677"/>
                    <a:pt x="304" y="1677"/>
                  </a:cubicBezTo>
                  <a:cubicBezTo>
                    <a:pt x="472" y="1677"/>
                    <a:pt x="609" y="1301"/>
                    <a:pt x="609" y="839"/>
                  </a:cubicBezTo>
                  <a:cubicBezTo>
                    <a:pt x="609" y="375"/>
                    <a:pt x="472" y="0"/>
                    <a:pt x="3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3818;p64">
              <a:extLst>
                <a:ext uri="{FF2B5EF4-FFF2-40B4-BE49-F238E27FC236}">
                  <a16:creationId xmlns:a16="http://schemas.microsoft.com/office/drawing/2014/main" id="{E1C2DC36-4863-4C10-AC9D-7C906B20D7DE}"/>
                </a:ext>
              </a:extLst>
            </p:cNvPr>
            <p:cNvSpPr/>
            <p:nvPr/>
          </p:nvSpPr>
          <p:spPr>
            <a:xfrm>
              <a:off x="1832850" y="2314700"/>
              <a:ext cx="55550" cy="39000"/>
            </a:xfrm>
            <a:custGeom>
              <a:avLst/>
              <a:gdLst/>
              <a:ahLst/>
              <a:cxnLst/>
              <a:rect l="l" t="t" r="r" b="b"/>
              <a:pathLst>
                <a:path w="2222" h="1560" extrusionOk="0">
                  <a:moveTo>
                    <a:pt x="1441" y="0"/>
                  </a:moveTo>
                  <a:cubicBezTo>
                    <a:pt x="1001" y="0"/>
                    <a:pt x="569" y="366"/>
                    <a:pt x="114" y="1126"/>
                  </a:cubicBezTo>
                  <a:cubicBezTo>
                    <a:pt x="1" y="1317"/>
                    <a:pt x="137" y="1558"/>
                    <a:pt x="358" y="1559"/>
                  </a:cubicBezTo>
                  <a:cubicBezTo>
                    <a:pt x="458" y="1559"/>
                    <a:pt x="552" y="1507"/>
                    <a:pt x="604" y="1421"/>
                  </a:cubicBezTo>
                  <a:cubicBezTo>
                    <a:pt x="1067" y="649"/>
                    <a:pt x="1334" y="572"/>
                    <a:pt x="1434" y="572"/>
                  </a:cubicBezTo>
                  <a:cubicBezTo>
                    <a:pt x="1436" y="572"/>
                    <a:pt x="1439" y="572"/>
                    <a:pt x="1441" y="572"/>
                  </a:cubicBezTo>
                  <a:cubicBezTo>
                    <a:pt x="1555" y="576"/>
                    <a:pt x="1635" y="715"/>
                    <a:pt x="1640" y="722"/>
                  </a:cubicBezTo>
                  <a:cubicBezTo>
                    <a:pt x="1690" y="822"/>
                    <a:pt x="1790" y="879"/>
                    <a:pt x="1895" y="879"/>
                  </a:cubicBezTo>
                  <a:cubicBezTo>
                    <a:pt x="1939" y="879"/>
                    <a:pt x="1983" y="869"/>
                    <a:pt x="2024" y="848"/>
                  </a:cubicBezTo>
                  <a:cubicBezTo>
                    <a:pt x="2165" y="776"/>
                    <a:pt x="2222" y="604"/>
                    <a:pt x="2150" y="464"/>
                  </a:cubicBezTo>
                  <a:cubicBezTo>
                    <a:pt x="2068" y="298"/>
                    <a:pt x="1831" y="15"/>
                    <a:pt x="1466" y="1"/>
                  </a:cubicBezTo>
                  <a:cubicBezTo>
                    <a:pt x="1457" y="1"/>
                    <a:pt x="1449" y="0"/>
                    <a:pt x="14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3819;p64">
              <a:extLst>
                <a:ext uri="{FF2B5EF4-FFF2-40B4-BE49-F238E27FC236}">
                  <a16:creationId xmlns:a16="http://schemas.microsoft.com/office/drawing/2014/main" id="{0659E84A-054B-4AD6-8B75-A26E5E85C8D0}"/>
                </a:ext>
              </a:extLst>
            </p:cNvPr>
            <p:cNvSpPr/>
            <p:nvPr/>
          </p:nvSpPr>
          <p:spPr>
            <a:xfrm>
              <a:off x="1858875" y="2491475"/>
              <a:ext cx="19225" cy="27725"/>
            </a:xfrm>
            <a:custGeom>
              <a:avLst/>
              <a:gdLst/>
              <a:ahLst/>
              <a:cxnLst/>
              <a:rect l="l" t="t" r="r" b="b"/>
              <a:pathLst>
                <a:path w="769" h="1109" extrusionOk="0">
                  <a:moveTo>
                    <a:pt x="384" y="0"/>
                  </a:moveTo>
                  <a:cubicBezTo>
                    <a:pt x="171" y="0"/>
                    <a:pt x="0" y="249"/>
                    <a:pt x="0" y="554"/>
                  </a:cubicBezTo>
                  <a:cubicBezTo>
                    <a:pt x="0" y="860"/>
                    <a:pt x="172" y="1109"/>
                    <a:pt x="384" y="1109"/>
                  </a:cubicBezTo>
                  <a:cubicBezTo>
                    <a:pt x="596" y="1109"/>
                    <a:pt x="768" y="860"/>
                    <a:pt x="768" y="554"/>
                  </a:cubicBezTo>
                  <a:cubicBezTo>
                    <a:pt x="768" y="248"/>
                    <a:pt x="596" y="0"/>
                    <a:pt x="3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3820;p64">
              <a:extLst>
                <a:ext uri="{FF2B5EF4-FFF2-40B4-BE49-F238E27FC236}">
                  <a16:creationId xmlns:a16="http://schemas.microsoft.com/office/drawing/2014/main" id="{96A3637A-C89B-443A-814A-0222A06BE552}"/>
                </a:ext>
              </a:extLst>
            </p:cNvPr>
            <p:cNvSpPr/>
            <p:nvPr/>
          </p:nvSpPr>
          <p:spPr>
            <a:xfrm>
              <a:off x="1599200" y="2539775"/>
              <a:ext cx="112925" cy="215200"/>
            </a:xfrm>
            <a:custGeom>
              <a:avLst/>
              <a:gdLst/>
              <a:ahLst/>
              <a:cxnLst/>
              <a:rect l="l" t="t" r="r" b="b"/>
              <a:pathLst>
                <a:path w="4517" h="8608" extrusionOk="0">
                  <a:moveTo>
                    <a:pt x="1752" y="1"/>
                  </a:moveTo>
                  <a:lnTo>
                    <a:pt x="0" y="1131"/>
                  </a:lnTo>
                  <a:lnTo>
                    <a:pt x="785" y="8608"/>
                  </a:lnTo>
                  <a:lnTo>
                    <a:pt x="4517" y="4685"/>
                  </a:lnTo>
                  <a:lnTo>
                    <a:pt x="1752" y="1"/>
                  </a:lnTo>
                  <a:close/>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3821;p64">
              <a:extLst>
                <a:ext uri="{FF2B5EF4-FFF2-40B4-BE49-F238E27FC236}">
                  <a16:creationId xmlns:a16="http://schemas.microsoft.com/office/drawing/2014/main" id="{87842694-4845-4389-953D-D8550E3215EB}"/>
                </a:ext>
              </a:extLst>
            </p:cNvPr>
            <p:cNvSpPr/>
            <p:nvPr/>
          </p:nvSpPr>
          <p:spPr>
            <a:xfrm>
              <a:off x="1591800" y="2532625"/>
              <a:ext cx="128100" cy="229500"/>
            </a:xfrm>
            <a:custGeom>
              <a:avLst/>
              <a:gdLst/>
              <a:ahLst/>
              <a:cxnLst/>
              <a:rect l="l" t="t" r="r" b="b"/>
              <a:pathLst>
                <a:path w="5124" h="9180" extrusionOk="0">
                  <a:moveTo>
                    <a:pt x="1953" y="688"/>
                  </a:moveTo>
                  <a:lnTo>
                    <a:pt x="4455" y="4931"/>
                  </a:lnTo>
                  <a:lnTo>
                    <a:pt x="1301" y="8247"/>
                  </a:lnTo>
                  <a:lnTo>
                    <a:pt x="599" y="1562"/>
                  </a:lnTo>
                  <a:lnTo>
                    <a:pt x="1953" y="688"/>
                  </a:lnTo>
                  <a:close/>
                  <a:moveTo>
                    <a:pt x="2047" y="0"/>
                  </a:moveTo>
                  <a:cubicBezTo>
                    <a:pt x="1993" y="0"/>
                    <a:pt x="1939" y="16"/>
                    <a:pt x="1893" y="46"/>
                  </a:cubicBezTo>
                  <a:lnTo>
                    <a:pt x="141" y="1176"/>
                  </a:lnTo>
                  <a:cubicBezTo>
                    <a:pt x="50" y="1234"/>
                    <a:pt x="0" y="1339"/>
                    <a:pt x="12" y="1447"/>
                  </a:cubicBezTo>
                  <a:lnTo>
                    <a:pt x="796" y="8923"/>
                  </a:lnTo>
                  <a:cubicBezTo>
                    <a:pt x="809" y="9035"/>
                    <a:pt x="883" y="9128"/>
                    <a:pt x="988" y="9164"/>
                  </a:cubicBezTo>
                  <a:cubicBezTo>
                    <a:pt x="1019" y="9175"/>
                    <a:pt x="1050" y="9180"/>
                    <a:pt x="1082" y="9180"/>
                  </a:cubicBezTo>
                  <a:cubicBezTo>
                    <a:pt x="1160" y="9180"/>
                    <a:pt x="1234" y="9148"/>
                    <a:pt x="1288" y="9091"/>
                  </a:cubicBezTo>
                  <a:lnTo>
                    <a:pt x="5019" y="5168"/>
                  </a:lnTo>
                  <a:cubicBezTo>
                    <a:pt x="5107" y="5075"/>
                    <a:pt x="5124" y="4935"/>
                    <a:pt x="5059" y="4825"/>
                  </a:cubicBezTo>
                  <a:lnTo>
                    <a:pt x="2294" y="141"/>
                  </a:lnTo>
                  <a:cubicBezTo>
                    <a:pt x="2256" y="74"/>
                    <a:pt x="2190" y="27"/>
                    <a:pt x="2115" y="9"/>
                  </a:cubicBezTo>
                  <a:cubicBezTo>
                    <a:pt x="2093" y="3"/>
                    <a:pt x="2070" y="0"/>
                    <a:pt x="204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3822;p64">
              <a:extLst>
                <a:ext uri="{FF2B5EF4-FFF2-40B4-BE49-F238E27FC236}">
                  <a16:creationId xmlns:a16="http://schemas.microsoft.com/office/drawing/2014/main" id="{2FD4DD33-813D-4EE2-9AD1-70814DB03EFC}"/>
                </a:ext>
              </a:extLst>
            </p:cNvPr>
            <p:cNvSpPr/>
            <p:nvPr/>
          </p:nvSpPr>
          <p:spPr>
            <a:xfrm>
              <a:off x="1599200" y="2539775"/>
              <a:ext cx="112925" cy="215200"/>
            </a:xfrm>
            <a:custGeom>
              <a:avLst/>
              <a:gdLst/>
              <a:ahLst/>
              <a:cxnLst/>
              <a:rect l="l" t="t" r="r" b="b"/>
              <a:pathLst>
                <a:path w="4517" h="8608" extrusionOk="0">
                  <a:moveTo>
                    <a:pt x="1752" y="1"/>
                  </a:moveTo>
                  <a:lnTo>
                    <a:pt x="0" y="1131"/>
                  </a:lnTo>
                  <a:lnTo>
                    <a:pt x="785" y="8608"/>
                  </a:lnTo>
                  <a:lnTo>
                    <a:pt x="4517" y="4685"/>
                  </a:lnTo>
                  <a:lnTo>
                    <a:pt x="1752" y="1"/>
                  </a:ln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3823;p64">
              <a:extLst>
                <a:ext uri="{FF2B5EF4-FFF2-40B4-BE49-F238E27FC236}">
                  <a16:creationId xmlns:a16="http://schemas.microsoft.com/office/drawing/2014/main" id="{48474525-FBBA-4A9C-A5AA-7D645AD8EC5D}"/>
                </a:ext>
              </a:extLst>
            </p:cNvPr>
            <p:cNvSpPr/>
            <p:nvPr/>
          </p:nvSpPr>
          <p:spPr>
            <a:xfrm>
              <a:off x="1181700" y="3457400"/>
              <a:ext cx="881575" cy="1568625"/>
            </a:xfrm>
            <a:custGeom>
              <a:avLst/>
              <a:gdLst/>
              <a:ahLst/>
              <a:cxnLst/>
              <a:rect l="l" t="t" r="r" b="b"/>
              <a:pathLst>
                <a:path w="35263" h="62745" extrusionOk="0">
                  <a:moveTo>
                    <a:pt x="1389" y="0"/>
                  </a:moveTo>
                  <a:cubicBezTo>
                    <a:pt x="0" y="5352"/>
                    <a:pt x="283" y="7142"/>
                    <a:pt x="3346" y="11918"/>
                  </a:cubicBezTo>
                  <a:cubicBezTo>
                    <a:pt x="9690" y="21806"/>
                    <a:pt x="26222" y="32054"/>
                    <a:pt x="26222" y="32054"/>
                  </a:cubicBezTo>
                  <a:cubicBezTo>
                    <a:pt x="26222" y="32054"/>
                    <a:pt x="24310" y="39396"/>
                    <a:pt x="24791" y="45547"/>
                  </a:cubicBezTo>
                  <a:cubicBezTo>
                    <a:pt x="25268" y="51630"/>
                    <a:pt x="24743" y="62640"/>
                    <a:pt x="24743" y="62640"/>
                  </a:cubicBezTo>
                  <a:lnTo>
                    <a:pt x="29224" y="62745"/>
                  </a:lnTo>
                  <a:cubicBezTo>
                    <a:pt x="29224" y="62745"/>
                    <a:pt x="34705" y="32960"/>
                    <a:pt x="34985" y="32333"/>
                  </a:cubicBezTo>
                  <a:cubicBezTo>
                    <a:pt x="35263" y="31706"/>
                    <a:pt x="34395" y="29444"/>
                    <a:pt x="30814" y="24849"/>
                  </a:cubicBezTo>
                  <a:cubicBezTo>
                    <a:pt x="27234" y="20253"/>
                    <a:pt x="14217" y="4716"/>
                    <a:pt x="14217" y="4716"/>
                  </a:cubicBezTo>
                  <a:lnTo>
                    <a:pt x="1389" y="0"/>
                  </a:ln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3824;p64">
              <a:extLst>
                <a:ext uri="{FF2B5EF4-FFF2-40B4-BE49-F238E27FC236}">
                  <a16:creationId xmlns:a16="http://schemas.microsoft.com/office/drawing/2014/main" id="{85B9E7B6-40B3-4C54-BAD0-ECFDD3A59273}"/>
                </a:ext>
              </a:extLst>
            </p:cNvPr>
            <p:cNvSpPr/>
            <p:nvPr/>
          </p:nvSpPr>
          <p:spPr>
            <a:xfrm>
              <a:off x="1174075" y="3450225"/>
              <a:ext cx="899525" cy="1582950"/>
            </a:xfrm>
            <a:custGeom>
              <a:avLst/>
              <a:gdLst/>
              <a:ahLst/>
              <a:cxnLst/>
              <a:rect l="l" t="t" r="r" b="b"/>
              <a:pathLst>
                <a:path w="35981" h="63318" extrusionOk="0">
                  <a:moveTo>
                    <a:pt x="1694" y="1"/>
                  </a:moveTo>
                  <a:cubicBezTo>
                    <a:pt x="1567" y="1"/>
                    <a:pt x="1452" y="86"/>
                    <a:pt x="1419" y="214"/>
                  </a:cubicBezTo>
                  <a:cubicBezTo>
                    <a:pt x="0" y="5686"/>
                    <a:pt x="297" y="7501"/>
                    <a:pt x="3412" y="12357"/>
                  </a:cubicBezTo>
                  <a:cubicBezTo>
                    <a:pt x="9363" y="21637"/>
                    <a:pt x="24395" y="31329"/>
                    <a:pt x="26201" y="32473"/>
                  </a:cubicBezTo>
                  <a:cubicBezTo>
                    <a:pt x="25899" y="33707"/>
                    <a:pt x="24377" y="40297"/>
                    <a:pt x="24811" y="45856"/>
                  </a:cubicBezTo>
                  <a:cubicBezTo>
                    <a:pt x="25280" y="51851"/>
                    <a:pt x="24768" y="62804"/>
                    <a:pt x="24763" y="62914"/>
                  </a:cubicBezTo>
                  <a:cubicBezTo>
                    <a:pt x="24755" y="63074"/>
                    <a:pt x="24881" y="63209"/>
                    <a:pt x="25042" y="63214"/>
                  </a:cubicBezTo>
                  <a:lnTo>
                    <a:pt x="29522" y="63318"/>
                  </a:lnTo>
                  <a:lnTo>
                    <a:pt x="29529" y="63318"/>
                  </a:lnTo>
                  <a:cubicBezTo>
                    <a:pt x="29667" y="63318"/>
                    <a:pt x="29786" y="63219"/>
                    <a:pt x="29811" y="63082"/>
                  </a:cubicBezTo>
                  <a:cubicBezTo>
                    <a:pt x="31319" y="54886"/>
                    <a:pt x="35292" y="33457"/>
                    <a:pt x="35552" y="32735"/>
                  </a:cubicBezTo>
                  <a:cubicBezTo>
                    <a:pt x="35980" y="31774"/>
                    <a:pt x="34446" y="28939"/>
                    <a:pt x="31346" y="24959"/>
                  </a:cubicBezTo>
                  <a:cubicBezTo>
                    <a:pt x="27803" y="20412"/>
                    <a:pt x="14872" y="4973"/>
                    <a:pt x="14741" y="4818"/>
                  </a:cubicBezTo>
                  <a:cubicBezTo>
                    <a:pt x="14684" y="4750"/>
                    <a:pt x="14603" y="4716"/>
                    <a:pt x="14521" y="4716"/>
                  </a:cubicBezTo>
                  <a:cubicBezTo>
                    <a:pt x="14456" y="4716"/>
                    <a:pt x="14391" y="4738"/>
                    <a:pt x="14337" y="4783"/>
                  </a:cubicBezTo>
                  <a:cubicBezTo>
                    <a:pt x="14217" y="4884"/>
                    <a:pt x="14201" y="5065"/>
                    <a:pt x="14302" y="5187"/>
                  </a:cubicBezTo>
                  <a:cubicBezTo>
                    <a:pt x="14433" y="5342"/>
                    <a:pt x="27358" y="20772"/>
                    <a:pt x="30894" y="25311"/>
                  </a:cubicBezTo>
                  <a:cubicBezTo>
                    <a:pt x="34587" y="30052"/>
                    <a:pt x="35214" y="32089"/>
                    <a:pt x="35029" y="32505"/>
                  </a:cubicBezTo>
                  <a:cubicBezTo>
                    <a:pt x="34750" y="33129"/>
                    <a:pt x="30030" y="58741"/>
                    <a:pt x="29293" y="62740"/>
                  </a:cubicBezTo>
                  <a:lnTo>
                    <a:pt x="25348" y="62647"/>
                  </a:lnTo>
                  <a:cubicBezTo>
                    <a:pt x="25427" y="60856"/>
                    <a:pt x="25812" y="51289"/>
                    <a:pt x="25383" y="45811"/>
                  </a:cubicBezTo>
                  <a:cubicBezTo>
                    <a:pt x="24911" y="39779"/>
                    <a:pt x="26788" y="32485"/>
                    <a:pt x="26806" y="32412"/>
                  </a:cubicBezTo>
                  <a:cubicBezTo>
                    <a:pt x="26838" y="32292"/>
                    <a:pt x="26786" y="32164"/>
                    <a:pt x="26680" y="32097"/>
                  </a:cubicBezTo>
                  <a:cubicBezTo>
                    <a:pt x="26515" y="31996"/>
                    <a:pt x="10130" y="21770"/>
                    <a:pt x="3895" y="12049"/>
                  </a:cubicBezTo>
                  <a:cubicBezTo>
                    <a:pt x="893" y="7372"/>
                    <a:pt x="606" y="5624"/>
                    <a:pt x="1972" y="359"/>
                  </a:cubicBezTo>
                  <a:cubicBezTo>
                    <a:pt x="2012" y="206"/>
                    <a:pt x="1920" y="50"/>
                    <a:pt x="1767" y="10"/>
                  </a:cubicBezTo>
                  <a:cubicBezTo>
                    <a:pt x="1743" y="4"/>
                    <a:pt x="1718" y="1"/>
                    <a:pt x="1694" y="1"/>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3825;p64">
              <a:extLst>
                <a:ext uri="{FF2B5EF4-FFF2-40B4-BE49-F238E27FC236}">
                  <a16:creationId xmlns:a16="http://schemas.microsoft.com/office/drawing/2014/main" id="{7457E80D-D280-457C-BA01-28F246445B0D}"/>
                </a:ext>
              </a:extLst>
            </p:cNvPr>
            <p:cNvSpPr/>
            <p:nvPr/>
          </p:nvSpPr>
          <p:spPr>
            <a:xfrm>
              <a:off x="1839450" y="4868850"/>
              <a:ext cx="12200" cy="89675"/>
            </a:xfrm>
            <a:custGeom>
              <a:avLst/>
              <a:gdLst/>
              <a:ahLst/>
              <a:cxnLst/>
              <a:rect l="l" t="t" r="r" b="b"/>
              <a:pathLst>
                <a:path w="488" h="3587" extrusionOk="0">
                  <a:moveTo>
                    <a:pt x="349" y="1"/>
                  </a:moveTo>
                  <a:cubicBezTo>
                    <a:pt x="267" y="4"/>
                    <a:pt x="203" y="57"/>
                    <a:pt x="198" y="135"/>
                  </a:cubicBezTo>
                  <a:cubicBezTo>
                    <a:pt x="83" y="2140"/>
                    <a:pt x="6" y="3435"/>
                    <a:pt x="6" y="3435"/>
                  </a:cubicBezTo>
                  <a:cubicBezTo>
                    <a:pt x="1" y="3515"/>
                    <a:pt x="61" y="3583"/>
                    <a:pt x="141" y="3586"/>
                  </a:cubicBezTo>
                  <a:lnTo>
                    <a:pt x="148" y="3586"/>
                  </a:lnTo>
                  <a:cubicBezTo>
                    <a:pt x="149" y="3586"/>
                    <a:pt x="150" y="3586"/>
                    <a:pt x="151" y="3586"/>
                  </a:cubicBezTo>
                  <a:cubicBezTo>
                    <a:pt x="226" y="3586"/>
                    <a:pt x="288" y="3528"/>
                    <a:pt x="293" y="3452"/>
                  </a:cubicBezTo>
                  <a:cubicBezTo>
                    <a:pt x="293" y="3452"/>
                    <a:pt x="370" y="2156"/>
                    <a:pt x="484" y="152"/>
                  </a:cubicBezTo>
                  <a:cubicBezTo>
                    <a:pt x="488" y="74"/>
                    <a:pt x="428" y="6"/>
                    <a:pt x="34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3826;p64">
              <a:extLst>
                <a:ext uri="{FF2B5EF4-FFF2-40B4-BE49-F238E27FC236}">
                  <a16:creationId xmlns:a16="http://schemas.microsoft.com/office/drawing/2014/main" id="{C986F0D8-5CAE-4D76-9A90-90BE6AF725AA}"/>
                </a:ext>
              </a:extLst>
            </p:cNvPr>
            <p:cNvSpPr/>
            <p:nvPr/>
          </p:nvSpPr>
          <p:spPr>
            <a:xfrm>
              <a:off x="1388525" y="3764925"/>
              <a:ext cx="536475" cy="1024075"/>
            </a:xfrm>
            <a:custGeom>
              <a:avLst/>
              <a:gdLst/>
              <a:ahLst/>
              <a:cxnLst/>
              <a:rect l="l" t="t" r="r" b="b"/>
              <a:pathLst>
                <a:path w="21459" h="40963" extrusionOk="0">
                  <a:moveTo>
                    <a:pt x="162" y="0"/>
                  </a:moveTo>
                  <a:cubicBezTo>
                    <a:pt x="132" y="0"/>
                    <a:pt x="101" y="10"/>
                    <a:pt x="75" y="30"/>
                  </a:cubicBezTo>
                  <a:cubicBezTo>
                    <a:pt x="13" y="79"/>
                    <a:pt x="1" y="169"/>
                    <a:pt x="50" y="232"/>
                  </a:cubicBezTo>
                  <a:cubicBezTo>
                    <a:pt x="2080" y="2849"/>
                    <a:pt x="4002" y="4997"/>
                    <a:pt x="5762" y="6616"/>
                  </a:cubicBezTo>
                  <a:cubicBezTo>
                    <a:pt x="7496" y="8211"/>
                    <a:pt x="9961" y="10347"/>
                    <a:pt x="12346" y="12413"/>
                  </a:cubicBezTo>
                  <a:cubicBezTo>
                    <a:pt x="16041" y="15613"/>
                    <a:pt x="20606" y="19568"/>
                    <a:pt x="20988" y="20340"/>
                  </a:cubicBezTo>
                  <a:cubicBezTo>
                    <a:pt x="20281" y="20363"/>
                    <a:pt x="19601" y="20713"/>
                    <a:pt x="19241" y="21244"/>
                  </a:cubicBezTo>
                  <a:cubicBezTo>
                    <a:pt x="18958" y="21663"/>
                    <a:pt x="18900" y="22140"/>
                    <a:pt x="19080" y="22589"/>
                  </a:cubicBezTo>
                  <a:cubicBezTo>
                    <a:pt x="19272" y="23071"/>
                    <a:pt x="19035" y="29712"/>
                    <a:pt x="18429" y="40811"/>
                  </a:cubicBezTo>
                  <a:cubicBezTo>
                    <a:pt x="18425" y="40891"/>
                    <a:pt x="18485" y="40958"/>
                    <a:pt x="18563" y="40963"/>
                  </a:cubicBezTo>
                  <a:lnTo>
                    <a:pt x="18571" y="40963"/>
                  </a:lnTo>
                  <a:cubicBezTo>
                    <a:pt x="18648" y="40963"/>
                    <a:pt x="18711" y="40902"/>
                    <a:pt x="18715" y="40827"/>
                  </a:cubicBezTo>
                  <a:cubicBezTo>
                    <a:pt x="19350" y="29195"/>
                    <a:pt x="19563" y="23023"/>
                    <a:pt x="19346" y="22482"/>
                  </a:cubicBezTo>
                  <a:cubicBezTo>
                    <a:pt x="19203" y="22125"/>
                    <a:pt x="19250" y="21742"/>
                    <a:pt x="19478" y="21405"/>
                  </a:cubicBezTo>
                  <a:cubicBezTo>
                    <a:pt x="19800" y="20930"/>
                    <a:pt x="20422" y="20624"/>
                    <a:pt x="21062" y="20624"/>
                  </a:cubicBezTo>
                  <a:cubicBezTo>
                    <a:pt x="21217" y="20624"/>
                    <a:pt x="21269" y="20529"/>
                    <a:pt x="21285" y="20488"/>
                  </a:cubicBezTo>
                  <a:cubicBezTo>
                    <a:pt x="21458" y="20024"/>
                    <a:pt x="19360" y="18110"/>
                    <a:pt x="12533" y="12196"/>
                  </a:cubicBezTo>
                  <a:cubicBezTo>
                    <a:pt x="10151" y="10132"/>
                    <a:pt x="7687" y="7997"/>
                    <a:pt x="5956" y="6405"/>
                  </a:cubicBezTo>
                  <a:cubicBezTo>
                    <a:pt x="4207" y="4795"/>
                    <a:pt x="2296" y="2659"/>
                    <a:pt x="277" y="56"/>
                  </a:cubicBezTo>
                  <a:cubicBezTo>
                    <a:pt x="248" y="20"/>
                    <a:pt x="205" y="0"/>
                    <a:pt x="16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3827;p64">
              <a:extLst>
                <a:ext uri="{FF2B5EF4-FFF2-40B4-BE49-F238E27FC236}">
                  <a16:creationId xmlns:a16="http://schemas.microsoft.com/office/drawing/2014/main" id="{1D8A33FE-0757-4DAF-A7F9-BA7B59AC2F3C}"/>
                </a:ext>
              </a:extLst>
            </p:cNvPr>
            <p:cNvSpPr/>
            <p:nvPr/>
          </p:nvSpPr>
          <p:spPr>
            <a:xfrm>
              <a:off x="1232575" y="3456725"/>
              <a:ext cx="117725" cy="243750"/>
            </a:xfrm>
            <a:custGeom>
              <a:avLst/>
              <a:gdLst/>
              <a:ahLst/>
              <a:cxnLst/>
              <a:rect l="l" t="t" r="r" b="b"/>
              <a:pathLst>
                <a:path w="4709" h="9750" extrusionOk="0">
                  <a:moveTo>
                    <a:pt x="1824" y="0"/>
                  </a:moveTo>
                  <a:cubicBezTo>
                    <a:pt x="1788" y="0"/>
                    <a:pt x="1751" y="14"/>
                    <a:pt x="1723" y="43"/>
                  </a:cubicBezTo>
                  <a:cubicBezTo>
                    <a:pt x="1546" y="218"/>
                    <a:pt x="0" y="1796"/>
                    <a:pt x="227" y="2670"/>
                  </a:cubicBezTo>
                  <a:cubicBezTo>
                    <a:pt x="269" y="2835"/>
                    <a:pt x="396" y="3053"/>
                    <a:pt x="758" y="3157"/>
                  </a:cubicBezTo>
                  <a:cubicBezTo>
                    <a:pt x="915" y="3202"/>
                    <a:pt x="1096" y="3252"/>
                    <a:pt x="1290" y="3305"/>
                  </a:cubicBezTo>
                  <a:cubicBezTo>
                    <a:pt x="2199" y="3559"/>
                    <a:pt x="4329" y="4151"/>
                    <a:pt x="4420" y="4436"/>
                  </a:cubicBezTo>
                  <a:cubicBezTo>
                    <a:pt x="4420" y="4436"/>
                    <a:pt x="4395" y="4477"/>
                    <a:pt x="4245" y="4527"/>
                  </a:cubicBezTo>
                  <a:cubicBezTo>
                    <a:pt x="2988" y="4946"/>
                    <a:pt x="1962" y="6163"/>
                    <a:pt x="1920" y="6215"/>
                  </a:cubicBezTo>
                  <a:cubicBezTo>
                    <a:pt x="1880" y="6262"/>
                    <a:pt x="1875" y="6330"/>
                    <a:pt x="1909" y="6383"/>
                  </a:cubicBezTo>
                  <a:cubicBezTo>
                    <a:pt x="1918" y="6397"/>
                    <a:pt x="2789" y="7773"/>
                    <a:pt x="4155" y="9690"/>
                  </a:cubicBezTo>
                  <a:cubicBezTo>
                    <a:pt x="4182" y="9727"/>
                    <a:pt x="4226" y="9749"/>
                    <a:pt x="4272" y="9749"/>
                  </a:cubicBezTo>
                  <a:cubicBezTo>
                    <a:pt x="4274" y="9749"/>
                    <a:pt x="4275" y="9749"/>
                    <a:pt x="4277" y="9749"/>
                  </a:cubicBezTo>
                  <a:cubicBezTo>
                    <a:pt x="4305" y="9749"/>
                    <a:pt x="4331" y="9740"/>
                    <a:pt x="4354" y="9725"/>
                  </a:cubicBezTo>
                  <a:cubicBezTo>
                    <a:pt x="4418" y="9679"/>
                    <a:pt x="4433" y="9589"/>
                    <a:pt x="4387" y="9525"/>
                  </a:cubicBezTo>
                  <a:cubicBezTo>
                    <a:pt x="3225" y="7895"/>
                    <a:pt x="2422" y="6655"/>
                    <a:pt x="2207" y="6321"/>
                  </a:cubicBezTo>
                  <a:cubicBezTo>
                    <a:pt x="2453" y="6048"/>
                    <a:pt x="3330" y="5133"/>
                    <a:pt x="4335" y="4800"/>
                  </a:cubicBezTo>
                  <a:cubicBezTo>
                    <a:pt x="4427" y="4769"/>
                    <a:pt x="4709" y="4674"/>
                    <a:pt x="4702" y="4442"/>
                  </a:cubicBezTo>
                  <a:cubicBezTo>
                    <a:pt x="4692" y="4028"/>
                    <a:pt x="3618" y="3658"/>
                    <a:pt x="1365" y="3031"/>
                  </a:cubicBezTo>
                  <a:cubicBezTo>
                    <a:pt x="1173" y="2977"/>
                    <a:pt x="994" y="2927"/>
                    <a:pt x="836" y="2883"/>
                  </a:cubicBezTo>
                  <a:cubicBezTo>
                    <a:pt x="647" y="2829"/>
                    <a:pt x="539" y="2735"/>
                    <a:pt x="504" y="2599"/>
                  </a:cubicBezTo>
                  <a:cubicBezTo>
                    <a:pt x="346" y="1992"/>
                    <a:pt x="1477" y="694"/>
                    <a:pt x="1925" y="245"/>
                  </a:cubicBezTo>
                  <a:cubicBezTo>
                    <a:pt x="1982" y="189"/>
                    <a:pt x="1982" y="98"/>
                    <a:pt x="1925" y="43"/>
                  </a:cubicBezTo>
                  <a:cubicBezTo>
                    <a:pt x="1898" y="14"/>
                    <a:pt x="1861" y="0"/>
                    <a:pt x="182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3828;p64">
              <a:extLst>
                <a:ext uri="{FF2B5EF4-FFF2-40B4-BE49-F238E27FC236}">
                  <a16:creationId xmlns:a16="http://schemas.microsoft.com/office/drawing/2014/main" id="{C3F28D70-E0B0-4A1B-92A8-5B31503BEC9D}"/>
                </a:ext>
              </a:extLst>
            </p:cNvPr>
            <p:cNvSpPr/>
            <p:nvPr/>
          </p:nvSpPr>
          <p:spPr>
            <a:xfrm>
              <a:off x="1356275" y="3508075"/>
              <a:ext cx="414600" cy="356425"/>
            </a:xfrm>
            <a:custGeom>
              <a:avLst/>
              <a:gdLst/>
              <a:ahLst/>
              <a:cxnLst/>
              <a:rect l="l" t="t" r="r" b="b"/>
              <a:pathLst>
                <a:path w="16584" h="14257" extrusionOk="0">
                  <a:moveTo>
                    <a:pt x="162" y="1"/>
                  </a:moveTo>
                  <a:cubicBezTo>
                    <a:pt x="105" y="1"/>
                    <a:pt x="51" y="35"/>
                    <a:pt x="30" y="92"/>
                  </a:cubicBezTo>
                  <a:cubicBezTo>
                    <a:pt x="0" y="165"/>
                    <a:pt x="38" y="248"/>
                    <a:pt x="111" y="276"/>
                  </a:cubicBezTo>
                  <a:cubicBezTo>
                    <a:pt x="4753" y="2093"/>
                    <a:pt x="16175" y="14092"/>
                    <a:pt x="16291" y="14212"/>
                  </a:cubicBezTo>
                  <a:cubicBezTo>
                    <a:pt x="16317" y="14240"/>
                    <a:pt x="16354" y="14257"/>
                    <a:pt x="16394" y="14257"/>
                  </a:cubicBezTo>
                  <a:lnTo>
                    <a:pt x="16394" y="14257"/>
                  </a:lnTo>
                  <a:cubicBezTo>
                    <a:pt x="16519" y="14256"/>
                    <a:pt x="16584" y="14107"/>
                    <a:pt x="16497" y="14016"/>
                  </a:cubicBezTo>
                  <a:cubicBezTo>
                    <a:pt x="16027" y="13519"/>
                    <a:pt x="4915" y="1850"/>
                    <a:pt x="216" y="11"/>
                  </a:cubicBezTo>
                  <a:cubicBezTo>
                    <a:pt x="198" y="4"/>
                    <a:pt x="180" y="1"/>
                    <a:pt x="162" y="1"/>
                  </a:cubicBezTo>
                  <a:close/>
                  <a:moveTo>
                    <a:pt x="16394" y="14257"/>
                  </a:moveTo>
                  <a:cubicBezTo>
                    <a:pt x="16393" y="14257"/>
                    <a:pt x="16393" y="14257"/>
                    <a:pt x="16393" y="14257"/>
                  </a:cubicBezTo>
                  <a:lnTo>
                    <a:pt x="16394" y="14257"/>
                  </a:lnTo>
                  <a:cubicBezTo>
                    <a:pt x="16394" y="14257"/>
                    <a:pt x="16394" y="14257"/>
                    <a:pt x="16394" y="14257"/>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3829;p64">
              <a:extLst>
                <a:ext uri="{FF2B5EF4-FFF2-40B4-BE49-F238E27FC236}">
                  <a16:creationId xmlns:a16="http://schemas.microsoft.com/office/drawing/2014/main" id="{ED3B840B-9FD7-4C8C-8DBF-E7E2DE07BFF2}"/>
                </a:ext>
              </a:extLst>
            </p:cNvPr>
            <p:cNvSpPr/>
            <p:nvPr/>
          </p:nvSpPr>
          <p:spPr>
            <a:xfrm>
              <a:off x="1756100" y="5023375"/>
              <a:ext cx="386275" cy="154825"/>
            </a:xfrm>
            <a:custGeom>
              <a:avLst/>
              <a:gdLst/>
              <a:ahLst/>
              <a:cxnLst/>
              <a:rect l="l" t="t" r="r" b="b"/>
              <a:pathLst>
                <a:path w="15451" h="6193" extrusionOk="0">
                  <a:moveTo>
                    <a:pt x="1767" y="1"/>
                  </a:moveTo>
                  <a:cubicBezTo>
                    <a:pt x="1767" y="1"/>
                    <a:pt x="0" y="5980"/>
                    <a:pt x="618" y="6156"/>
                  </a:cubicBezTo>
                  <a:cubicBezTo>
                    <a:pt x="706" y="6181"/>
                    <a:pt x="1022" y="6192"/>
                    <a:pt x="1501" y="6192"/>
                  </a:cubicBezTo>
                  <a:cubicBezTo>
                    <a:pt x="4383" y="6192"/>
                    <a:pt x="13187" y="5798"/>
                    <a:pt x="14232" y="5751"/>
                  </a:cubicBezTo>
                  <a:cubicBezTo>
                    <a:pt x="15451" y="5696"/>
                    <a:pt x="15424" y="5087"/>
                    <a:pt x="15424" y="5087"/>
                  </a:cubicBezTo>
                  <a:lnTo>
                    <a:pt x="6248" y="106"/>
                  </a:lnTo>
                  <a:lnTo>
                    <a:pt x="176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3830;p64">
              <a:extLst>
                <a:ext uri="{FF2B5EF4-FFF2-40B4-BE49-F238E27FC236}">
                  <a16:creationId xmlns:a16="http://schemas.microsoft.com/office/drawing/2014/main" id="{11A9776A-7820-4F9A-A7E2-95AF93783697}"/>
                </a:ext>
              </a:extLst>
            </p:cNvPr>
            <p:cNvSpPr/>
            <p:nvPr/>
          </p:nvSpPr>
          <p:spPr>
            <a:xfrm>
              <a:off x="1753400" y="5016225"/>
              <a:ext cx="395475" cy="169000"/>
            </a:xfrm>
            <a:custGeom>
              <a:avLst/>
              <a:gdLst/>
              <a:ahLst/>
              <a:cxnLst/>
              <a:rect l="l" t="t" r="r" b="b"/>
              <a:pathLst>
                <a:path w="15819" h="6760" extrusionOk="0">
                  <a:moveTo>
                    <a:pt x="2088" y="578"/>
                  </a:moveTo>
                  <a:lnTo>
                    <a:pt x="6280" y="675"/>
                  </a:lnTo>
                  <a:lnTo>
                    <a:pt x="15172" y="5504"/>
                  </a:lnTo>
                  <a:cubicBezTo>
                    <a:pt x="15063" y="5612"/>
                    <a:pt x="14816" y="5729"/>
                    <a:pt x="14327" y="5751"/>
                  </a:cubicBezTo>
                  <a:cubicBezTo>
                    <a:pt x="9030" y="5988"/>
                    <a:pt x="3542" y="6194"/>
                    <a:pt x="1553" y="6194"/>
                  </a:cubicBezTo>
                  <a:cubicBezTo>
                    <a:pt x="1238" y="6194"/>
                    <a:pt x="1011" y="6189"/>
                    <a:pt x="886" y="6178"/>
                  </a:cubicBezTo>
                  <a:cubicBezTo>
                    <a:pt x="781" y="5609"/>
                    <a:pt x="1403" y="2934"/>
                    <a:pt x="2088" y="578"/>
                  </a:cubicBezTo>
                  <a:close/>
                  <a:moveTo>
                    <a:pt x="1867" y="0"/>
                  </a:moveTo>
                  <a:cubicBezTo>
                    <a:pt x="1746" y="0"/>
                    <a:pt x="1637" y="87"/>
                    <a:pt x="1601" y="206"/>
                  </a:cubicBezTo>
                  <a:cubicBezTo>
                    <a:pt x="1218" y="1502"/>
                    <a:pt x="1" y="5785"/>
                    <a:pt x="402" y="6514"/>
                  </a:cubicBezTo>
                  <a:cubicBezTo>
                    <a:pt x="473" y="6645"/>
                    <a:pt x="576" y="6697"/>
                    <a:pt x="648" y="6718"/>
                  </a:cubicBezTo>
                  <a:cubicBezTo>
                    <a:pt x="753" y="6747"/>
                    <a:pt x="1117" y="6760"/>
                    <a:pt x="1668" y="6760"/>
                  </a:cubicBezTo>
                  <a:cubicBezTo>
                    <a:pt x="4285" y="6760"/>
                    <a:pt x="11116" y="6468"/>
                    <a:pt x="14353" y="6322"/>
                  </a:cubicBezTo>
                  <a:cubicBezTo>
                    <a:pt x="14937" y="6296"/>
                    <a:pt x="15358" y="6146"/>
                    <a:pt x="15604" y="5878"/>
                  </a:cubicBezTo>
                  <a:cubicBezTo>
                    <a:pt x="15819" y="5642"/>
                    <a:pt x="15819" y="5405"/>
                    <a:pt x="15818" y="5360"/>
                  </a:cubicBezTo>
                  <a:cubicBezTo>
                    <a:pt x="15813" y="5260"/>
                    <a:pt x="15756" y="5169"/>
                    <a:pt x="15669" y="5122"/>
                  </a:cubicBezTo>
                  <a:lnTo>
                    <a:pt x="6493" y="139"/>
                  </a:lnTo>
                  <a:cubicBezTo>
                    <a:pt x="6453" y="117"/>
                    <a:pt x="6408" y="106"/>
                    <a:pt x="6364" y="105"/>
                  </a:cubicBezTo>
                  <a:lnTo>
                    <a:pt x="1882" y="1"/>
                  </a:lnTo>
                  <a:cubicBezTo>
                    <a:pt x="1877" y="1"/>
                    <a:pt x="1872" y="0"/>
                    <a:pt x="1867" y="0"/>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3831;p64">
              <a:extLst>
                <a:ext uri="{FF2B5EF4-FFF2-40B4-BE49-F238E27FC236}">
                  <a16:creationId xmlns:a16="http://schemas.microsoft.com/office/drawing/2014/main" id="{39853029-90F3-4E11-9883-9B85317B6B1F}"/>
                </a:ext>
              </a:extLst>
            </p:cNvPr>
            <p:cNvSpPr/>
            <p:nvPr/>
          </p:nvSpPr>
          <p:spPr>
            <a:xfrm>
              <a:off x="809075" y="2574200"/>
              <a:ext cx="578200" cy="951525"/>
            </a:xfrm>
            <a:custGeom>
              <a:avLst/>
              <a:gdLst/>
              <a:ahLst/>
              <a:cxnLst/>
              <a:rect l="l" t="t" r="r" b="b"/>
              <a:pathLst>
                <a:path w="23128" h="38061" extrusionOk="0">
                  <a:moveTo>
                    <a:pt x="22751" y="0"/>
                  </a:moveTo>
                  <a:lnTo>
                    <a:pt x="1614" y="16244"/>
                  </a:lnTo>
                  <a:cubicBezTo>
                    <a:pt x="443" y="17144"/>
                    <a:pt x="0" y="18707"/>
                    <a:pt x="526" y="20089"/>
                  </a:cubicBezTo>
                  <a:lnTo>
                    <a:pt x="7376" y="38060"/>
                  </a:lnTo>
                  <a:lnTo>
                    <a:pt x="11013" y="37491"/>
                  </a:lnTo>
                  <a:lnTo>
                    <a:pt x="8806" y="22084"/>
                  </a:lnTo>
                  <a:cubicBezTo>
                    <a:pt x="8609" y="20713"/>
                    <a:pt x="9279" y="19361"/>
                    <a:pt x="10490" y="18687"/>
                  </a:cubicBezTo>
                  <a:lnTo>
                    <a:pt x="20390" y="13170"/>
                  </a:lnTo>
                  <a:cubicBezTo>
                    <a:pt x="20390" y="13170"/>
                    <a:pt x="23128" y="1568"/>
                    <a:pt x="227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3832;p64">
              <a:extLst>
                <a:ext uri="{FF2B5EF4-FFF2-40B4-BE49-F238E27FC236}">
                  <a16:creationId xmlns:a16="http://schemas.microsoft.com/office/drawing/2014/main" id="{2B321722-3E04-4989-B7D9-52F850AD01BF}"/>
                </a:ext>
              </a:extLst>
            </p:cNvPr>
            <p:cNvSpPr/>
            <p:nvPr/>
          </p:nvSpPr>
          <p:spPr>
            <a:xfrm>
              <a:off x="801125" y="2567025"/>
              <a:ext cx="593200" cy="965875"/>
            </a:xfrm>
            <a:custGeom>
              <a:avLst/>
              <a:gdLst/>
              <a:ahLst/>
              <a:cxnLst/>
              <a:rect l="l" t="t" r="r" b="b"/>
              <a:pathLst>
                <a:path w="23728" h="38635" extrusionOk="0">
                  <a:moveTo>
                    <a:pt x="22820" y="839"/>
                  </a:moveTo>
                  <a:cubicBezTo>
                    <a:pt x="22762" y="3024"/>
                    <a:pt x="21164" y="10262"/>
                    <a:pt x="20458" y="13268"/>
                  </a:cubicBezTo>
                  <a:lnTo>
                    <a:pt x="10668" y="18724"/>
                  </a:lnTo>
                  <a:cubicBezTo>
                    <a:pt x="9364" y="19451"/>
                    <a:pt x="8628" y="20933"/>
                    <a:pt x="8840" y="22412"/>
                  </a:cubicBezTo>
                  <a:lnTo>
                    <a:pt x="11007" y="37539"/>
                  </a:lnTo>
                  <a:lnTo>
                    <a:pt x="7878" y="38030"/>
                  </a:lnTo>
                  <a:lnTo>
                    <a:pt x="1113" y="20273"/>
                  </a:lnTo>
                  <a:cubicBezTo>
                    <a:pt x="627" y="19000"/>
                    <a:pt x="1027" y="17587"/>
                    <a:pt x="2108" y="16757"/>
                  </a:cubicBezTo>
                  <a:lnTo>
                    <a:pt x="22820" y="839"/>
                  </a:lnTo>
                  <a:close/>
                  <a:moveTo>
                    <a:pt x="23069" y="0"/>
                  </a:moveTo>
                  <a:cubicBezTo>
                    <a:pt x="23009" y="0"/>
                    <a:pt x="22948" y="19"/>
                    <a:pt x="22895" y="59"/>
                  </a:cubicBezTo>
                  <a:lnTo>
                    <a:pt x="1758" y="16303"/>
                  </a:lnTo>
                  <a:cubicBezTo>
                    <a:pt x="475" y="17290"/>
                    <a:pt x="1" y="18966"/>
                    <a:pt x="576" y="20477"/>
                  </a:cubicBezTo>
                  <a:lnTo>
                    <a:pt x="7427" y="38450"/>
                  </a:lnTo>
                  <a:cubicBezTo>
                    <a:pt x="7468" y="38562"/>
                    <a:pt x="7575" y="38635"/>
                    <a:pt x="7694" y="38635"/>
                  </a:cubicBezTo>
                  <a:cubicBezTo>
                    <a:pt x="7709" y="38635"/>
                    <a:pt x="7723" y="38633"/>
                    <a:pt x="7739" y="38631"/>
                  </a:cubicBezTo>
                  <a:lnTo>
                    <a:pt x="11376" y="38062"/>
                  </a:lnTo>
                  <a:cubicBezTo>
                    <a:pt x="11530" y="38037"/>
                    <a:pt x="11636" y="37893"/>
                    <a:pt x="11614" y="37737"/>
                  </a:cubicBezTo>
                  <a:lnTo>
                    <a:pt x="9407" y="22332"/>
                  </a:lnTo>
                  <a:cubicBezTo>
                    <a:pt x="9229" y="21085"/>
                    <a:pt x="9848" y="19836"/>
                    <a:pt x="10948" y="19224"/>
                  </a:cubicBezTo>
                  <a:lnTo>
                    <a:pt x="20848" y="13707"/>
                  </a:lnTo>
                  <a:cubicBezTo>
                    <a:pt x="20918" y="13668"/>
                    <a:pt x="20968" y="13602"/>
                    <a:pt x="20988" y="13523"/>
                  </a:cubicBezTo>
                  <a:cubicBezTo>
                    <a:pt x="21268" y="12329"/>
                    <a:pt x="23728" y="1809"/>
                    <a:pt x="23348" y="219"/>
                  </a:cubicBezTo>
                  <a:cubicBezTo>
                    <a:pt x="23315" y="83"/>
                    <a:pt x="23194" y="0"/>
                    <a:pt x="2306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3833;p64">
              <a:extLst>
                <a:ext uri="{FF2B5EF4-FFF2-40B4-BE49-F238E27FC236}">
                  <a16:creationId xmlns:a16="http://schemas.microsoft.com/office/drawing/2014/main" id="{4D5F2B18-04B1-421A-A0F8-03BDB69DECFB}"/>
                </a:ext>
              </a:extLst>
            </p:cNvPr>
            <p:cNvSpPr/>
            <p:nvPr/>
          </p:nvSpPr>
          <p:spPr>
            <a:xfrm>
              <a:off x="809075" y="2574200"/>
              <a:ext cx="578200" cy="951525"/>
            </a:xfrm>
            <a:custGeom>
              <a:avLst/>
              <a:gdLst/>
              <a:ahLst/>
              <a:cxnLst/>
              <a:rect l="l" t="t" r="r" b="b"/>
              <a:pathLst>
                <a:path w="23128" h="38061" extrusionOk="0">
                  <a:moveTo>
                    <a:pt x="22751" y="0"/>
                  </a:moveTo>
                  <a:lnTo>
                    <a:pt x="1614" y="16244"/>
                  </a:lnTo>
                  <a:cubicBezTo>
                    <a:pt x="443" y="17144"/>
                    <a:pt x="0" y="18707"/>
                    <a:pt x="526" y="20089"/>
                  </a:cubicBezTo>
                  <a:lnTo>
                    <a:pt x="7376" y="38060"/>
                  </a:lnTo>
                  <a:lnTo>
                    <a:pt x="9156" y="37782"/>
                  </a:lnTo>
                  <a:cubicBezTo>
                    <a:pt x="7384" y="33811"/>
                    <a:pt x="1160" y="19801"/>
                    <a:pt x="1058" y="18558"/>
                  </a:cubicBezTo>
                  <a:cubicBezTo>
                    <a:pt x="946" y="17231"/>
                    <a:pt x="6608" y="12765"/>
                    <a:pt x="9508" y="12765"/>
                  </a:cubicBezTo>
                  <a:cubicBezTo>
                    <a:pt x="9774" y="12765"/>
                    <a:pt x="10017" y="12803"/>
                    <a:pt x="10230" y="12884"/>
                  </a:cubicBezTo>
                  <a:cubicBezTo>
                    <a:pt x="11778" y="13475"/>
                    <a:pt x="13862" y="14961"/>
                    <a:pt x="15254" y="16033"/>
                  </a:cubicBezTo>
                  <a:lnTo>
                    <a:pt x="20390" y="13170"/>
                  </a:lnTo>
                  <a:cubicBezTo>
                    <a:pt x="20390" y="13170"/>
                    <a:pt x="23128" y="1568"/>
                    <a:pt x="22751" y="0"/>
                  </a:cubicBezTo>
                  <a:close/>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3834;p64">
              <a:extLst>
                <a:ext uri="{FF2B5EF4-FFF2-40B4-BE49-F238E27FC236}">
                  <a16:creationId xmlns:a16="http://schemas.microsoft.com/office/drawing/2014/main" id="{19E6BEBA-AAA1-4EBD-AC2F-CD5352D4F86A}"/>
                </a:ext>
              </a:extLst>
            </p:cNvPr>
            <p:cNvSpPr/>
            <p:nvPr/>
          </p:nvSpPr>
          <p:spPr>
            <a:xfrm>
              <a:off x="809075" y="2574200"/>
              <a:ext cx="578200" cy="951525"/>
            </a:xfrm>
            <a:custGeom>
              <a:avLst/>
              <a:gdLst/>
              <a:ahLst/>
              <a:cxnLst/>
              <a:rect l="l" t="t" r="r" b="b"/>
              <a:pathLst>
                <a:path w="23128" h="38061" extrusionOk="0">
                  <a:moveTo>
                    <a:pt x="22751" y="0"/>
                  </a:moveTo>
                  <a:lnTo>
                    <a:pt x="1614" y="16244"/>
                  </a:lnTo>
                  <a:cubicBezTo>
                    <a:pt x="443" y="17144"/>
                    <a:pt x="0" y="18707"/>
                    <a:pt x="526" y="20089"/>
                  </a:cubicBezTo>
                  <a:lnTo>
                    <a:pt x="7376" y="38060"/>
                  </a:lnTo>
                  <a:lnTo>
                    <a:pt x="9156" y="37782"/>
                  </a:lnTo>
                  <a:cubicBezTo>
                    <a:pt x="7384" y="33811"/>
                    <a:pt x="1160" y="19801"/>
                    <a:pt x="1058" y="18558"/>
                  </a:cubicBezTo>
                  <a:cubicBezTo>
                    <a:pt x="946" y="17231"/>
                    <a:pt x="6608" y="12765"/>
                    <a:pt x="9508" y="12765"/>
                  </a:cubicBezTo>
                  <a:cubicBezTo>
                    <a:pt x="9774" y="12765"/>
                    <a:pt x="10017" y="12803"/>
                    <a:pt x="10230" y="12884"/>
                  </a:cubicBezTo>
                  <a:cubicBezTo>
                    <a:pt x="11778" y="13475"/>
                    <a:pt x="13862" y="14961"/>
                    <a:pt x="15254" y="16033"/>
                  </a:cubicBezTo>
                  <a:lnTo>
                    <a:pt x="20390" y="13170"/>
                  </a:lnTo>
                  <a:cubicBezTo>
                    <a:pt x="20390" y="13170"/>
                    <a:pt x="23128" y="1568"/>
                    <a:pt x="22751" y="0"/>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3835;p64">
              <a:extLst>
                <a:ext uri="{FF2B5EF4-FFF2-40B4-BE49-F238E27FC236}">
                  <a16:creationId xmlns:a16="http://schemas.microsoft.com/office/drawing/2014/main" id="{3A93890A-F360-47D7-AF4B-73976D8A6F8F}"/>
                </a:ext>
              </a:extLst>
            </p:cNvPr>
            <p:cNvSpPr/>
            <p:nvPr/>
          </p:nvSpPr>
          <p:spPr>
            <a:xfrm>
              <a:off x="907375" y="2977675"/>
              <a:ext cx="129450" cy="101625"/>
            </a:xfrm>
            <a:custGeom>
              <a:avLst/>
              <a:gdLst/>
              <a:ahLst/>
              <a:cxnLst/>
              <a:rect l="l" t="t" r="r" b="b"/>
              <a:pathLst>
                <a:path w="5178" h="4065" extrusionOk="0">
                  <a:moveTo>
                    <a:pt x="1535" y="1"/>
                  </a:moveTo>
                  <a:cubicBezTo>
                    <a:pt x="1419" y="1"/>
                    <a:pt x="1309" y="72"/>
                    <a:pt x="1265" y="189"/>
                  </a:cubicBezTo>
                  <a:cubicBezTo>
                    <a:pt x="1209" y="342"/>
                    <a:pt x="1293" y="513"/>
                    <a:pt x="1450" y="560"/>
                  </a:cubicBezTo>
                  <a:cubicBezTo>
                    <a:pt x="2560" y="969"/>
                    <a:pt x="3475" y="2117"/>
                    <a:pt x="4021" y="2954"/>
                  </a:cubicBezTo>
                  <a:cubicBezTo>
                    <a:pt x="3177" y="2466"/>
                    <a:pt x="1868" y="1755"/>
                    <a:pt x="428" y="1156"/>
                  </a:cubicBezTo>
                  <a:cubicBezTo>
                    <a:pt x="394" y="1143"/>
                    <a:pt x="359" y="1137"/>
                    <a:pt x="325" y="1137"/>
                  </a:cubicBezTo>
                  <a:cubicBezTo>
                    <a:pt x="212" y="1137"/>
                    <a:pt x="107" y="1203"/>
                    <a:pt x="61" y="1313"/>
                  </a:cubicBezTo>
                  <a:cubicBezTo>
                    <a:pt x="0" y="1456"/>
                    <a:pt x="66" y="1621"/>
                    <a:pt x="208" y="1684"/>
                  </a:cubicBezTo>
                  <a:cubicBezTo>
                    <a:pt x="2615" y="2686"/>
                    <a:pt x="4652" y="4004"/>
                    <a:pt x="4673" y="4017"/>
                  </a:cubicBezTo>
                  <a:cubicBezTo>
                    <a:pt x="4719" y="4047"/>
                    <a:pt x="4773" y="4064"/>
                    <a:pt x="4828" y="4064"/>
                  </a:cubicBezTo>
                  <a:cubicBezTo>
                    <a:pt x="5039" y="4064"/>
                    <a:pt x="5178" y="3844"/>
                    <a:pt x="5087" y="3654"/>
                  </a:cubicBezTo>
                  <a:cubicBezTo>
                    <a:pt x="5031" y="3536"/>
                    <a:pt x="3680" y="773"/>
                    <a:pt x="1647" y="25"/>
                  </a:cubicBezTo>
                  <a:cubicBezTo>
                    <a:pt x="1610" y="9"/>
                    <a:pt x="1572" y="1"/>
                    <a:pt x="15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3836;p64">
              <a:extLst>
                <a:ext uri="{FF2B5EF4-FFF2-40B4-BE49-F238E27FC236}">
                  <a16:creationId xmlns:a16="http://schemas.microsoft.com/office/drawing/2014/main" id="{D4ACE191-B0B0-470B-B3F7-4D64DB272F0B}"/>
                </a:ext>
              </a:extLst>
            </p:cNvPr>
            <p:cNvSpPr/>
            <p:nvPr/>
          </p:nvSpPr>
          <p:spPr>
            <a:xfrm>
              <a:off x="993450" y="3511475"/>
              <a:ext cx="177000" cy="271500"/>
            </a:xfrm>
            <a:custGeom>
              <a:avLst/>
              <a:gdLst/>
              <a:ahLst/>
              <a:cxnLst/>
              <a:rect l="l" t="t" r="r" b="b"/>
              <a:pathLst>
                <a:path w="7080" h="10860" extrusionOk="0">
                  <a:moveTo>
                    <a:pt x="3638" y="0"/>
                  </a:moveTo>
                  <a:lnTo>
                    <a:pt x="1" y="569"/>
                  </a:lnTo>
                  <a:cubicBezTo>
                    <a:pt x="1" y="569"/>
                    <a:pt x="52" y="4527"/>
                    <a:pt x="243" y="4870"/>
                  </a:cubicBezTo>
                  <a:cubicBezTo>
                    <a:pt x="434" y="5213"/>
                    <a:pt x="1270" y="6229"/>
                    <a:pt x="1270" y="6229"/>
                  </a:cubicBezTo>
                  <a:lnTo>
                    <a:pt x="2158" y="8385"/>
                  </a:lnTo>
                  <a:lnTo>
                    <a:pt x="3141" y="8779"/>
                  </a:lnTo>
                  <a:lnTo>
                    <a:pt x="3760" y="10859"/>
                  </a:lnTo>
                  <a:lnTo>
                    <a:pt x="4804" y="10636"/>
                  </a:lnTo>
                  <a:lnTo>
                    <a:pt x="4525" y="4414"/>
                  </a:lnTo>
                  <a:lnTo>
                    <a:pt x="5008" y="3427"/>
                  </a:lnTo>
                  <a:lnTo>
                    <a:pt x="6492" y="5205"/>
                  </a:lnTo>
                  <a:lnTo>
                    <a:pt x="7079" y="4564"/>
                  </a:lnTo>
                  <a:lnTo>
                    <a:pt x="5539" y="1560"/>
                  </a:lnTo>
                  <a:lnTo>
                    <a:pt x="363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3837;p64">
              <a:extLst>
                <a:ext uri="{FF2B5EF4-FFF2-40B4-BE49-F238E27FC236}">
                  <a16:creationId xmlns:a16="http://schemas.microsoft.com/office/drawing/2014/main" id="{C1225AB8-E4FA-45AD-AD73-9AD8BAEBCDF5}"/>
                </a:ext>
              </a:extLst>
            </p:cNvPr>
            <p:cNvSpPr/>
            <p:nvPr/>
          </p:nvSpPr>
          <p:spPr>
            <a:xfrm>
              <a:off x="986250" y="3504300"/>
              <a:ext cx="191875" cy="285825"/>
            </a:xfrm>
            <a:custGeom>
              <a:avLst/>
              <a:gdLst/>
              <a:ahLst/>
              <a:cxnLst/>
              <a:rect l="l" t="t" r="r" b="b"/>
              <a:pathLst>
                <a:path w="7675" h="11433" extrusionOk="0">
                  <a:moveTo>
                    <a:pt x="3844" y="590"/>
                  </a:moveTo>
                  <a:lnTo>
                    <a:pt x="5600" y="2029"/>
                  </a:lnTo>
                  <a:lnTo>
                    <a:pt x="7021" y="4805"/>
                  </a:lnTo>
                  <a:lnTo>
                    <a:pt x="6790" y="5057"/>
                  </a:lnTo>
                  <a:lnTo>
                    <a:pt x="5516" y="3531"/>
                  </a:lnTo>
                  <a:cubicBezTo>
                    <a:pt x="5463" y="3465"/>
                    <a:pt x="5383" y="3427"/>
                    <a:pt x="5298" y="3427"/>
                  </a:cubicBezTo>
                  <a:cubicBezTo>
                    <a:pt x="5286" y="3427"/>
                    <a:pt x="5274" y="3428"/>
                    <a:pt x="5261" y="3430"/>
                  </a:cubicBezTo>
                  <a:cubicBezTo>
                    <a:pt x="5165" y="3441"/>
                    <a:pt x="5082" y="3502"/>
                    <a:pt x="5040" y="3589"/>
                  </a:cubicBezTo>
                  <a:lnTo>
                    <a:pt x="4557" y="4576"/>
                  </a:lnTo>
                  <a:cubicBezTo>
                    <a:pt x="4536" y="4619"/>
                    <a:pt x="4526" y="4667"/>
                    <a:pt x="4528" y="4714"/>
                  </a:cubicBezTo>
                  <a:lnTo>
                    <a:pt x="4795" y="10695"/>
                  </a:lnTo>
                  <a:lnTo>
                    <a:pt x="4246" y="10812"/>
                  </a:lnTo>
                  <a:lnTo>
                    <a:pt x="3702" y="8986"/>
                  </a:lnTo>
                  <a:cubicBezTo>
                    <a:pt x="3677" y="8901"/>
                    <a:pt x="3616" y="8834"/>
                    <a:pt x="3535" y="8801"/>
                  </a:cubicBezTo>
                  <a:lnTo>
                    <a:pt x="2664" y="8451"/>
                  </a:lnTo>
                  <a:lnTo>
                    <a:pt x="1823" y="6407"/>
                  </a:lnTo>
                  <a:cubicBezTo>
                    <a:pt x="1811" y="6381"/>
                    <a:pt x="1797" y="6357"/>
                    <a:pt x="1779" y="6335"/>
                  </a:cubicBezTo>
                  <a:cubicBezTo>
                    <a:pt x="1551" y="6057"/>
                    <a:pt x="927" y="5282"/>
                    <a:pt x="787" y="5031"/>
                  </a:cubicBezTo>
                  <a:cubicBezTo>
                    <a:pt x="690" y="4779"/>
                    <a:pt x="607" y="2880"/>
                    <a:pt x="579" y="1103"/>
                  </a:cubicBezTo>
                  <a:lnTo>
                    <a:pt x="3844" y="590"/>
                  </a:lnTo>
                  <a:close/>
                  <a:moveTo>
                    <a:pt x="3925" y="1"/>
                  </a:moveTo>
                  <a:cubicBezTo>
                    <a:pt x="3910" y="1"/>
                    <a:pt x="3896" y="2"/>
                    <a:pt x="3881" y="4"/>
                  </a:cubicBezTo>
                  <a:lnTo>
                    <a:pt x="244" y="573"/>
                  </a:lnTo>
                  <a:cubicBezTo>
                    <a:pt x="103" y="596"/>
                    <a:pt x="1" y="718"/>
                    <a:pt x="3" y="860"/>
                  </a:cubicBezTo>
                  <a:cubicBezTo>
                    <a:pt x="22" y="2365"/>
                    <a:pt x="84" y="4942"/>
                    <a:pt x="281" y="5296"/>
                  </a:cubicBezTo>
                  <a:cubicBezTo>
                    <a:pt x="466" y="5627"/>
                    <a:pt x="1146" y="6466"/>
                    <a:pt x="1309" y="6665"/>
                  </a:cubicBezTo>
                  <a:lnTo>
                    <a:pt x="2181" y="8780"/>
                  </a:lnTo>
                  <a:cubicBezTo>
                    <a:pt x="2209" y="8852"/>
                    <a:pt x="2266" y="8909"/>
                    <a:pt x="2338" y="8937"/>
                  </a:cubicBezTo>
                  <a:lnTo>
                    <a:pt x="3193" y="9280"/>
                  </a:lnTo>
                  <a:lnTo>
                    <a:pt x="3774" y="11228"/>
                  </a:lnTo>
                  <a:cubicBezTo>
                    <a:pt x="3809" y="11349"/>
                    <a:pt x="3921" y="11432"/>
                    <a:pt x="4048" y="11432"/>
                  </a:cubicBezTo>
                  <a:cubicBezTo>
                    <a:pt x="4068" y="11432"/>
                    <a:pt x="4087" y="11431"/>
                    <a:pt x="4108" y="11426"/>
                  </a:cubicBezTo>
                  <a:lnTo>
                    <a:pt x="5151" y="11204"/>
                  </a:lnTo>
                  <a:cubicBezTo>
                    <a:pt x="5288" y="11174"/>
                    <a:pt x="5383" y="11050"/>
                    <a:pt x="5378" y="10910"/>
                  </a:cubicBezTo>
                  <a:lnTo>
                    <a:pt x="5103" y="4761"/>
                  </a:lnTo>
                  <a:lnTo>
                    <a:pt x="5359" y="4236"/>
                  </a:lnTo>
                  <a:lnTo>
                    <a:pt x="6561" y="5675"/>
                  </a:lnTo>
                  <a:cubicBezTo>
                    <a:pt x="6613" y="5739"/>
                    <a:pt x="6690" y="5776"/>
                    <a:pt x="6774" y="5778"/>
                  </a:cubicBezTo>
                  <a:cubicBezTo>
                    <a:pt x="6775" y="5778"/>
                    <a:pt x="6777" y="5778"/>
                    <a:pt x="6778" y="5778"/>
                  </a:cubicBezTo>
                  <a:cubicBezTo>
                    <a:pt x="6859" y="5778"/>
                    <a:pt x="6936" y="5743"/>
                    <a:pt x="6992" y="5684"/>
                  </a:cubicBezTo>
                  <a:lnTo>
                    <a:pt x="7577" y="5043"/>
                  </a:lnTo>
                  <a:cubicBezTo>
                    <a:pt x="7658" y="4956"/>
                    <a:pt x="7675" y="4827"/>
                    <a:pt x="7621" y="4720"/>
                  </a:cubicBezTo>
                  <a:lnTo>
                    <a:pt x="6082" y="1716"/>
                  </a:lnTo>
                  <a:cubicBezTo>
                    <a:pt x="6064" y="1681"/>
                    <a:pt x="6038" y="1650"/>
                    <a:pt x="6009" y="1625"/>
                  </a:cubicBezTo>
                  <a:lnTo>
                    <a:pt x="4107" y="66"/>
                  </a:lnTo>
                  <a:cubicBezTo>
                    <a:pt x="4054" y="24"/>
                    <a:pt x="3990" y="1"/>
                    <a:pt x="392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3838;p64">
              <a:extLst>
                <a:ext uri="{FF2B5EF4-FFF2-40B4-BE49-F238E27FC236}">
                  <a16:creationId xmlns:a16="http://schemas.microsoft.com/office/drawing/2014/main" id="{76DC8AB3-D686-4A6F-8DAC-82465972E584}"/>
                </a:ext>
              </a:extLst>
            </p:cNvPr>
            <p:cNvSpPr/>
            <p:nvPr/>
          </p:nvSpPr>
          <p:spPr>
            <a:xfrm>
              <a:off x="1066425" y="3656550"/>
              <a:ext cx="5525" cy="74425"/>
            </a:xfrm>
            <a:custGeom>
              <a:avLst/>
              <a:gdLst/>
              <a:ahLst/>
              <a:cxnLst/>
              <a:rect l="l" t="t" r="r" b="b"/>
              <a:pathLst>
                <a:path w="221" h="2977" extrusionOk="0">
                  <a:moveTo>
                    <a:pt x="220" y="2976"/>
                  </a:moveTo>
                  <a:lnTo>
                    <a:pt x="0"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3839;p64">
              <a:extLst>
                <a:ext uri="{FF2B5EF4-FFF2-40B4-BE49-F238E27FC236}">
                  <a16:creationId xmlns:a16="http://schemas.microsoft.com/office/drawing/2014/main" id="{81231B14-7215-49C1-A0E6-ECBBFD4DCF39}"/>
                </a:ext>
              </a:extLst>
            </p:cNvPr>
            <p:cNvSpPr/>
            <p:nvPr/>
          </p:nvSpPr>
          <p:spPr>
            <a:xfrm>
              <a:off x="1058975" y="3649400"/>
              <a:ext cx="20400" cy="88750"/>
            </a:xfrm>
            <a:custGeom>
              <a:avLst/>
              <a:gdLst/>
              <a:ahLst/>
              <a:cxnLst/>
              <a:rect l="l" t="t" r="r" b="b"/>
              <a:pathLst>
                <a:path w="816" h="3550" extrusionOk="0">
                  <a:moveTo>
                    <a:pt x="303" y="1"/>
                  </a:moveTo>
                  <a:cubicBezTo>
                    <a:pt x="294" y="1"/>
                    <a:pt x="286" y="1"/>
                    <a:pt x="278" y="2"/>
                  </a:cubicBezTo>
                  <a:cubicBezTo>
                    <a:pt x="120" y="13"/>
                    <a:pt x="1" y="152"/>
                    <a:pt x="12" y="310"/>
                  </a:cubicBezTo>
                  <a:lnTo>
                    <a:pt x="234" y="3284"/>
                  </a:lnTo>
                  <a:cubicBezTo>
                    <a:pt x="246" y="3433"/>
                    <a:pt x="370" y="3548"/>
                    <a:pt x="518" y="3549"/>
                  </a:cubicBezTo>
                  <a:lnTo>
                    <a:pt x="540" y="3549"/>
                  </a:lnTo>
                  <a:cubicBezTo>
                    <a:pt x="698" y="3537"/>
                    <a:pt x="816" y="3399"/>
                    <a:pt x="804" y="3242"/>
                  </a:cubicBezTo>
                  <a:lnTo>
                    <a:pt x="584" y="266"/>
                  </a:lnTo>
                  <a:cubicBezTo>
                    <a:pt x="574" y="117"/>
                    <a:pt x="450" y="1"/>
                    <a:pt x="3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3840;p64">
              <a:extLst>
                <a:ext uri="{FF2B5EF4-FFF2-40B4-BE49-F238E27FC236}">
                  <a16:creationId xmlns:a16="http://schemas.microsoft.com/office/drawing/2014/main" id="{03D8A04C-6C3C-4070-9C16-5B11AAD56FD2}"/>
                </a:ext>
              </a:extLst>
            </p:cNvPr>
            <p:cNvSpPr/>
            <p:nvPr/>
          </p:nvSpPr>
          <p:spPr>
            <a:xfrm>
              <a:off x="1035550" y="3653575"/>
              <a:ext cx="11825" cy="67525"/>
            </a:xfrm>
            <a:custGeom>
              <a:avLst/>
              <a:gdLst/>
              <a:ahLst/>
              <a:cxnLst/>
              <a:rect l="l" t="t" r="r" b="b"/>
              <a:pathLst>
                <a:path w="473" h="2701" extrusionOk="0">
                  <a:moveTo>
                    <a:pt x="473" y="2701"/>
                  </a:moveTo>
                  <a:lnTo>
                    <a:pt x="1"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3841;p64">
              <a:extLst>
                <a:ext uri="{FF2B5EF4-FFF2-40B4-BE49-F238E27FC236}">
                  <a16:creationId xmlns:a16="http://schemas.microsoft.com/office/drawing/2014/main" id="{3106C035-0736-4D57-B435-EF69685EE752}"/>
                </a:ext>
              </a:extLst>
            </p:cNvPr>
            <p:cNvSpPr/>
            <p:nvPr/>
          </p:nvSpPr>
          <p:spPr>
            <a:xfrm>
              <a:off x="1027800" y="3646375"/>
              <a:ext cx="27300" cy="81875"/>
            </a:xfrm>
            <a:custGeom>
              <a:avLst/>
              <a:gdLst/>
              <a:ahLst/>
              <a:cxnLst/>
              <a:rect l="l" t="t" r="r" b="b"/>
              <a:pathLst>
                <a:path w="1092" h="3275" extrusionOk="0">
                  <a:moveTo>
                    <a:pt x="315" y="1"/>
                  </a:moveTo>
                  <a:cubicBezTo>
                    <a:pt x="297" y="1"/>
                    <a:pt x="279" y="3"/>
                    <a:pt x="261" y="6"/>
                  </a:cubicBezTo>
                  <a:cubicBezTo>
                    <a:pt x="106" y="33"/>
                    <a:pt x="1" y="181"/>
                    <a:pt x="28" y="337"/>
                  </a:cubicBezTo>
                  <a:lnTo>
                    <a:pt x="501" y="3037"/>
                  </a:lnTo>
                  <a:cubicBezTo>
                    <a:pt x="525" y="3174"/>
                    <a:pt x="643" y="3274"/>
                    <a:pt x="783" y="3274"/>
                  </a:cubicBezTo>
                  <a:cubicBezTo>
                    <a:pt x="799" y="3274"/>
                    <a:pt x="816" y="3273"/>
                    <a:pt x="831" y="3270"/>
                  </a:cubicBezTo>
                  <a:cubicBezTo>
                    <a:pt x="988" y="3244"/>
                    <a:pt x="1091" y="3095"/>
                    <a:pt x="1064" y="2940"/>
                  </a:cubicBezTo>
                  <a:lnTo>
                    <a:pt x="592" y="238"/>
                  </a:lnTo>
                  <a:cubicBezTo>
                    <a:pt x="569" y="102"/>
                    <a:pt x="449" y="1"/>
                    <a:pt x="3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3842;p64">
              <a:extLst>
                <a:ext uri="{FF2B5EF4-FFF2-40B4-BE49-F238E27FC236}">
                  <a16:creationId xmlns:a16="http://schemas.microsoft.com/office/drawing/2014/main" id="{AB68519B-5EA6-4BC8-A7E5-BDF39C9845D7}"/>
                </a:ext>
              </a:extLst>
            </p:cNvPr>
            <p:cNvSpPr/>
            <p:nvPr/>
          </p:nvSpPr>
          <p:spPr>
            <a:xfrm>
              <a:off x="1019125" y="3630150"/>
              <a:ext cx="6075" cy="37050"/>
            </a:xfrm>
            <a:custGeom>
              <a:avLst/>
              <a:gdLst/>
              <a:ahLst/>
              <a:cxnLst/>
              <a:rect l="l" t="t" r="r" b="b"/>
              <a:pathLst>
                <a:path w="243" h="1482" extrusionOk="0">
                  <a:moveTo>
                    <a:pt x="243" y="1482"/>
                  </a:moveTo>
                  <a:lnTo>
                    <a:pt x="0"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3843;p64">
              <a:extLst>
                <a:ext uri="{FF2B5EF4-FFF2-40B4-BE49-F238E27FC236}">
                  <a16:creationId xmlns:a16="http://schemas.microsoft.com/office/drawing/2014/main" id="{EACE4E04-148E-49D2-B966-422EE806BE02}"/>
                </a:ext>
              </a:extLst>
            </p:cNvPr>
            <p:cNvSpPr/>
            <p:nvPr/>
          </p:nvSpPr>
          <p:spPr>
            <a:xfrm>
              <a:off x="1011525" y="3623150"/>
              <a:ext cx="21375" cy="51200"/>
            </a:xfrm>
            <a:custGeom>
              <a:avLst/>
              <a:gdLst/>
              <a:ahLst/>
              <a:cxnLst/>
              <a:rect l="l" t="t" r="r" b="b"/>
              <a:pathLst>
                <a:path w="855" h="2048" extrusionOk="0">
                  <a:moveTo>
                    <a:pt x="305" y="0"/>
                  </a:moveTo>
                  <a:cubicBezTo>
                    <a:pt x="290" y="0"/>
                    <a:pt x="275" y="1"/>
                    <a:pt x="260" y="4"/>
                  </a:cubicBezTo>
                  <a:cubicBezTo>
                    <a:pt x="107" y="29"/>
                    <a:pt x="1" y="171"/>
                    <a:pt x="23" y="327"/>
                  </a:cubicBezTo>
                  <a:lnTo>
                    <a:pt x="265" y="1808"/>
                  </a:lnTo>
                  <a:cubicBezTo>
                    <a:pt x="287" y="1946"/>
                    <a:pt x="406" y="2048"/>
                    <a:pt x="547" y="2048"/>
                  </a:cubicBezTo>
                  <a:cubicBezTo>
                    <a:pt x="562" y="2048"/>
                    <a:pt x="577" y="2046"/>
                    <a:pt x="593" y="2044"/>
                  </a:cubicBezTo>
                  <a:cubicBezTo>
                    <a:pt x="749" y="2018"/>
                    <a:pt x="854" y="1872"/>
                    <a:pt x="829" y="1716"/>
                  </a:cubicBezTo>
                  <a:lnTo>
                    <a:pt x="588" y="234"/>
                  </a:lnTo>
                  <a:cubicBezTo>
                    <a:pt x="562" y="97"/>
                    <a:pt x="441" y="0"/>
                    <a:pt x="30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3844;p64">
              <a:extLst>
                <a:ext uri="{FF2B5EF4-FFF2-40B4-BE49-F238E27FC236}">
                  <a16:creationId xmlns:a16="http://schemas.microsoft.com/office/drawing/2014/main" id="{8050637A-88B9-4E90-BE42-E28055E8F293}"/>
                </a:ext>
              </a:extLst>
            </p:cNvPr>
            <p:cNvSpPr/>
            <p:nvPr/>
          </p:nvSpPr>
          <p:spPr>
            <a:xfrm>
              <a:off x="2384550" y="3570950"/>
              <a:ext cx="149000" cy="130800"/>
            </a:xfrm>
            <a:custGeom>
              <a:avLst/>
              <a:gdLst/>
              <a:ahLst/>
              <a:cxnLst/>
              <a:rect l="l" t="t" r="r" b="b"/>
              <a:pathLst>
                <a:path w="5960" h="5232" extrusionOk="0">
                  <a:moveTo>
                    <a:pt x="4049" y="0"/>
                  </a:moveTo>
                  <a:lnTo>
                    <a:pt x="1101" y="236"/>
                  </a:lnTo>
                  <a:lnTo>
                    <a:pt x="0" y="2930"/>
                  </a:lnTo>
                  <a:lnTo>
                    <a:pt x="1525" y="4116"/>
                  </a:lnTo>
                  <a:lnTo>
                    <a:pt x="4897" y="5231"/>
                  </a:lnTo>
                  <a:lnTo>
                    <a:pt x="5960" y="1496"/>
                  </a:lnTo>
                  <a:lnTo>
                    <a:pt x="404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3845;p64">
              <a:extLst>
                <a:ext uri="{FF2B5EF4-FFF2-40B4-BE49-F238E27FC236}">
                  <a16:creationId xmlns:a16="http://schemas.microsoft.com/office/drawing/2014/main" id="{538C5C5B-108C-48CF-9C3B-FCCA55DA4A29}"/>
                </a:ext>
              </a:extLst>
            </p:cNvPr>
            <p:cNvSpPr/>
            <p:nvPr/>
          </p:nvSpPr>
          <p:spPr>
            <a:xfrm>
              <a:off x="2376725" y="3563800"/>
              <a:ext cx="164525" cy="145100"/>
            </a:xfrm>
            <a:custGeom>
              <a:avLst/>
              <a:gdLst/>
              <a:ahLst/>
              <a:cxnLst/>
              <a:rect l="l" t="t" r="r" b="b"/>
              <a:pathLst>
                <a:path w="6581" h="5804" extrusionOk="0">
                  <a:moveTo>
                    <a:pt x="4273" y="581"/>
                  </a:moveTo>
                  <a:lnTo>
                    <a:pt x="5946" y="1888"/>
                  </a:lnTo>
                  <a:lnTo>
                    <a:pt x="5018" y="5151"/>
                  </a:lnTo>
                  <a:lnTo>
                    <a:pt x="1974" y="4146"/>
                  </a:lnTo>
                  <a:lnTo>
                    <a:pt x="661" y="3122"/>
                  </a:lnTo>
                  <a:lnTo>
                    <a:pt x="1613" y="792"/>
                  </a:lnTo>
                  <a:lnTo>
                    <a:pt x="4273" y="581"/>
                  </a:lnTo>
                  <a:close/>
                  <a:moveTo>
                    <a:pt x="4361" y="1"/>
                  </a:moveTo>
                  <a:cubicBezTo>
                    <a:pt x="4354" y="1"/>
                    <a:pt x="4347" y="1"/>
                    <a:pt x="4340" y="2"/>
                  </a:cubicBezTo>
                  <a:lnTo>
                    <a:pt x="1392" y="236"/>
                  </a:lnTo>
                  <a:cubicBezTo>
                    <a:pt x="1285" y="245"/>
                    <a:pt x="1190" y="313"/>
                    <a:pt x="1149" y="413"/>
                  </a:cubicBezTo>
                  <a:lnTo>
                    <a:pt x="49" y="3107"/>
                  </a:lnTo>
                  <a:cubicBezTo>
                    <a:pt x="1" y="3226"/>
                    <a:pt x="36" y="3362"/>
                    <a:pt x="138" y="3441"/>
                  </a:cubicBezTo>
                  <a:lnTo>
                    <a:pt x="1661" y="4628"/>
                  </a:lnTo>
                  <a:cubicBezTo>
                    <a:pt x="1687" y="4649"/>
                    <a:pt x="1717" y="4664"/>
                    <a:pt x="1749" y="4673"/>
                  </a:cubicBezTo>
                  <a:lnTo>
                    <a:pt x="5120" y="5789"/>
                  </a:lnTo>
                  <a:cubicBezTo>
                    <a:pt x="5150" y="5798"/>
                    <a:pt x="5181" y="5803"/>
                    <a:pt x="5210" y="5803"/>
                  </a:cubicBezTo>
                  <a:lnTo>
                    <a:pt x="5211" y="5803"/>
                  </a:lnTo>
                  <a:cubicBezTo>
                    <a:pt x="5338" y="5803"/>
                    <a:pt x="5451" y="5719"/>
                    <a:pt x="5486" y="5596"/>
                  </a:cubicBezTo>
                  <a:lnTo>
                    <a:pt x="6548" y="1860"/>
                  </a:lnTo>
                  <a:cubicBezTo>
                    <a:pt x="6580" y="1748"/>
                    <a:pt x="6540" y="1628"/>
                    <a:pt x="6449" y="1556"/>
                  </a:cubicBezTo>
                  <a:lnTo>
                    <a:pt x="4539" y="62"/>
                  </a:lnTo>
                  <a:cubicBezTo>
                    <a:pt x="4488" y="21"/>
                    <a:pt x="4425" y="1"/>
                    <a:pt x="43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3846;p64">
              <a:extLst>
                <a:ext uri="{FF2B5EF4-FFF2-40B4-BE49-F238E27FC236}">
                  <a16:creationId xmlns:a16="http://schemas.microsoft.com/office/drawing/2014/main" id="{5AED803D-33BA-467C-8AFA-A1862BE6A1E6}"/>
                </a:ext>
              </a:extLst>
            </p:cNvPr>
            <p:cNvSpPr/>
            <p:nvPr/>
          </p:nvSpPr>
          <p:spPr>
            <a:xfrm>
              <a:off x="2502950" y="3601225"/>
              <a:ext cx="85450" cy="63625"/>
            </a:xfrm>
            <a:custGeom>
              <a:avLst/>
              <a:gdLst/>
              <a:ahLst/>
              <a:cxnLst/>
              <a:rect l="l" t="t" r="r" b="b"/>
              <a:pathLst>
                <a:path w="3418" h="2545" extrusionOk="0">
                  <a:moveTo>
                    <a:pt x="565" y="0"/>
                  </a:moveTo>
                  <a:lnTo>
                    <a:pt x="1" y="1188"/>
                  </a:lnTo>
                  <a:lnTo>
                    <a:pt x="2852" y="2544"/>
                  </a:lnTo>
                  <a:lnTo>
                    <a:pt x="3418" y="1356"/>
                  </a:lnTo>
                  <a:lnTo>
                    <a:pt x="56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3847;p64">
              <a:extLst>
                <a:ext uri="{FF2B5EF4-FFF2-40B4-BE49-F238E27FC236}">
                  <a16:creationId xmlns:a16="http://schemas.microsoft.com/office/drawing/2014/main" id="{3110AD51-AD1B-4438-90FC-19BAE93D8F62}"/>
                </a:ext>
              </a:extLst>
            </p:cNvPr>
            <p:cNvSpPr/>
            <p:nvPr/>
          </p:nvSpPr>
          <p:spPr>
            <a:xfrm>
              <a:off x="2494725" y="3594075"/>
              <a:ext cx="101750" cy="77950"/>
            </a:xfrm>
            <a:custGeom>
              <a:avLst/>
              <a:gdLst/>
              <a:ahLst/>
              <a:cxnLst/>
              <a:rect l="l" t="t" r="r" b="b"/>
              <a:pathLst>
                <a:path w="4070" h="3118" extrusionOk="0">
                  <a:moveTo>
                    <a:pt x="1028" y="667"/>
                  </a:moveTo>
                  <a:lnTo>
                    <a:pt x="3363" y="1778"/>
                  </a:lnTo>
                  <a:lnTo>
                    <a:pt x="3044" y="2449"/>
                  </a:lnTo>
                  <a:lnTo>
                    <a:pt x="709" y="1340"/>
                  </a:lnTo>
                  <a:lnTo>
                    <a:pt x="1028" y="667"/>
                  </a:lnTo>
                  <a:close/>
                  <a:moveTo>
                    <a:pt x="892" y="1"/>
                  </a:moveTo>
                  <a:cubicBezTo>
                    <a:pt x="785" y="1"/>
                    <a:pt x="683" y="61"/>
                    <a:pt x="634" y="163"/>
                  </a:cubicBezTo>
                  <a:lnTo>
                    <a:pt x="68" y="1351"/>
                  </a:lnTo>
                  <a:cubicBezTo>
                    <a:pt x="1" y="1495"/>
                    <a:pt x="62" y="1665"/>
                    <a:pt x="204" y="1733"/>
                  </a:cubicBezTo>
                  <a:lnTo>
                    <a:pt x="3057" y="3089"/>
                  </a:lnTo>
                  <a:cubicBezTo>
                    <a:pt x="3094" y="3108"/>
                    <a:pt x="3137" y="3117"/>
                    <a:pt x="3180" y="3117"/>
                  </a:cubicBezTo>
                  <a:cubicBezTo>
                    <a:pt x="3212" y="3117"/>
                    <a:pt x="3244" y="3112"/>
                    <a:pt x="3275" y="3100"/>
                  </a:cubicBezTo>
                  <a:cubicBezTo>
                    <a:pt x="3347" y="3075"/>
                    <a:pt x="3406" y="3022"/>
                    <a:pt x="3438" y="2954"/>
                  </a:cubicBezTo>
                  <a:lnTo>
                    <a:pt x="4002" y="1765"/>
                  </a:lnTo>
                  <a:cubicBezTo>
                    <a:pt x="4070" y="1623"/>
                    <a:pt x="4009" y="1452"/>
                    <a:pt x="3867" y="1384"/>
                  </a:cubicBezTo>
                  <a:lnTo>
                    <a:pt x="1016" y="29"/>
                  </a:lnTo>
                  <a:cubicBezTo>
                    <a:pt x="976" y="10"/>
                    <a:pt x="933" y="1"/>
                    <a:pt x="89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3848;p64">
              <a:extLst>
                <a:ext uri="{FF2B5EF4-FFF2-40B4-BE49-F238E27FC236}">
                  <a16:creationId xmlns:a16="http://schemas.microsoft.com/office/drawing/2014/main" id="{9AD76BFB-3F34-4530-BF0D-67D2187C7117}"/>
                </a:ext>
              </a:extLst>
            </p:cNvPr>
            <p:cNvSpPr/>
            <p:nvPr/>
          </p:nvSpPr>
          <p:spPr>
            <a:xfrm>
              <a:off x="2486750" y="3630475"/>
              <a:ext cx="85475" cy="63650"/>
            </a:xfrm>
            <a:custGeom>
              <a:avLst/>
              <a:gdLst/>
              <a:ahLst/>
              <a:cxnLst/>
              <a:rect l="l" t="t" r="r" b="b"/>
              <a:pathLst>
                <a:path w="3419" h="2546" extrusionOk="0">
                  <a:moveTo>
                    <a:pt x="566" y="0"/>
                  </a:moveTo>
                  <a:lnTo>
                    <a:pt x="0" y="1190"/>
                  </a:lnTo>
                  <a:lnTo>
                    <a:pt x="2853" y="2545"/>
                  </a:lnTo>
                  <a:lnTo>
                    <a:pt x="3418" y="1357"/>
                  </a:lnTo>
                  <a:lnTo>
                    <a:pt x="56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3849;p64">
              <a:extLst>
                <a:ext uri="{FF2B5EF4-FFF2-40B4-BE49-F238E27FC236}">
                  <a16:creationId xmlns:a16="http://schemas.microsoft.com/office/drawing/2014/main" id="{298BB538-3956-4C2F-9605-B9D44AE974D3}"/>
                </a:ext>
              </a:extLst>
            </p:cNvPr>
            <p:cNvSpPr/>
            <p:nvPr/>
          </p:nvSpPr>
          <p:spPr>
            <a:xfrm>
              <a:off x="2478475" y="3623325"/>
              <a:ext cx="101800" cy="77950"/>
            </a:xfrm>
            <a:custGeom>
              <a:avLst/>
              <a:gdLst/>
              <a:ahLst/>
              <a:cxnLst/>
              <a:rect l="l" t="t" r="r" b="b"/>
              <a:pathLst>
                <a:path w="4072" h="3118" extrusionOk="0">
                  <a:moveTo>
                    <a:pt x="1029" y="668"/>
                  </a:moveTo>
                  <a:lnTo>
                    <a:pt x="3364" y="1778"/>
                  </a:lnTo>
                  <a:lnTo>
                    <a:pt x="3045" y="2451"/>
                  </a:lnTo>
                  <a:lnTo>
                    <a:pt x="708" y="1340"/>
                  </a:lnTo>
                  <a:lnTo>
                    <a:pt x="1029" y="668"/>
                  </a:lnTo>
                  <a:close/>
                  <a:moveTo>
                    <a:pt x="893" y="1"/>
                  </a:moveTo>
                  <a:cubicBezTo>
                    <a:pt x="786" y="1"/>
                    <a:pt x="684" y="61"/>
                    <a:pt x="634" y="164"/>
                  </a:cubicBezTo>
                  <a:lnTo>
                    <a:pt x="70" y="1353"/>
                  </a:lnTo>
                  <a:cubicBezTo>
                    <a:pt x="1" y="1495"/>
                    <a:pt x="62" y="1666"/>
                    <a:pt x="205" y="1734"/>
                  </a:cubicBezTo>
                  <a:lnTo>
                    <a:pt x="3056" y="3089"/>
                  </a:lnTo>
                  <a:cubicBezTo>
                    <a:pt x="3095" y="3108"/>
                    <a:pt x="3137" y="3117"/>
                    <a:pt x="3179" y="3117"/>
                  </a:cubicBezTo>
                  <a:cubicBezTo>
                    <a:pt x="3289" y="3117"/>
                    <a:pt x="3391" y="3053"/>
                    <a:pt x="3438" y="2954"/>
                  </a:cubicBezTo>
                  <a:lnTo>
                    <a:pt x="4003" y="1766"/>
                  </a:lnTo>
                  <a:cubicBezTo>
                    <a:pt x="4071" y="1623"/>
                    <a:pt x="4010" y="1452"/>
                    <a:pt x="3867" y="1385"/>
                  </a:cubicBezTo>
                  <a:lnTo>
                    <a:pt x="1016" y="29"/>
                  </a:lnTo>
                  <a:cubicBezTo>
                    <a:pt x="976" y="10"/>
                    <a:pt x="934" y="1"/>
                    <a:pt x="8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3850;p64">
              <a:extLst>
                <a:ext uri="{FF2B5EF4-FFF2-40B4-BE49-F238E27FC236}">
                  <a16:creationId xmlns:a16="http://schemas.microsoft.com/office/drawing/2014/main" id="{7DF7434B-667B-4196-A7A2-39D89FC28FBE}"/>
                </a:ext>
              </a:extLst>
            </p:cNvPr>
            <p:cNvSpPr/>
            <p:nvPr/>
          </p:nvSpPr>
          <p:spPr>
            <a:xfrm>
              <a:off x="2459100" y="3651475"/>
              <a:ext cx="85450" cy="63625"/>
            </a:xfrm>
            <a:custGeom>
              <a:avLst/>
              <a:gdLst/>
              <a:ahLst/>
              <a:cxnLst/>
              <a:rect l="l" t="t" r="r" b="b"/>
              <a:pathLst>
                <a:path w="3418" h="2545" extrusionOk="0">
                  <a:moveTo>
                    <a:pt x="566" y="1"/>
                  </a:moveTo>
                  <a:lnTo>
                    <a:pt x="0" y="1189"/>
                  </a:lnTo>
                  <a:lnTo>
                    <a:pt x="2852" y="2545"/>
                  </a:lnTo>
                  <a:lnTo>
                    <a:pt x="3417" y="1357"/>
                  </a:lnTo>
                  <a:lnTo>
                    <a:pt x="56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3851;p64">
              <a:extLst>
                <a:ext uri="{FF2B5EF4-FFF2-40B4-BE49-F238E27FC236}">
                  <a16:creationId xmlns:a16="http://schemas.microsoft.com/office/drawing/2014/main" id="{29A1C611-5A1C-4770-866F-731E5CDEF617}"/>
                </a:ext>
              </a:extLst>
            </p:cNvPr>
            <p:cNvSpPr/>
            <p:nvPr/>
          </p:nvSpPr>
          <p:spPr>
            <a:xfrm>
              <a:off x="2450900" y="3644325"/>
              <a:ext cx="101750" cy="77950"/>
            </a:xfrm>
            <a:custGeom>
              <a:avLst/>
              <a:gdLst/>
              <a:ahLst/>
              <a:cxnLst/>
              <a:rect l="l" t="t" r="r" b="b"/>
              <a:pathLst>
                <a:path w="4070" h="3118" extrusionOk="0">
                  <a:moveTo>
                    <a:pt x="1027" y="668"/>
                  </a:moveTo>
                  <a:lnTo>
                    <a:pt x="3362" y="1779"/>
                  </a:lnTo>
                  <a:lnTo>
                    <a:pt x="3043" y="2450"/>
                  </a:lnTo>
                  <a:lnTo>
                    <a:pt x="708" y="1339"/>
                  </a:lnTo>
                  <a:lnTo>
                    <a:pt x="1027" y="668"/>
                  </a:lnTo>
                  <a:close/>
                  <a:moveTo>
                    <a:pt x="893" y="0"/>
                  </a:moveTo>
                  <a:cubicBezTo>
                    <a:pt x="785" y="0"/>
                    <a:pt x="683" y="61"/>
                    <a:pt x="633" y="164"/>
                  </a:cubicBezTo>
                  <a:lnTo>
                    <a:pt x="68" y="1352"/>
                  </a:lnTo>
                  <a:cubicBezTo>
                    <a:pt x="0" y="1494"/>
                    <a:pt x="61" y="1666"/>
                    <a:pt x="204" y="1734"/>
                  </a:cubicBezTo>
                  <a:lnTo>
                    <a:pt x="3056" y="3090"/>
                  </a:lnTo>
                  <a:cubicBezTo>
                    <a:pt x="3094" y="3108"/>
                    <a:pt x="3136" y="3118"/>
                    <a:pt x="3179" y="3118"/>
                  </a:cubicBezTo>
                  <a:cubicBezTo>
                    <a:pt x="3211" y="3118"/>
                    <a:pt x="3244" y="3112"/>
                    <a:pt x="3275" y="3101"/>
                  </a:cubicBezTo>
                  <a:cubicBezTo>
                    <a:pt x="3345" y="3076"/>
                    <a:pt x="3404" y="3023"/>
                    <a:pt x="3436" y="2954"/>
                  </a:cubicBezTo>
                  <a:lnTo>
                    <a:pt x="4001" y="1766"/>
                  </a:lnTo>
                  <a:cubicBezTo>
                    <a:pt x="4069" y="1622"/>
                    <a:pt x="4009" y="1452"/>
                    <a:pt x="3867" y="1384"/>
                  </a:cubicBezTo>
                  <a:lnTo>
                    <a:pt x="1015" y="28"/>
                  </a:lnTo>
                  <a:cubicBezTo>
                    <a:pt x="976" y="9"/>
                    <a:pt x="934" y="0"/>
                    <a:pt x="8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3852;p64">
              <a:extLst>
                <a:ext uri="{FF2B5EF4-FFF2-40B4-BE49-F238E27FC236}">
                  <a16:creationId xmlns:a16="http://schemas.microsoft.com/office/drawing/2014/main" id="{3CBB8B10-D378-414D-875F-A8BB63D9F550}"/>
                </a:ext>
              </a:extLst>
            </p:cNvPr>
            <p:cNvSpPr/>
            <p:nvPr/>
          </p:nvSpPr>
          <p:spPr>
            <a:xfrm>
              <a:off x="2456725" y="3682875"/>
              <a:ext cx="64725" cy="48800"/>
            </a:xfrm>
            <a:custGeom>
              <a:avLst/>
              <a:gdLst/>
              <a:ahLst/>
              <a:cxnLst/>
              <a:rect l="l" t="t" r="r" b="b"/>
              <a:pathLst>
                <a:path w="2589" h="1952" extrusionOk="0">
                  <a:moveTo>
                    <a:pt x="444" y="1"/>
                  </a:moveTo>
                  <a:lnTo>
                    <a:pt x="1" y="931"/>
                  </a:lnTo>
                  <a:lnTo>
                    <a:pt x="2145" y="1951"/>
                  </a:lnTo>
                  <a:lnTo>
                    <a:pt x="2588" y="1020"/>
                  </a:lnTo>
                  <a:lnTo>
                    <a:pt x="44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3853;p64">
              <a:extLst>
                <a:ext uri="{FF2B5EF4-FFF2-40B4-BE49-F238E27FC236}">
                  <a16:creationId xmlns:a16="http://schemas.microsoft.com/office/drawing/2014/main" id="{4AE3C999-91B1-42C0-871C-3574EB4E7FAD}"/>
                </a:ext>
              </a:extLst>
            </p:cNvPr>
            <p:cNvSpPr/>
            <p:nvPr/>
          </p:nvSpPr>
          <p:spPr>
            <a:xfrm>
              <a:off x="2448525" y="3675750"/>
              <a:ext cx="81025" cy="63100"/>
            </a:xfrm>
            <a:custGeom>
              <a:avLst/>
              <a:gdLst/>
              <a:ahLst/>
              <a:cxnLst/>
              <a:rect l="l" t="t" r="r" b="b"/>
              <a:pathLst>
                <a:path w="3241" h="2524" extrusionOk="0">
                  <a:moveTo>
                    <a:pt x="905" y="667"/>
                  </a:moveTo>
                  <a:lnTo>
                    <a:pt x="2533" y="1441"/>
                  </a:lnTo>
                  <a:lnTo>
                    <a:pt x="2337" y="1855"/>
                  </a:lnTo>
                  <a:lnTo>
                    <a:pt x="708" y="1082"/>
                  </a:lnTo>
                  <a:lnTo>
                    <a:pt x="905" y="667"/>
                  </a:lnTo>
                  <a:close/>
                  <a:moveTo>
                    <a:pt x="769" y="0"/>
                  </a:moveTo>
                  <a:cubicBezTo>
                    <a:pt x="662" y="0"/>
                    <a:pt x="560" y="60"/>
                    <a:pt x="511" y="163"/>
                  </a:cubicBezTo>
                  <a:lnTo>
                    <a:pt x="68" y="1095"/>
                  </a:lnTo>
                  <a:cubicBezTo>
                    <a:pt x="1" y="1237"/>
                    <a:pt x="61" y="1407"/>
                    <a:pt x="204" y="1475"/>
                  </a:cubicBezTo>
                  <a:lnTo>
                    <a:pt x="2348" y="2495"/>
                  </a:lnTo>
                  <a:cubicBezTo>
                    <a:pt x="2387" y="2513"/>
                    <a:pt x="2428" y="2522"/>
                    <a:pt x="2471" y="2524"/>
                  </a:cubicBezTo>
                  <a:cubicBezTo>
                    <a:pt x="2582" y="2522"/>
                    <a:pt x="2682" y="2459"/>
                    <a:pt x="2729" y="2359"/>
                  </a:cubicBezTo>
                  <a:lnTo>
                    <a:pt x="3172" y="1429"/>
                  </a:lnTo>
                  <a:cubicBezTo>
                    <a:pt x="3240" y="1286"/>
                    <a:pt x="3179" y="1115"/>
                    <a:pt x="3037" y="1047"/>
                  </a:cubicBezTo>
                  <a:lnTo>
                    <a:pt x="892" y="28"/>
                  </a:lnTo>
                  <a:cubicBezTo>
                    <a:pt x="853" y="9"/>
                    <a:pt x="811" y="0"/>
                    <a:pt x="76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3854;p64">
              <a:extLst>
                <a:ext uri="{FF2B5EF4-FFF2-40B4-BE49-F238E27FC236}">
                  <a16:creationId xmlns:a16="http://schemas.microsoft.com/office/drawing/2014/main" id="{7CF1C803-248C-45AE-B89E-8CF20D4A52AF}"/>
                </a:ext>
              </a:extLst>
            </p:cNvPr>
            <p:cNvSpPr/>
            <p:nvPr/>
          </p:nvSpPr>
          <p:spPr>
            <a:xfrm>
              <a:off x="2437900" y="3570950"/>
              <a:ext cx="108775" cy="117150"/>
            </a:xfrm>
            <a:custGeom>
              <a:avLst/>
              <a:gdLst/>
              <a:ahLst/>
              <a:cxnLst/>
              <a:rect l="l" t="t" r="r" b="b"/>
              <a:pathLst>
                <a:path w="4351" h="4686" extrusionOk="0">
                  <a:moveTo>
                    <a:pt x="1915" y="0"/>
                  </a:moveTo>
                  <a:lnTo>
                    <a:pt x="0" y="2370"/>
                  </a:lnTo>
                  <a:cubicBezTo>
                    <a:pt x="416" y="2654"/>
                    <a:pt x="902" y="2742"/>
                    <a:pt x="1342" y="2742"/>
                  </a:cubicBezTo>
                  <a:cubicBezTo>
                    <a:pt x="2050" y="2742"/>
                    <a:pt x="2641" y="2515"/>
                    <a:pt x="2641" y="2515"/>
                  </a:cubicBezTo>
                  <a:lnTo>
                    <a:pt x="2641" y="2515"/>
                  </a:lnTo>
                  <a:lnTo>
                    <a:pt x="2532" y="4013"/>
                  </a:lnTo>
                  <a:lnTo>
                    <a:pt x="3178" y="4686"/>
                  </a:lnTo>
                  <a:lnTo>
                    <a:pt x="4351" y="1471"/>
                  </a:lnTo>
                  <a:lnTo>
                    <a:pt x="191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3855;p64">
              <a:extLst>
                <a:ext uri="{FF2B5EF4-FFF2-40B4-BE49-F238E27FC236}">
                  <a16:creationId xmlns:a16="http://schemas.microsoft.com/office/drawing/2014/main" id="{0FD4BA4C-EAC7-41AC-A42D-C77DF1DAF4A3}"/>
                </a:ext>
              </a:extLst>
            </p:cNvPr>
            <p:cNvSpPr/>
            <p:nvPr/>
          </p:nvSpPr>
          <p:spPr>
            <a:xfrm>
              <a:off x="2429625" y="3563800"/>
              <a:ext cx="124975" cy="131450"/>
            </a:xfrm>
            <a:custGeom>
              <a:avLst/>
              <a:gdLst/>
              <a:ahLst/>
              <a:cxnLst/>
              <a:rect l="l" t="t" r="r" b="b"/>
              <a:pathLst>
                <a:path w="4999" h="5258" extrusionOk="0">
                  <a:moveTo>
                    <a:pt x="2247" y="1"/>
                  </a:moveTo>
                  <a:cubicBezTo>
                    <a:pt x="2150" y="1"/>
                    <a:pt x="2055" y="50"/>
                    <a:pt x="2001" y="139"/>
                  </a:cubicBezTo>
                  <a:cubicBezTo>
                    <a:pt x="1919" y="273"/>
                    <a:pt x="1962" y="450"/>
                    <a:pt x="2098" y="531"/>
                  </a:cubicBezTo>
                  <a:lnTo>
                    <a:pt x="4333" y="1880"/>
                  </a:lnTo>
                  <a:lnTo>
                    <a:pt x="3398" y="4442"/>
                  </a:lnTo>
                  <a:lnTo>
                    <a:pt x="3159" y="4192"/>
                  </a:lnTo>
                  <a:lnTo>
                    <a:pt x="3258" y="2821"/>
                  </a:lnTo>
                  <a:cubicBezTo>
                    <a:pt x="3266" y="2724"/>
                    <a:pt x="3222" y="2629"/>
                    <a:pt x="3144" y="2571"/>
                  </a:cubicBezTo>
                  <a:cubicBezTo>
                    <a:pt x="3094" y="2533"/>
                    <a:pt x="3034" y="2514"/>
                    <a:pt x="2973" y="2514"/>
                  </a:cubicBezTo>
                  <a:cubicBezTo>
                    <a:pt x="2939" y="2514"/>
                    <a:pt x="2904" y="2520"/>
                    <a:pt x="2871" y="2533"/>
                  </a:cubicBezTo>
                  <a:cubicBezTo>
                    <a:pt x="2862" y="2536"/>
                    <a:pt x="2314" y="2740"/>
                    <a:pt x="1672" y="2740"/>
                  </a:cubicBezTo>
                  <a:cubicBezTo>
                    <a:pt x="1280" y="2740"/>
                    <a:pt x="853" y="2664"/>
                    <a:pt x="494" y="2419"/>
                  </a:cubicBezTo>
                  <a:cubicBezTo>
                    <a:pt x="443" y="2382"/>
                    <a:pt x="385" y="2365"/>
                    <a:pt x="327" y="2365"/>
                  </a:cubicBezTo>
                  <a:cubicBezTo>
                    <a:pt x="236" y="2365"/>
                    <a:pt x="146" y="2409"/>
                    <a:pt x="90" y="2490"/>
                  </a:cubicBezTo>
                  <a:cubicBezTo>
                    <a:pt x="0" y="2622"/>
                    <a:pt x="36" y="2804"/>
                    <a:pt x="171" y="2892"/>
                  </a:cubicBezTo>
                  <a:cubicBezTo>
                    <a:pt x="645" y="3215"/>
                    <a:pt x="1188" y="3314"/>
                    <a:pt x="1676" y="3314"/>
                  </a:cubicBezTo>
                  <a:cubicBezTo>
                    <a:pt x="2057" y="3314"/>
                    <a:pt x="2404" y="3254"/>
                    <a:pt x="2658" y="3193"/>
                  </a:cubicBezTo>
                  <a:lnTo>
                    <a:pt x="2658" y="3193"/>
                  </a:lnTo>
                  <a:lnTo>
                    <a:pt x="2580" y="4278"/>
                  </a:lnTo>
                  <a:cubicBezTo>
                    <a:pt x="2574" y="4358"/>
                    <a:pt x="2602" y="4438"/>
                    <a:pt x="2657" y="4496"/>
                  </a:cubicBezTo>
                  <a:lnTo>
                    <a:pt x="3302" y="5169"/>
                  </a:lnTo>
                  <a:cubicBezTo>
                    <a:pt x="3356" y="5225"/>
                    <a:pt x="3431" y="5257"/>
                    <a:pt x="3509" y="5257"/>
                  </a:cubicBezTo>
                  <a:cubicBezTo>
                    <a:pt x="3529" y="5257"/>
                    <a:pt x="3549" y="5256"/>
                    <a:pt x="3568" y="5252"/>
                  </a:cubicBezTo>
                  <a:cubicBezTo>
                    <a:pt x="3664" y="5232"/>
                    <a:pt x="3744" y="5162"/>
                    <a:pt x="3778" y="5070"/>
                  </a:cubicBezTo>
                  <a:lnTo>
                    <a:pt x="4951" y="1856"/>
                  </a:lnTo>
                  <a:cubicBezTo>
                    <a:pt x="4999" y="1728"/>
                    <a:pt x="4947" y="1584"/>
                    <a:pt x="4831" y="1514"/>
                  </a:cubicBezTo>
                  <a:lnTo>
                    <a:pt x="2393" y="41"/>
                  </a:lnTo>
                  <a:cubicBezTo>
                    <a:pt x="2347" y="14"/>
                    <a:pt x="2297" y="1"/>
                    <a:pt x="22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3856;p64">
              <a:extLst>
                <a:ext uri="{FF2B5EF4-FFF2-40B4-BE49-F238E27FC236}">
                  <a16:creationId xmlns:a16="http://schemas.microsoft.com/office/drawing/2014/main" id="{2BC1E6B4-9DF9-472C-9E23-272A24E07AFD}"/>
                </a:ext>
              </a:extLst>
            </p:cNvPr>
            <p:cNvSpPr/>
            <p:nvPr/>
          </p:nvSpPr>
          <p:spPr>
            <a:xfrm>
              <a:off x="1166800" y="4801025"/>
              <a:ext cx="327325" cy="176250"/>
            </a:xfrm>
            <a:custGeom>
              <a:avLst/>
              <a:gdLst/>
              <a:ahLst/>
              <a:cxnLst/>
              <a:rect l="l" t="t" r="r" b="b"/>
              <a:pathLst>
                <a:path w="13093" h="7050" extrusionOk="0">
                  <a:moveTo>
                    <a:pt x="2786" y="1"/>
                  </a:moveTo>
                  <a:lnTo>
                    <a:pt x="431" y="2919"/>
                  </a:lnTo>
                  <a:cubicBezTo>
                    <a:pt x="0" y="3452"/>
                    <a:pt x="153" y="4246"/>
                    <a:pt x="753" y="4578"/>
                  </a:cubicBezTo>
                  <a:cubicBezTo>
                    <a:pt x="1545" y="5015"/>
                    <a:pt x="2567" y="5506"/>
                    <a:pt x="3164" y="5506"/>
                  </a:cubicBezTo>
                  <a:cubicBezTo>
                    <a:pt x="3179" y="5506"/>
                    <a:pt x="3194" y="5505"/>
                    <a:pt x="3208" y="5505"/>
                  </a:cubicBezTo>
                  <a:cubicBezTo>
                    <a:pt x="3229" y="5504"/>
                    <a:pt x="3249" y="5503"/>
                    <a:pt x="3270" y="5503"/>
                  </a:cubicBezTo>
                  <a:cubicBezTo>
                    <a:pt x="4281" y="5503"/>
                    <a:pt x="5178" y="6613"/>
                    <a:pt x="5861" y="6613"/>
                  </a:cubicBezTo>
                  <a:cubicBezTo>
                    <a:pt x="5870" y="6613"/>
                    <a:pt x="5879" y="6613"/>
                    <a:pt x="5888" y="6612"/>
                  </a:cubicBezTo>
                  <a:cubicBezTo>
                    <a:pt x="5908" y="6611"/>
                    <a:pt x="5931" y="6611"/>
                    <a:pt x="5956" y="6611"/>
                  </a:cubicBezTo>
                  <a:cubicBezTo>
                    <a:pt x="6774" y="6611"/>
                    <a:pt x="10286" y="7049"/>
                    <a:pt x="11661" y="7049"/>
                  </a:cubicBezTo>
                  <a:cubicBezTo>
                    <a:pt x="11737" y="7049"/>
                    <a:pt x="11806" y="7048"/>
                    <a:pt x="11868" y="7045"/>
                  </a:cubicBezTo>
                  <a:cubicBezTo>
                    <a:pt x="13093" y="6990"/>
                    <a:pt x="12712" y="6306"/>
                    <a:pt x="12712" y="6306"/>
                  </a:cubicBezTo>
                  <a:lnTo>
                    <a:pt x="8928" y="4021"/>
                  </a:lnTo>
                  <a:lnTo>
                    <a:pt x="6857" y="1813"/>
                  </a:lnTo>
                  <a:lnTo>
                    <a:pt x="278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3857;p64">
              <a:extLst>
                <a:ext uri="{FF2B5EF4-FFF2-40B4-BE49-F238E27FC236}">
                  <a16:creationId xmlns:a16="http://schemas.microsoft.com/office/drawing/2014/main" id="{B38112A9-F83E-4D46-9E97-7A93430D12DE}"/>
                </a:ext>
              </a:extLst>
            </p:cNvPr>
            <p:cNvSpPr/>
            <p:nvPr/>
          </p:nvSpPr>
          <p:spPr>
            <a:xfrm>
              <a:off x="1158425" y="4793850"/>
              <a:ext cx="337250" cy="190600"/>
            </a:xfrm>
            <a:custGeom>
              <a:avLst/>
              <a:gdLst/>
              <a:ahLst/>
              <a:cxnLst/>
              <a:rect l="l" t="t" r="r" b="b"/>
              <a:pathLst>
                <a:path w="13490" h="7624" extrusionOk="0">
                  <a:moveTo>
                    <a:pt x="3206" y="639"/>
                  </a:moveTo>
                  <a:lnTo>
                    <a:pt x="7022" y="2337"/>
                  </a:lnTo>
                  <a:lnTo>
                    <a:pt x="9054" y="4503"/>
                  </a:lnTo>
                  <a:cubicBezTo>
                    <a:pt x="9072" y="4522"/>
                    <a:pt x="9092" y="4538"/>
                    <a:pt x="9115" y="4553"/>
                  </a:cubicBezTo>
                  <a:lnTo>
                    <a:pt x="12814" y="6786"/>
                  </a:lnTo>
                  <a:cubicBezTo>
                    <a:pt x="12822" y="6815"/>
                    <a:pt x="12818" y="6844"/>
                    <a:pt x="12806" y="6870"/>
                  </a:cubicBezTo>
                  <a:cubicBezTo>
                    <a:pt x="12791" y="6895"/>
                    <a:pt x="12691" y="7025"/>
                    <a:pt x="12191" y="7047"/>
                  </a:cubicBezTo>
                  <a:cubicBezTo>
                    <a:pt x="12135" y="7049"/>
                    <a:pt x="12073" y="7050"/>
                    <a:pt x="12004" y="7050"/>
                  </a:cubicBezTo>
                  <a:cubicBezTo>
                    <a:pt x="11245" y="7050"/>
                    <a:pt x="9747" y="6908"/>
                    <a:pt x="8527" y="6790"/>
                  </a:cubicBezTo>
                  <a:cubicBezTo>
                    <a:pt x="7495" y="6692"/>
                    <a:pt x="6665" y="6612"/>
                    <a:pt x="6292" y="6612"/>
                  </a:cubicBezTo>
                  <a:lnTo>
                    <a:pt x="6291" y="6612"/>
                  </a:lnTo>
                  <a:cubicBezTo>
                    <a:pt x="6261" y="6612"/>
                    <a:pt x="6234" y="6612"/>
                    <a:pt x="6210" y="6613"/>
                  </a:cubicBezTo>
                  <a:cubicBezTo>
                    <a:pt x="6206" y="6613"/>
                    <a:pt x="6202" y="6614"/>
                    <a:pt x="6199" y="6614"/>
                  </a:cubicBezTo>
                  <a:cubicBezTo>
                    <a:pt x="5988" y="6614"/>
                    <a:pt x="5649" y="6407"/>
                    <a:pt x="5304" y="6185"/>
                  </a:cubicBezTo>
                  <a:cubicBezTo>
                    <a:pt x="4806" y="5865"/>
                    <a:pt x="4248" y="5504"/>
                    <a:pt x="3608" y="5504"/>
                  </a:cubicBezTo>
                  <a:cubicBezTo>
                    <a:pt x="3582" y="5504"/>
                    <a:pt x="3556" y="5505"/>
                    <a:pt x="3530" y="5506"/>
                  </a:cubicBezTo>
                  <a:cubicBezTo>
                    <a:pt x="3529" y="5506"/>
                    <a:pt x="3527" y="5506"/>
                    <a:pt x="3525" y="5506"/>
                  </a:cubicBezTo>
                  <a:cubicBezTo>
                    <a:pt x="3285" y="5506"/>
                    <a:pt x="2666" y="5410"/>
                    <a:pt x="1226" y="4614"/>
                  </a:cubicBezTo>
                  <a:cubicBezTo>
                    <a:pt x="1016" y="4499"/>
                    <a:pt x="867" y="4295"/>
                    <a:pt x="822" y="4059"/>
                  </a:cubicBezTo>
                  <a:cubicBezTo>
                    <a:pt x="775" y="3821"/>
                    <a:pt x="836" y="3573"/>
                    <a:pt x="989" y="3385"/>
                  </a:cubicBezTo>
                  <a:lnTo>
                    <a:pt x="3206" y="639"/>
                  </a:lnTo>
                  <a:close/>
                  <a:moveTo>
                    <a:pt x="3121" y="0"/>
                  </a:moveTo>
                  <a:cubicBezTo>
                    <a:pt x="3037" y="0"/>
                    <a:pt x="2954" y="38"/>
                    <a:pt x="2898" y="107"/>
                  </a:cubicBezTo>
                  <a:lnTo>
                    <a:pt x="544" y="3025"/>
                  </a:lnTo>
                  <a:cubicBezTo>
                    <a:pt x="1" y="3696"/>
                    <a:pt x="194" y="4696"/>
                    <a:pt x="950" y="5115"/>
                  </a:cubicBezTo>
                  <a:cubicBezTo>
                    <a:pt x="2092" y="5745"/>
                    <a:pt x="2947" y="6079"/>
                    <a:pt x="3479" y="6079"/>
                  </a:cubicBezTo>
                  <a:cubicBezTo>
                    <a:pt x="3506" y="6079"/>
                    <a:pt x="3531" y="6078"/>
                    <a:pt x="3556" y="6076"/>
                  </a:cubicBezTo>
                  <a:cubicBezTo>
                    <a:pt x="3570" y="6076"/>
                    <a:pt x="3585" y="6076"/>
                    <a:pt x="3599" y="6076"/>
                  </a:cubicBezTo>
                  <a:cubicBezTo>
                    <a:pt x="4067" y="6076"/>
                    <a:pt x="4541" y="6374"/>
                    <a:pt x="4995" y="6666"/>
                  </a:cubicBezTo>
                  <a:cubicBezTo>
                    <a:pt x="5397" y="6924"/>
                    <a:pt x="5783" y="7187"/>
                    <a:pt x="6159" y="7187"/>
                  </a:cubicBezTo>
                  <a:cubicBezTo>
                    <a:pt x="6184" y="7187"/>
                    <a:pt x="6210" y="7186"/>
                    <a:pt x="6236" y="7184"/>
                  </a:cubicBezTo>
                  <a:cubicBezTo>
                    <a:pt x="6249" y="7183"/>
                    <a:pt x="6263" y="7183"/>
                    <a:pt x="6279" y="7183"/>
                  </a:cubicBezTo>
                  <a:cubicBezTo>
                    <a:pt x="6608" y="7183"/>
                    <a:pt x="7514" y="7269"/>
                    <a:pt x="8472" y="7361"/>
                  </a:cubicBezTo>
                  <a:cubicBezTo>
                    <a:pt x="9762" y="7484"/>
                    <a:pt x="11209" y="7623"/>
                    <a:pt x="12001" y="7623"/>
                  </a:cubicBezTo>
                  <a:cubicBezTo>
                    <a:pt x="12078" y="7623"/>
                    <a:pt x="12151" y="7622"/>
                    <a:pt x="12215" y="7618"/>
                  </a:cubicBezTo>
                  <a:cubicBezTo>
                    <a:pt x="12778" y="7592"/>
                    <a:pt x="13145" y="7435"/>
                    <a:pt x="13305" y="7146"/>
                  </a:cubicBezTo>
                  <a:cubicBezTo>
                    <a:pt x="13489" y="6818"/>
                    <a:pt x="13316" y="6490"/>
                    <a:pt x="13297" y="6453"/>
                  </a:cubicBezTo>
                  <a:cubicBezTo>
                    <a:pt x="13273" y="6410"/>
                    <a:pt x="13237" y="6374"/>
                    <a:pt x="13195" y="6348"/>
                  </a:cubicBezTo>
                  <a:lnTo>
                    <a:pt x="9443" y="4082"/>
                  </a:lnTo>
                  <a:lnTo>
                    <a:pt x="7399" y="1902"/>
                  </a:lnTo>
                  <a:cubicBezTo>
                    <a:pt x="7374" y="1875"/>
                    <a:pt x="7342" y="1852"/>
                    <a:pt x="7307" y="1837"/>
                  </a:cubicBezTo>
                  <a:lnTo>
                    <a:pt x="3238" y="25"/>
                  </a:lnTo>
                  <a:cubicBezTo>
                    <a:pt x="3200" y="8"/>
                    <a:pt x="3161" y="0"/>
                    <a:pt x="3121" y="0"/>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3858;p64">
              <a:extLst>
                <a:ext uri="{FF2B5EF4-FFF2-40B4-BE49-F238E27FC236}">
                  <a16:creationId xmlns:a16="http://schemas.microsoft.com/office/drawing/2014/main" id="{AD37E515-D6A6-4647-9665-B80EC8AED6FC}"/>
                </a:ext>
              </a:extLst>
            </p:cNvPr>
            <p:cNvSpPr/>
            <p:nvPr/>
          </p:nvSpPr>
          <p:spPr>
            <a:xfrm>
              <a:off x="1166800" y="4872150"/>
              <a:ext cx="327325" cy="105125"/>
            </a:xfrm>
            <a:custGeom>
              <a:avLst/>
              <a:gdLst/>
              <a:ahLst/>
              <a:cxnLst/>
              <a:rect l="l" t="t" r="r" b="b"/>
              <a:pathLst>
                <a:path w="13093" h="4205" extrusionOk="0">
                  <a:moveTo>
                    <a:pt x="489" y="1"/>
                  </a:moveTo>
                  <a:lnTo>
                    <a:pt x="431" y="74"/>
                  </a:lnTo>
                  <a:cubicBezTo>
                    <a:pt x="0" y="607"/>
                    <a:pt x="153" y="1401"/>
                    <a:pt x="753" y="1733"/>
                  </a:cubicBezTo>
                  <a:cubicBezTo>
                    <a:pt x="1545" y="2170"/>
                    <a:pt x="2567" y="2661"/>
                    <a:pt x="3164" y="2661"/>
                  </a:cubicBezTo>
                  <a:cubicBezTo>
                    <a:pt x="3179" y="2661"/>
                    <a:pt x="3194" y="2660"/>
                    <a:pt x="3208" y="2660"/>
                  </a:cubicBezTo>
                  <a:cubicBezTo>
                    <a:pt x="3229" y="2659"/>
                    <a:pt x="3249" y="2658"/>
                    <a:pt x="3270" y="2658"/>
                  </a:cubicBezTo>
                  <a:cubicBezTo>
                    <a:pt x="4281" y="2658"/>
                    <a:pt x="5178" y="3768"/>
                    <a:pt x="5861" y="3768"/>
                  </a:cubicBezTo>
                  <a:cubicBezTo>
                    <a:pt x="5870" y="3768"/>
                    <a:pt x="5879" y="3768"/>
                    <a:pt x="5888" y="3767"/>
                  </a:cubicBezTo>
                  <a:cubicBezTo>
                    <a:pt x="5908" y="3766"/>
                    <a:pt x="5931" y="3766"/>
                    <a:pt x="5956" y="3766"/>
                  </a:cubicBezTo>
                  <a:cubicBezTo>
                    <a:pt x="6774" y="3766"/>
                    <a:pt x="10286" y="4204"/>
                    <a:pt x="11661" y="4204"/>
                  </a:cubicBezTo>
                  <a:cubicBezTo>
                    <a:pt x="11737" y="4204"/>
                    <a:pt x="11806" y="4203"/>
                    <a:pt x="11868" y="4200"/>
                  </a:cubicBezTo>
                  <a:cubicBezTo>
                    <a:pt x="13093" y="4145"/>
                    <a:pt x="12712" y="3461"/>
                    <a:pt x="12712" y="3461"/>
                  </a:cubicBezTo>
                  <a:lnTo>
                    <a:pt x="12635" y="3415"/>
                  </a:lnTo>
                  <a:cubicBezTo>
                    <a:pt x="10887" y="3378"/>
                    <a:pt x="7173" y="3181"/>
                    <a:pt x="5292" y="2215"/>
                  </a:cubicBezTo>
                  <a:cubicBezTo>
                    <a:pt x="3626" y="1360"/>
                    <a:pt x="1747" y="821"/>
                    <a:pt x="48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3859;p64">
              <a:extLst>
                <a:ext uri="{FF2B5EF4-FFF2-40B4-BE49-F238E27FC236}">
                  <a16:creationId xmlns:a16="http://schemas.microsoft.com/office/drawing/2014/main" id="{5931B8AF-D2DA-4F96-82FE-AE45AB26F015}"/>
                </a:ext>
              </a:extLst>
            </p:cNvPr>
            <p:cNvSpPr/>
            <p:nvPr/>
          </p:nvSpPr>
          <p:spPr>
            <a:xfrm>
              <a:off x="1158425" y="4865000"/>
              <a:ext cx="337275" cy="119450"/>
            </a:xfrm>
            <a:custGeom>
              <a:avLst/>
              <a:gdLst/>
              <a:ahLst/>
              <a:cxnLst/>
              <a:rect l="l" t="t" r="r" b="b"/>
              <a:pathLst>
                <a:path w="13491" h="4778" extrusionOk="0">
                  <a:moveTo>
                    <a:pt x="900" y="671"/>
                  </a:moveTo>
                  <a:cubicBezTo>
                    <a:pt x="1598" y="1086"/>
                    <a:pt x="2436" y="1428"/>
                    <a:pt x="3316" y="1790"/>
                  </a:cubicBezTo>
                  <a:cubicBezTo>
                    <a:pt x="4042" y="2086"/>
                    <a:pt x="4790" y="2394"/>
                    <a:pt x="5496" y="2755"/>
                  </a:cubicBezTo>
                  <a:cubicBezTo>
                    <a:pt x="7344" y="3705"/>
                    <a:pt x="10815" y="3933"/>
                    <a:pt x="12818" y="3984"/>
                  </a:cubicBezTo>
                  <a:cubicBezTo>
                    <a:pt x="12816" y="3997"/>
                    <a:pt x="12813" y="4011"/>
                    <a:pt x="12806" y="4024"/>
                  </a:cubicBezTo>
                  <a:cubicBezTo>
                    <a:pt x="12791" y="4049"/>
                    <a:pt x="12691" y="4179"/>
                    <a:pt x="12191" y="4201"/>
                  </a:cubicBezTo>
                  <a:cubicBezTo>
                    <a:pt x="12135" y="4203"/>
                    <a:pt x="12073" y="4204"/>
                    <a:pt x="12004" y="4204"/>
                  </a:cubicBezTo>
                  <a:cubicBezTo>
                    <a:pt x="11245" y="4204"/>
                    <a:pt x="9747" y="4062"/>
                    <a:pt x="8527" y="3944"/>
                  </a:cubicBezTo>
                  <a:cubicBezTo>
                    <a:pt x="7495" y="3846"/>
                    <a:pt x="6665" y="3766"/>
                    <a:pt x="6292" y="3766"/>
                  </a:cubicBezTo>
                  <a:lnTo>
                    <a:pt x="6291" y="3766"/>
                  </a:lnTo>
                  <a:cubicBezTo>
                    <a:pt x="6261" y="3766"/>
                    <a:pt x="6234" y="3766"/>
                    <a:pt x="6210" y="3767"/>
                  </a:cubicBezTo>
                  <a:cubicBezTo>
                    <a:pt x="6207" y="3767"/>
                    <a:pt x="6204" y="3767"/>
                    <a:pt x="6200" y="3767"/>
                  </a:cubicBezTo>
                  <a:cubicBezTo>
                    <a:pt x="5989" y="3767"/>
                    <a:pt x="5650" y="3561"/>
                    <a:pt x="5304" y="3339"/>
                  </a:cubicBezTo>
                  <a:cubicBezTo>
                    <a:pt x="4805" y="3018"/>
                    <a:pt x="4246" y="2657"/>
                    <a:pt x="3605" y="2657"/>
                  </a:cubicBezTo>
                  <a:cubicBezTo>
                    <a:pt x="3580" y="2657"/>
                    <a:pt x="3555" y="2658"/>
                    <a:pt x="3530" y="2659"/>
                  </a:cubicBezTo>
                  <a:cubicBezTo>
                    <a:pt x="3527" y="2659"/>
                    <a:pt x="3524" y="2659"/>
                    <a:pt x="3521" y="2659"/>
                  </a:cubicBezTo>
                  <a:cubicBezTo>
                    <a:pt x="3277" y="2659"/>
                    <a:pt x="2656" y="2558"/>
                    <a:pt x="1226" y="1768"/>
                  </a:cubicBezTo>
                  <a:cubicBezTo>
                    <a:pt x="1016" y="1653"/>
                    <a:pt x="867" y="1449"/>
                    <a:pt x="822" y="1213"/>
                  </a:cubicBezTo>
                  <a:cubicBezTo>
                    <a:pt x="785" y="1029"/>
                    <a:pt x="813" y="838"/>
                    <a:pt x="900" y="671"/>
                  </a:cubicBezTo>
                  <a:close/>
                  <a:moveTo>
                    <a:pt x="825" y="0"/>
                  </a:moveTo>
                  <a:cubicBezTo>
                    <a:pt x="741" y="0"/>
                    <a:pt x="658" y="37"/>
                    <a:pt x="602" y="107"/>
                  </a:cubicBezTo>
                  <a:lnTo>
                    <a:pt x="544" y="179"/>
                  </a:lnTo>
                  <a:cubicBezTo>
                    <a:pt x="1" y="850"/>
                    <a:pt x="194" y="1850"/>
                    <a:pt x="950" y="2269"/>
                  </a:cubicBezTo>
                  <a:cubicBezTo>
                    <a:pt x="2092" y="2899"/>
                    <a:pt x="2947" y="3233"/>
                    <a:pt x="3479" y="3233"/>
                  </a:cubicBezTo>
                  <a:cubicBezTo>
                    <a:pt x="3506" y="3233"/>
                    <a:pt x="3531" y="3232"/>
                    <a:pt x="3556" y="3230"/>
                  </a:cubicBezTo>
                  <a:cubicBezTo>
                    <a:pt x="3570" y="3230"/>
                    <a:pt x="3585" y="3230"/>
                    <a:pt x="3599" y="3230"/>
                  </a:cubicBezTo>
                  <a:cubicBezTo>
                    <a:pt x="4067" y="3230"/>
                    <a:pt x="4541" y="3528"/>
                    <a:pt x="4995" y="3820"/>
                  </a:cubicBezTo>
                  <a:cubicBezTo>
                    <a:pt x="5397" y="4078"/>
                    <a:pt x="5783" y="4341"/>
                    <a:pt x="6159" y="4341"/>
                  </a:cubicBezTo>
                  <a:cubicBezTo>
                    <a:pt x="6184" y="4341"/>
                    <a:pt x="6210" y="4340"/>
                    <a:pt x="6236" y="4338"/>
                  </a:cubicBezTo>
                  <a:cubicBezTo>
                    <a:pt x="6249" y="4337"/>
                    <a:pt x="6263" y="4337"/>
                    <a:pt x="6279" y="4337"/>
                  </a:cubicBezTo>
                  <a:cubicBezTo>
                    <a:pt x="6608" y="4337"/>
                    <a:pt x="7514" y="4423"/>
                    <a:pt x="8472" y="4515"/>
                  </a:cubicBezTo>
                  <a:cubicBezTo>
                    <a:pt x="9762" y="4638"/>
                    <a:pt x="11209" y="4777"/>
                    <a:pt x="12001" y="4777"/>
                  </a:cubicBezTo>
                  <a:cubicBezTo>
                    <a:pt x="12078" y="4777"/>
                    <a:pt x="12151" y="4776"/>
                    <a:pt x="12217" y="4771"/>
                  </a:cubicBezTo>
                  <a:cubicBezTo>
                    <a:pt x="12779" y="4746"/>
                    <a:pt x="13146" y="4589"/>
                    <a:pt x="13306" y="4300"/>
                  </a:cubicBezTo>
                  <a:cubicBezTo>
                    <a:pt x="13491" y="3971"/>
                    <a:pt x="13318" y="3643"/>
                    <a:pt x="13298" y="3607"/>
                  </a:cubicBezTo>
                  <a:cubicBezTo>
                    <a:pt x="13274" y="3564"/>
                    <a:pt x="13238" y="3526"/>
                    <a:pt x="13196" y="3501"/>
                  </a:cubicBezTo>
                  <a:lnTo>
                    <a:pt x="13118" y="3455"/>
                  </a:lnTo>
                  <a:cubicBezTo>
                    <a:pt x="13075" y="3429"/>
                    <a:pt x="13027" y="3415"/>
                    <a:pt x="12977" y="3414"/>
                  </a:cubicBezTo>
                  <a:cubicBezTo>
                    <a:pt x="11426" y="3382"/>
                    <a:pt x="7617" y="3201"/>
                    <a:pt x="5759" y="2246"/>
                  </a:cubicBezTo>
                  <a:cubicBezTo>
                    <a:pt x="5031" y="1873"/>
                    <a:pt x="4270" y="1560"/>
                    <a:pt x="3534" y="1259"/>
                  </a:cubicBezTo>
                  <a:cubicBezTo>
                    <a:pt x="2578" y="868"/>
                    <a:pt x="1674" y="499"/>
                    <a:pt x="981" y="47"/>
                  </a:cubicBezTo>
                  <a:cubicBezTo>
                    <a:pt x="933" y="15"/>
                    <a:pt x="879" y="0"/>
                    <a:pt x="825" y="0"/>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3860;p64">
              <a:extLst>
                <a:ext uri="{FF2B5EF4-FFF2-40B4-BE49-F238E27FC236}">
                  <a16:creationId xmlns:a16="http://schemas.microsoft.com/office/drawing/2014/main" id="{83A7553D-A83B-4908-94CB-C971F983A229}"/>
                </a:ext>
              </a:extLst>
            </p:cNvPr>
            <p:cNvSpPr/>
            <p:nvPr/>
          </p:nvSpPr>
          <p:spPr>
            <a:xfrm>
              <a:off x="1766750" y="5135800"/>
              <a:ext cx="375625" cy="42400"/>
            </a:xfrm>
            <a:custGeom>
              <a:avLst/>
              <a:gdLst/>
              <a:ahLst/>
              <a:cxnLst/>
              <a:rect l="l" t="t" r="r" b="b"/>
              <a:pathLst>
                <a:path w="15025" h="1696" extrusionOk="0">
                  <a:moveTo>
                    <a:pt x="13914" y="1"/>
                  </a:moveTo>
                  <a:cubicBezTo>
                    <a:pt x="11577" y="213"/>
                    <a:pt x="8054" y="475"/>
                    <a:pt x="4896" y="475"/>
                  </a:cubicBezTo>
                  <a:cubicBezTo>
                    <a:pt x="3116" y="475"/>
                    <a:pt x="1453" y="392"/>
                    <a:pt x="183" y="170"/>
                  </a:cubicBezTo>
                  <a:lnTo>
                    <a:pt x="183" y="170"/>
                  </a:lnTo>
                  <a:cubicBezTo>
                    <a:pt x="38" y="991"/>
                    <a:pt x="1" y="1604"/>
                    <a:pt x="192" y="1659"/>
                  </a:cubicBezTo>
                  <a:cubicBezTo>
                    <a:pt x="280" y="1684"/>
                    <a:pt x="596" y="1695"/>
                    <a:pt x="1075" y="1695"/>
                  </a:cubicBezTo>
                  <a:cubicBezTo>
                    <a:pt x="3957" y="1695"/>
                    <a:pt x="12761" y="1301"/>
                    <a:pt x="13806" y="1254"/>
                  </a:cubicBezTo>
                  <a:cubicBezTo>
                    <a:pt x="15025" y="1199"/>
                    <a:pt x="14998" y="590"/>
                    <a:pt x="14998" y="590"/>
                  </a:cubicBezTo>
                  <a:lnTo>
                    <a:pt x="13914"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3861;p64">
              <a:extLst>
                <a:ext uri="{FF2B5EF4-FFF2-40B4-BE49-F238E27FC236}">
                  <a16:creationId xmlns:a16="http://schemas.microsoft.com/office/drawing/2014/main" id="{01B3079D-A2F6-4EFE-A5ED-212F90647AE3}"/>
                </a:ext>
              </a:extLst>
            </p:cNvPr>
            <p:cNvSpPr/>
            <p:nvPr/>
          </p:nvSpPr>
          <p:spPr>
            <a:xfrm>
              <a:off x="1758850" y="5128675"/>
              <a:ext cx="390025" cy="56550"/>
            </a:xfrm>
            <a:custGeom>
              <a:avLst/>
              <a:gdLst/>
              <a:ahLst/>
              <a:cxnLst/>
              <a:rect l="l" t="t" r="r" b="b"/>
              <a:pathLst>
                <a:path w="15601" h="2262" extrusionOk="0">
                  <a:moveTo>
                    <a:pt x="14169" y="579"/>
                  </a:moveTo>
                  <a:lnTo>
                    <a:pt x="14954" y="1006"/>
                  </a:lnTo>
                  <a:cubicBezTo>
                    <a:pt x="14845" y="1114"/>
                    <a:pt x="14598" y="1230"/>
                    <a:pt x="14109" y="1252"/>
                  </a:cubicBezTo>
                  <a:cubicBezTo>
                    <a:pt x="8797" y="1491"/>
                    <a:pt x="3292" y="1695"/>
                    <a:pt x="1318" y="1695"/>
                  </a:cubicBezTo>
                  <a:cubicBezTo>
                    <a:pt x="1015" y="1695"/>
                    <a:pt x="795" y="1690"/>
                    <a:pt x="672" y="1680"/>
                  </a:cubicBezTo>
                  <a:cubicBezTo>
                    <a:pt x="658" y="1580"/>
                    <a:pt x="650" y="1335"/>
                    <a:pt x="735" y="783"/>
                  </a:cubicBezTo>
                  <a:cubicBezTo>
                    <a:pt x="1978" y="972"/>
                    <a:pt x="3544" y="1044"/>
                    <a:pt x="5208" y="1044"/>
                  </a:cubicBezTo>
                  <a:cubicBezTo>
                    <a:pt x="8354" y="1044"/>
                    <a:pt x="11849" y="787"/>
                    <a:pt x="14169" y="579"/>
                  </a:cubicBezTo>
                  <a:close/>
                  <a:moveTo>
                    <a:pt x="14225" y="0"/>
                  </a:moveTo>
                  <a:cubicBezTo>
                    <a:pt x="14218" y="0"/>
                    <a:pt x="14211" y="1"/>
                    <a:pt x="14204" y="1"/>
                  </a:cubicBezTo>
                  <a:cubicBezTo>
                    <a:pt x="11894" y="210"/>
                    <a:pt x="8363" y="473"/>
                    <a:pt x="5206" y="473"/>
                  </a:cubicBezTo>
                  <a:cubicBezTo>
                    <a:pt x="3445" y="473"/>
                    <a:pt x="1800" y="391"/>
                    <a:pt x="548" y="173"/>
                  </a:cubicBezTo>
                  <a:cubicBezTo>
                    <a:pt x="528" y="169"/>
                    <a:pt x="509" y="167"/>
                    <a:pt x="491" y="167"/>
                  </a:cubicBezTo>
                  <a:cubicBezTo>
                    <a:pt x="355" y="167"/>
                    <a:pt x="240" y="269"/>
                    <a:pt x="216" y="405"/>
                  </a:cubicBezTo>
                  <a:cubicBezTo>
                    <a:pt x="0" y="1639"/>
                    <a:pt x="57" y="2114"/>
                    <a:pt x="430" y="2220"/>
                  </a:cubicBezTo>
                  <a:cubicBezTo>
                    <a:pt x="535" y="2249"/>
                    <a:pt x="899" y="2262"/>
                    <a:pt x="1450" y="2262"/>
                  </a:cubicBezTo>
                  <a:cubicBezTo>
                    <a:pt x="4067" y="2262"/>
                    <a:pt x="10898" y="1970"/>
                    <a:pt x="14135" y="1824"/>
                  </a:cubicBezTo>
                  <a:cubicBezTo>
                    <a:pt x="14719" y="1798"/>
                    <a:pt x="15140" y="1648"/>
                    <a:pt x="15386" y="1380"/>
                  </a:cubicBezTo>
                  <a:cubicBezTo>
                    <a:pt x="15601" y="1144"/>
                    <a:pt x="15601" y="907"/>
                    <a:pt x="15600" y="862"/>
                  </a:cubicBezTo>
                  <a:cubicBezTo>
                    <a:pt x="15595" y="761"/>
                    <a:pt x="15538" y="671"/>
                    <a:pt x="15450" y="623"/>
                  </a:cubicBezTo>
                  <a:lnTo>
                    <a:pt x="14366" y="34"/>
                  </a:lnTo>
                  <a:cubicBezTo>
                    <a:pt x="14322" y="12"/>
                    <a:pt x="14274" y="0"/>
                    <a:pt x="14225" y="0"/>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8" name="Google Shape;15868;p82">
            <a:extLst>
              <a:ext uri="{FF2B5EF4-FFF2-40B4-BE49-F238E27FC236}">
                <a16:creationId xmlns:a16="http://schemas.microsoft.com/office/drawing/2014/main" id="{D3048A2F-1D7E-4757-9A88-1B4E7A50394E}"/>
              </a:ext>
            </a:extLst>
          </p:cNvPr>
          <p:cNvGrpSpPr/>
          <p:nvPr/>
        </p:nvGrpSpPr>
        <p:grpSpPr>
          <a:xfrm>
            <a:off x="3036839" y="1156097"/>
            <a:ext cx="673744" cy="465352"/>
            <a:chOff x="4653179" y="2522409"/>
            <a:chExt cx="377886" cy="255436"/>
          </a:xfrm>
        </p:grpSpPr>
        <p:sp>
          <p:nvSpPr>
            <p:cNvPr id="679" name="Google Shape;15869;p82">
              <a:extLst>
                <a:ext uri="{FF2B5EF4-FFF2-40B4-BE49-F238E27FC236}">
                  <a16:creationId xmlns:a16="http://schemas.microsoft.com/office/drawing/2014/main" id="{9406B378-F7A6-4E58-B597-C41EFB372C3E}"/>
                </a:ext>
              </a:extLst>
            </p:cNvPr>
            <p:cNvSpPr/>
            <p:nvPr/>
          </p:nvSpPr>
          <p:spPr>
            <a:xfrm>
              <a:off x="4767639" y="2584541"/>
              <a:ext cx="145941" cy="109177"/>
            </a:xfrm>
            <a:custGeom>
              <a:avLst/>
              <a:gdLst/>
              <a:ahLst/>
              <a:cxnLst/>
              <a:rect l="l" t="t" r="r" b="b"/>
              <a:pathLst>
                <a:path w="4585" h="3430" extrusionOk="0">
                  <a:moveTo>
                    <a:pt x="2370" y="310"/>
                  </a:moveTo>
                  <a:cubicBezTo>
                    <a:pt x="2560" y="310"/>
                    <a:pt x="2739" y="429"/>
                    <a:pt x="2810" y="608"/>
                  </a:cubicBezTo>
                  <a:lnTo>
                    <a:pt x="1929" y="608"/>
                  </a:lnTo>
                  <a:cubicBezTo>
                    <a:pt x="1989" y="453"/>
                    <a:pt x="2156" y="310"/>
                    <a:pt x="2370" y="310"/>
                  </a:cubicBezTo>
                  <a:close/>
                  <a:moveTo>
                    <a:pt x="3049" y="965"/>
                  </a:moveTo>
                  <a:cubicBezTo>
                    <a:pt x="3168" y="965"/>
                    <a:pt x="3275" y="1072"/>
                    <a:pt x="3275" y="1191"/>
                  </a:cubicBezTo>
                  <a:lnTo>
                    <a:pt x="3275" y="2192"/>
                  </a:lnTo>
                  <a:cubicBezTo>
                    <a:pt x="3275" y="2323"/>
                    <a:pt x="3239" y="2442"/>
                    <a:pt x="3203" y="2561"/>
                  </a:cubicBezTo>
                  <a:cubicBezTo>
                    <a:pt x="3203" y="2561"/>
                    <a:pt x="3203" y="2573"/>
                    <a:pt x="3179" y="2573"/>
                  </a:cubicBezTo>
                  <a:cubicBezTo>
                    <a:pt x="3037" y="2870"/>
                    <a:pt x="2727" y="3085"/>
                    <a:pt x="2382" y="3085"/>
                  </a:cubicBezTo>
                  <a:cubicBezTo>
                    <a:pt x="1894" y="3085"/>
                    <a:pt x="1489" y="2680"/>
                    <a:pt x="1489" y="2192"/>
                  </a:cubicBezTo>
                  <a:lnTo>
                    <a:pt x="1453" y="1191"/>
                  </a:lnTo>
                  <a:cubicBezTo>
                    <a:pt x="1453" y="1072"/>
                    <a:pt x="1560" y="965"/>
                    <a:pt x="1679" y="965"/>
                  </a:cubicBezTo>
                  <a:close/>
                  <a:moveTo>
                    <a:pt x="2275" y="1"/>
                  </a:moveTo>
                  <a:cubicBezTo>
                    <a:pt x="1870" y="1"/>
                    <a:pt x="1548" y="298"/>
                    <a:pt x="1465" y="668"/>
                  </a:cubicBezTo>
                  <a:cubicBezTo>
                    <a:pt x="1286" y="715"/>
                    <a:pt x="1144" y="834"/>
                    <a:pt x="1072" y="1013"/>
                  </a:cubicBezTo>
                  <a:lnTo>
                    <a:pt x="751" y="1013"/>
                  </a:lnTo>
                  <a:cubicBezTo>
                    <a:pt x="715" y="1013"/>
                    <a:pt x="667" y="1025"/>
                    <a:pt x="620" y="1072"/>
                  </a:cubicBezTo>
                  <a:lnTo>
                    <a:pt x="72" y="1632"/>
                  </a:lnTo>
                  <a:cubicBezTo>
                    <a:pt x="12" y="1715"/>
                    <a:pt x="12" y="1811"/>
                    <a:pt x="72" y="1870"/>
                  </a:cubicBezTo>
                  <a:cubicBezTo>
                    <a:pt x="96" y="1906"/>
                    <a:pt x="143" y="1918"/>
                    <a:pt x="191" y="1918"/>
                  </a:cubicBezTo>
                  <a:cubicBezTo>
                    <a:pt x="239" y="1918"/>
                    <a:pt x="274" y="1906"/>
                    <a:pt x="310" y="1858"/>
                  </a:cubicBezTo>
                  <a:lnTo>
                    <a:pt x="798" y="1334"/>
                  </a:lnTo>
                  <a:lnTo>
                    <a:pt x="1013" y="1334"/>
                  </a:lnTo>
                  <a:lnTo>
                    <a:pt x="1013" y="1739"/>
                  </a:lnTo>
                  <a:lnTo>
                    <a:pt x="739" y="1739"/>
                  </a:lnTo>
                  <a:cubicBezTo>
                    <a:pt x="691" y="1739"/>
                    <a:pt x="655" y="1763"/>
                    <a:pt x="608" y="1799"/>
                  </a:cubicBezTo>
                  <a:lnTo>
                    <a:pt x="60" y="2370"/>
                  </a:lnTo>
                  <a:cubicBezTo>
                    <a:pt x="1" y="2442"/>
                    <a:pt x="1" y="2549"/>
                    <a:pt x="60" y="2608"/>
                  </a:cubicBezTo>
                  <a:cubicBezTo>
                    <a:pt x="84" y="2632"/>
                    <a:pt x="131" y="2656"/>
                    <a:pt x="179" y="2656"/>
                  </a:cubicBezTo>
                  <a:cubicBezTo>
                    <a:pt x="215" y="2656"/>
                    <a:pt x="262" y="2632"/>
                    <a:pt x="298" y="2596"/>
                  </a:cubicBezTo>
                  <a:lnTo>
                    <a:pt x="786" y="2072"/>
                  </a:lnTo>
                  <a:lnTo>
                    <a:pt x="989" y="2072"/>
                  </a:lnTo>
                  <a:lnTo>
                    <a:pt x="989" y="2192"/>
                  </a:lnTo>
                  <a:cubicBezTo>
                    <a:pt x="989" y="2275"/>
                    <a:pt x="1013" y="2382"/>
                    <a:pt x="1024" y="2477"/>
                  </a:cubicBezTo>
                  <a:lnTo>
                    <a:pt x="846" y="2477"/>
                  </a:lnTo>
                  <a:cubicBezTo>
                    <a:pt x="798" y="2477"/>
                    <a:pt x="763" y="2489"/>
                    <a:pt x="727" y="2525"/>
                  </a:cubicBezTo>
                  <a:lnTo>
                    <a:pt x="179" y="3096"/>
                  </a:lnTo>
                  <a:cubicBezTo>
                    <a:pt x="120" y="3168"/>
                    <a:pt x="120" y="3275"/>
                    <a:pt x="179" y="3335"/>
                  </a:cubicBezTo>
                  <a:cubicBezTo>
                    <a:pt x="203" y="3370"/>
                    <a:pt x="251" y="3382"/>
                    <a:pt x="298" y="3382"/>
                  </a:cubicBezTo>
                  <a:cubicBezTo>
                    <a:pt x="334" y="3382"/>
                    <a:pt x="382" y="3370"/>
                    <a:pt x="417" y="3323"/>
                  </a:cubicBezTo>
                  <a:lnTo>
                    <a:pt x="905" y="2799"/>
                  </a:lnTo>
                  <a:lnTo>
                    <a:pt x="1274" y="2799"/>
                  </a:lnTo>
                  <a:cubicBezTo>
                    <a:pt x="1501" y="3168"/>
                    <a:pt x="1906" y="3430"/>
                    <a:pt x="2346" y="3430"/>
                  </a:cubicBezTo>
                  <a:cubicBezTo>
                    <a:pt x="2810" y="3430"/>
                    <a:pt x="3215" y="3168"/>
                    <a:pt x="3418" y="2799"/>
                  </a:cubicBezTo>
                  <a:lnTo>
                    <a:pt x="3775" y="2799"/>
                  </a:lnTo>
                  <a:lnTo>
                    <a:pt x="4275" y="3323"/>
                  </a:lnTo>
                  <a:cubicBezTo>
                    <a:pt x="4299" y="3346"/>
                    <a:pt x="4346" y="3382"/>
                    <a:pt x="4382" y="3382"/>
                  </a:cubicBezTo>
                  <a:cubicBezTo>
                    <a:pt x="4430" y="3382"/>
                    <a:pt x="4477" y="3370"/>
                    <a:pt x="4501" y="3335"/>
                  </a:cubicBezTo>
                  <a:cubicBezTo>
                    <a:pt x="4584" y="3275"/>
                    <a:pt x="4584" y="3156"/>
                    <a:pt x="4501" y="3096"/>
                  </a:cubicBezTo>
                  <a:lnTo>
                    <a:pt x="3953" y="2525"/>
                  </a:lnTo>
                  <a:cubicBezTo>
                    <a:pt x="3930" y="2501"/>
                    <a:pt x="3882" y="2477"/>
                    <a:pt x="3834" y="2477"/>
                  </a:cubicBezTo>
                  <a:lnTo>
                    <a:pt x="3537" y="2477"/>
                  </a:lnTo>
                  <a:cubicBezTo>
                    <a:pt x="3549" y="2382"/>
                    <a:pt x="3572" y="2299"/>
                    <a:pt x="3572" y="2192"/>
                  </a:cubicBezTo>
                  <a:lnTo>
                    <a:pt x="3572" y="2072"/>
                  </a:lnTo>
                  <a:lnTo>
                    <a:pt x="3763" y="2072"/>
                  </a:lnTo>
                  <a:lnTo>
                    <a:pt x="4251" y="2596"/>
                  </a:lnTo>
                  <a:cubicBezTo>
                    <a:pt x="4287" y="2620"/>
                    <a:pt x="4322" y="2656"/>
                    <a:pt x="4370" y="2656"/>
                  </a:cubicBezTo>
                  <a:cubicBezTo>
                    <a:pt x="4418" y="2656"/>
                    <a:pt x="4465" y="2632"/>
                    <a:pt x="4489" y="2608"/>
                  </a:cubicBezTo>
                  <a:cubicBezTo>
                    <a:pt x="4561" y="2549"/>
                    <a:pt x="4561" y="2430"/>
                    <a:pt x="4489" y="2370"/>
                  </a:cubicBezTo>
                  <a:lnTo>
                    <a:pt x="3941" y="1799"/>
                  </a:lnTo>
                  <a:cubicBezTo>
                    <a:pt x="3906" y="1775"/>
                    <a:pt x="3870" y="1739"/>
                    <a:pt x="3822" y="1739"/>
                  </a:cubicBezTo>
                  <a:lnTo>
                    <a:pt x="3549" y="1739"/>
                  </a:lnTo>
                  <a:lnTo>
                    <a:pt x="3549" y="1334"/>
                  </a:lnTo>
                  <a:lnTo>
                    <a:pt x="3751" y="1334"/>
                  </a:lnTo>
                  <a:lnTo>
                    <a:pt x="4239" y="1858"/>
                  </a:lnTo>
                  <a:cubicBezTo>
                    <a:pt x="4263" y="1894"/>
                    <a:pt x="4311" y="1918"/>
                    <a:pt x="4358" y="1918"/>
                  </a:cubicBezTo>
                  <a:cubicBezTo>
                    <a:pt x="4406" y="1918"/>
                    <a:pt x="4442" y="1906"/>
                    <a:pt x="4477" y="1870"/>
                  </a:cubicBezTo>
                  <a:cubicBezTo>
                    <a:pt x="4549" y="1811"/>
                    <a:pt x="4549" y="1691"/>
                    <a:pt x="4477" y="1632"/>
                  </a:cubicBezTo>
                  <a:lnTo>
                    <a:pt x="3930" y="1072"/>
                  </a:lnTo>
                  <a:cubicBezTo>
                    <a:pt x="3894" y="1037"/>
                    <a:pt x="3846" y="1013"/>
                    <a:pt x="3787" y="1013"/>
                  </a:cubicBezTo>
                  <a:lnTo>
                    <a:pt x="3477" y="1013"/>
                  </a:lnTo>
                  <a:cubicBezTo>
                    <a:pt x="3406" y="846"/>
                    <a:pt x="3251" y="715"/>
                    <a:pt x="3072" y="668"/>
                  </a:cubicBezTo>
                  <a:cubicBezTo>
                    <a:pt x="3001" y="287"/>
                    <a:pt x="2679" y="1"/>
                    <a:pt x="2275" y="1"/>
                  </a:cubicBezTo>
                  <a:close/>
                </a:path>
              </a:pathLst>
            </a:cu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2" name="Google Shape;15872;p82">
              <a:extLst>
                <a:ext uri="{FF2B5EF4-FFF2-40B4-BE49-F238E27FC236}">
                  <a16:creationId xmlns:a16="http://schemas.microsoft.com/office/drawing/2014/main" id="{943E1213-294F-4A49-81ED-265FD6F3552A}"/>
                </a:ext>
              </a:extLst>
            </p:cNvPr>
            <p:cNvSpPr/>
            <p:nvPr/>
          </p:nvSpPr>
          <p:spPr>
            <a:xfrm>
              <a:off x="4653179" y="2522409"/>
              <a:ext cx="377886" cy="255436"/>
            </a:xfrm>
            <a:custGeom>
              <a:avLst/>
              <a:gdLst/>
              <a:ahLst/>
              <a:cxnLst/>
              <a:rect l="l" t="t" r="r" b="b"/>
              <a:pathLst>
                <a:path w="11872" h="8025" extrusionOk="0">
                  <a:moveTo>
                    <a:pt x="11526" y="6822"/>
                  </a:moveTo>
                  <a:lnTo>
                    <a:pt x="11526" y="7025"/>
                  </a:lnTo>
                  <a:cubicBezTo>
                    <a:pt x="11526" y="7382"/>
                    <a:pt x="11228" y="7680"/>
                    <a:pt x="10871" y="7680"/>
                  </a:cubicBezTo>
                  <a:lnTo>
                    <a:pt x="1025" y="7680"/>
                  </a:lnTo>
                  <a:cubicBezTo>
                    <a:pt x="668" y="7680"/>
                    <a:pt x="370" y="7382"/>
                    <a:pt x="370" y="7025"/>
                  </a:cubicBezTo>
                  <a:lnTo>
                    <a:pt x="370" y="6822"/>
                  </a:lnTo>
                  <a:lnTo>
                    <a:pt x="4537" y="6822"/>
                  </a:lnTo>
                  <a:lnTo>
                    <a:pt x="4728" y="6953"/>
                  </a:lnTo>
                  <a:cubicBezTo>
                    <a:pt x="4751" y="6965"/>
                    <a:pt x="4787" y="6989"/>
                    <a:pt x="4835" y="6989"/>
                  </a:cubicBezTo>
                  <a:lnTo>
                    <a:pt x="7073" y="6989"/>
                  </a:lnTo>
                  <a:cubicBezTo>
                    <a:pt x="7109" y="6989"/>
                    <a:pt x="7156" y="6965"/>
                    <a:pt x="7180" y="6953"/>
                  </a:cubicBezTo>
                  <a:lnTo>
                    <a:pt x="7371" y="6822"/>
                  </a:lnTo>
                  <a:close/>
                  <a:moveTo>
                    <a:pt x="1537" y="0"/>
                  </a:moveTo>
                  <a:cubicBezTo>
                    <a:pt x="977" y="0"/>
                    <a:pt x="513" y="465"/>
                    <a:pt x="513" y="1036"/>
                  </a:cubicBezTo>
                  <a:lnTo>
                    <a:pt x="513" y="6477"/>
                  </a:lnTo>
                  <a:lnTo>
                    <a:pt x="179" y="6477"/>
                  </a:lnTo>
                  <a:cubicBezTo>
                    <a:pt x="96" y="6477"/>
                    <a:pt x="1" y="6549"/>
                    <a:pt x="1" y="6656"/>
                  </a:cubicBezTo>
                  <a:lnTo>
                    <a:pt x="1" y="7025"/>
                  </a:lnTo>
                  <a:cubicBezTo>
                    <a:pt x="1" y="7584"/>
                    <a:pt x="453" y="8025"/>
                    <a:pt x="1001" y="8025"/>
                  </a:cubicBezTo>
                  <a:lnTo>
                    <a:pt x="10859" y="8025"/>
                  </a:lnTo>
                  <a:cubicBezTo>
                    <a:pt x="11407" y="8025"/>
                    <a:pt x="11848" y="7584"/>
                    <a:pt x="11848" y="7025"/>
                  </a:cubicBezTo>
                  <a:lnTo>
                    <a:pt x="11848" y="6656"/>
                  </a:lnTo>
                  <a:cubicBezTo>
                    <a:pt x="11871" y="6549"/>
                    <a:pt x="11800" y="6477"/>
                    <a:pt x="11705" y="6477"/>
                  </a:cubicBezTo>
                  <a:lnTo>
                    <a:pt x="11371" y="6477"/>
                  </a:lnTo>
                  <a:lnTo>
                    <a:pt x="11371" y="1036"/>
                  </a:lnTo>
                  <a:cubicBezTo>
                    <a:pt x="11371" y="465"/>
                    <a:pt x="10919" y="0"/>
                    <a:pt x="10347" y="0"/>
                  </a:cubicBezTo>
                  <a:lnTo>
                    <a:pt x="9609" y="0"/>
                  </a:lnTo>
                  <a:cubicBezTo>
                    <a:pt x="9514" y="0"/>
                    <a:pt x="9431" y="84"/>
                    <a:pt x="9431" y="179"/>
                  </a:cubicBezTo>
                  <a:cubicBezTo>
                    <a:pt x="9431" y="274"/>
                    <a:pt x="9502" y="357"/>
                    <a:pt x="9609" y="357"/>
                  </a:cubicBezTo>
                  <a:lnTo>
                    <a:pt x="10347" y="357"/>
                  </a:lnTo>
                  <a:cubicBezTo>
                    <a:pt x="10716" y="357"/>
                    <a:pt x="11038" y="679"/>
                    <a:pt x="11038" y="1048"/>
                  </a:cubicBezTo>
                  <a:lnTo>
                    <a:pt x="11038" y="6489"/>
                  </a:lnTo>
                  <a:lnTo>
                    <a:pt x="10645" y="6489"/>
                  </a:lnTo>
                  <a:lnTo>
                    <a:pt x="10645" y="1048"/>
                  </a:lnTo>
                  <a:cubicBezTo>
                    <a:pt x="10645" y="881"/>
                    <a:pt x="10514" y="750"/>
                    <a:pt x="10347" y="750"/>
                  </a:cubicBezTo>
                  <a:lnTo>
                    <a:pt x="1572" y="750"/>
                  </a:lnTo>
                  <a:cubicBezTo>
                    <a:pt x="1406" y="750"/>
                    <a:pt x="1275" y="881"/>
                    <a:pt x="1275" y="1048"/>
                  </a:cubicBezTo>
                  <a:lnTo>
                    <a:pt x="1275" y="3298"/>
                  </a:lnTo>
                  <a:cubicBezTo>
                    <a:pt x="1275" y="3382"/>
                    <a:pt x="1346" y="3477"/>
                    <a:pt x="1453" y="3477"/>
                  </a:cubicBezTo>
                  <a:cubicBezTo>
                    <a:pt x="1537" y="3477"/>
                    <a:pt x="1632" y="3393"/>
                    <a:pt x="1632" y="3298"/>
                  </a:cubicBezTo>
                  <a:lnTo>
                    <a:pt x="1632" y="1096"/>
                  </a:lnTo>
                  <a:lnTo>
                    <a:pt x="10300" y="1096"/>
                  </a:lnTo>
                  <a:lnTo>
                    <a:pt x="10300" y="6489"/>
                  </a:lnTo>
                  <a:lnTo>
                    <a:pt x="7323" y="6489"/>
                  </a:lnTo>
                  <a:cubicBezTo>
                    <a:pt x="7299" y="6489"/>
                    <a:pt x="7252" y="6513"/>
                    <a:pt x="7228" y="6525"/>
                  </a:cubicBezTo>
                  <a:lnTo>
                    <a:pt x="7026" y="6656"/>
                  </a:lnTo>
                  <a:lnTo>
                    <a:pt x="4882" y="6656"/>
                  </a:lnTo>
                  <a:lnTo>
                    <a:pt x="4692" y="6525"/>
                  </a:lnTo>
                  <a:cubicBezTo>
                    <a:pt x="4668" y="6513"/>
                    <a:pt x="4632" y="6489"/>
                    <a:pt x="4585" y="6489"/>
                  </a:cubicBezTo>
                  <a:lnTo>
                    <a:pt x="1596" y="6489"/>
                  </a:lnTo>
                  <a:lnTo>
                    <a:pt x="1596" y="4155"/>
                  </a:lnTo>
                  <a:cubicBezTo>
                    <a:pt x="1596" y="4072"/>
                    <a:pt x="1525" y="3977"/>
                    <a:pt x="1418" y="3977"/>
                  </a:cubicBezTo>
                  <a:cubicBezTo>
                    <a:pt x="1311" y="3977"/>
                    <a:pt x="1239" y="4048"/>
                    <a:pt x="1239" y="4155"/>
                  </a:cubicBezTo>
                  <a:lnTo>
                    <a:pt x="1239" y="6489"/>
                  </a:lnTo>
                  <a:lnTo>
                    <a:pt x="858" y="6489"/>
                  </a:lnTo>
                  <a:lnTo>
                    <a:pt x="858" y="1048"/>
                  </a:lnTo>
                  <a:cubicBezTo>
                    <a:pt x="858" y="679"/>
                    <a:pt x="1168" y="357"/>
                    <a:pt x="1537" y="357"/>
                  </a:cubicBezTo>
                  <a:lnTo>
                    <a:pt x="8871" y="357"/>
                  </a:lnTo>
                  <a:cubicBezTo>
                    <a:pt x="8966" y="357"/>
                    <a:pt x="9050" y="286"/>
                    <a:pt x="9050" y="179"/>
                  </a:cubicBezTo>
                  <a:cubicBezTo>
                    <a:pt x="9050" y="95"/>
                    <a:pt x="8978" y="0"/>
                    <a:pt x="8871"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4" name="Google Shape;16061;p82">
            <a:extLst>
              <a:ext uri="{FF2B5EF4-FFF2-40B4-BE49-F238E27FC236}">
                <a16:creationId xmlns:a16="http://schemas.microsoft.com/office/drawing/2014/main" id="{F4E8FFA2-5575-4B11-A6FF-241D6E9CC515}"/>
              </a:ext>
            </a:extLst>
          </p:cNvPr>
          <p:cNvGrpSpPr/>
          <p:nvPr/>
        </p:nvGrpSpPr>
        <p:grpSpPr>
          <a:xfrm>
            <a:off x="3066803" y="2429916"/>
            <a:ext cx="667350" cy="762650"/>
            <a:chOff x="4212429" y="1502385"/>
            <a:chExt cx="321037" cy="353822"/>
          </a:xfrm>
          <a:solidFill>
            <a:schemeClr val="accent2">
              <a:lumMod val="50000"/>
            </a:schemeClr>
          </a:solidFill>
        </p:grpSpPr>
        <p:sp>
          <p:nvSpPr>
            <p:cNvPr id="336" name="Google Shape;16063;p82">
              <a:extLst>
                <a:ext uri="{FF2B5EF4-FFF2-40B4-BE49-F238E27FC236}">
                  <a16:creationId xmlns:a16="http://schemas.microsoft.com/office/drawing/2014/main" id="{188B4FC1-49FC-41E6-A74F-C16E98F78D29}"/>
                </a:ext>
              </a:extLst>
            </p:cNvPr>
            <p:cNvSpPr/>
            <p:nvPr/>
          </p:nvSpPr>
          <p:spPr>
            <a:xfrm>
              <a:off x="4248428" y="1536124"/>
              <a:ext cx="253972" cy="152179"/>
            </a:xfrm>
            <a:custGeom>
              <a:avLst/>
              <a:gdLst/>
              <a:ahLst/>
              <a:cxnLst/>
              <a:rect l="l" t="t" r="r" b="b"/>
              <a:pathLst>
                <a:path w="7979" h="4781" extrusionOk="0">
                  <a:moveTo>
                    <a:pt x="3906" y="0"/>
                  </a:moveTo>
                  <a:cubicBezTo>
                    <a:pt x="3876" y="0"/>
                    <a:pt x="3847" y="6"/>
                    <a:pt x="3823" y="18"/>
                  </a:cubicBezTo>
                  <a:cubicBezTo>
                    <a:pt x="3811" y="30"/>
                    <a:pt x="1775" y="1244"/>
                    <a:pt x="239" y="1244"/>
                  </a:cubicBezTo>
                  <a:cubicBezTo>
                    <a:pt x="156" y="1244"/>
                    <a:pt x="84" y="1304"/>
                    <a:pt x="72" y="1375"/>
                  </a:cubicBezTo>
                  <a:cubicBezTo>
                    <a:pt x="72" y="1387"/>
                    <a:pt x="1" y="1875"/>
                    <a:pt x="1" y="2614"/>
                  </a:cubicBezTo>
                  <a:cubicBezTo>
                    <a:pt x="1" y="2697"/>
                    <a:pt x="72" y="2768"/>
                    <a:pt x="156" y="2768"/>
                  </a:cubicBezTo>
                  <a:cubicBezTo>
                    <a:pt x="251" y="2768"/>
                    <a:pt x="322" y="2697"/>
                    <a:pt x="322" y="2614"/>
                  </a:cubicBezTo>
                  <a:cubicBezTo>
                    <a:pt x="322" y="2137"/>
                    <a:pt x="358" y="1744"/>
                    <a:pt x="382" y="1566"/>
                  </a:cubicBezTo>
                  <a:cubicBezTo>
                    <a:pt x="1037" y="1542"/>
                    <a:pt x="1835" y="1328"/>
                    <a:pt x="2739" y="923"/>
                  </a:cubicBezTo>
                  <a:cubicBezTo>
                    <a:pt x="3299" y="685"/>
                    <a:pt x="3728" y="435"/>
                    <a:pt x="3906" y="351"/>
                  </a:cubicBezTo>
                  <a:cubicBezTo>
                    <a:pt x="4085" y="447"/>
                    <a:pt x="4525" y="685"/>
                    <a:pt x="5085" y="923"/>
                  </a:cubicBezTo>
                  <a:cubicBezTo>
                    <a:pt x="5990" y="1316"/>
                    <a:pt x="6788" y="1542"/>
                    <a:pt x="7442" y="1566"/>
                  </a:cubicBezTo>
                  <a:cubicBezTo>
                    <a:pt x="7478" y="1971"/>
                    <a:pt x="7585" y="3233"/>
                    <a:pt x="7288" y="4590"/>
                  </a:cubicBezTo>
                  <a:cubicBezTo>
                    <a:pt x="7276" y="4673"/>
                    <a:pt x="7323" y="4769"/>
                    <a:pt x="7407" y="4781"/>
                  </a:cubicBezTo>
                  <a:lnTo>
                    <a:pt x="7442" y="4781"/>
                  </a:lnTo>
                  <a:cubicBezTo>
                    <a:pt x="7514" y="4781"/>
                    <a:pt x="7585" y="4733"/>
                    <a:pt x="7597" y="4650"/>
                  </a:cubicBezTo>
                  <a:cubicBezTo>
                    <a:pt x="7978" y="2947"/>
                    <a:pt x="7752" y="1435"/>
                    <a:pt x="7740" y="1375"/>
                  </a:cubicBezTo>
                  <a:cubicBezTo>
                    <a:pt x="7728" y="1304"/>
                    <a:pt x="7669" y="1244"/>
                    <a:pt x="7573" y="1244"/>
                  </a:cubicBezTo>
                  <a:cubicBezTo>
                    <a:pt x="6037" y="1244"/>
                    <a:pt x="4001" y="30"/>
                    <a:pt x="3990" y="18"/>
                  </a:cubicBezTo>
                  <a:cubicBezTo>
                    <a:pt x="3966" y="6"/>
                    <a:pt x="3936" y="0"/>
                    <a:pt x="390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16064;p82">
              <a:extLst>
                <a:ext uri="{FF2B5EF4-FFF2-40B4-BE49-F238E27FC236}">
                  <a16:creationId xmlns:a16="http://schemas.microsoft.com/office/drawing/2014/main" id="{F7591865-3670-460F-9DB8-07946FC250F8}"/>
                </a:ext>
              </a:extLst>
            </p:cNvPr>
            <p:cNvSpPr/>
            <p:nvPr/>
          </p:nvSpPr>
          <p:spPr>
            <a:xfrm>
              <a:off x="4248428" y="1633270"/>
              <a:ext cx="238407" cy="187288"/>
            </a:xfrm>
            <a:custGeom>
              <a:avLst/>
              <a:gdLst/>
              <a:ahLst/>
              <a:cxnLst/>
              <a:rect l="l" t="t" r="r" b="b"/>
              <a:pathLst>
                <a:path w="7490" h="5884" extrusionOk="0">
                  <a:moveTo>
                    <a:pt x="186" y="1"/>
                  </a:moveTo>
                  <a:cubicBezTo>
                    <a:pt x="180" y="1"/>
                    <a:pt x="174" y="1"/>
                    <a:pt x="168" y="2"/>
                  </a:cubicBezTo>
                  <a:cubicBezTo>
                    <a:pt x="72" y="2"/>
                    <a:pt x="1" y="97"/>
                    <a:pt x="13" y="181"/>
                  </a:cubicBezTo>
                  <a:cubicBezTo>
                    <a:pt x="84" y="1383"/>
                    <a:pt x="370" y="2455"/>
                    <a:pt x="846" y="3348"/>
                  </a:cubicBezTo>
                  <a:cubicBezTo>
                    <a:pt x="1501" y="4574"/>
                    <a:pt x="2513" y="5419"/>
                    <a:pt x="3859" y="5860"/>
                  </a:cubicBezTo>
                  <a:cubicBezTo>
                    <a:pt x="3870" y="5860"/>
                    <a:pt x="3882" y="5884"/>
                    <a:pt x="3894" y="5884"/>
                  </a:cubicBezTo>
                  <a:cubicBezTo>
                    <a:pt x="3918" y="5884"/>
                    <a:pt x="3930" y="5884"/>
                    <a:pt x="3942" y="5860"/>
                  </a:cubicBezTo>
                  <a:cubicBezTo>
                    <a:pt x="4811" y="5586"/>
                    <a:pt x="5549" y="5110"/>
                    <a:pt x="6133" y="4503"/>
                  </a:cubicBezTo>
                  <a:cubicBezTo>
                    <a:pt x="6716" y="3872"/>
                    <a:pt x="7157" y="3086"/>
                    <a:pt x="7442" y="2145"/>
                  </a:cubicBezTo>
                  <a:cubicBezTo>
                    <a:pt x="7490" y="2062"/>
                    <a:pt x="7442" y="1967"/>
                    <a:pt x="7347" y="1955"/>
                  </a:cubicBezTo>
                  <a:cubicBezTo>
                    <a:pt x="7330" y="1948"/>
                    <a:pt x="7313" y="1944"/>
                    <a:pt x="7296" y="1944"/>
                  </a:cubicBezTo>
                  <a:cubicBezTo>
                    <a:pt x="7228" y="1944"/>
                    <a:pt x="7164" y="1996"/>
                    <a:pt x="7145" y="2062"/>
                  </a:cubicBezTo>
                  <a:cubicBezTo>
                    <a:pt x="6871" y="2931"/>
                    <a:pt x="6454" y="3693"/>
                    <a:pt x="5906" y="4277"/>
                  </a:cubicBezTo>
                  <a:cubicBezTo>
                    <a:pt x="5371" y="4836"/>
                    <a:pt x="4704" y="5265"/>
                    <a:pt x="3894" y="5539"/>
                  </a:cubicBezTo>
                  <a:cubicBezTo>
                    <a:pt x="2668" y="5122"/>
                    <a:pt x="1727" y="4336"/>
                    <a:pt x="1132" y="3181"/>
                  </a:cubicBezTo>
                  <a:cubicBezTo>
                    <a:pt x="680" y="2336"/>
                    <a:pt x="418" y="1312"/>
                    <a:pt x="346" y="157"/>
                  </a:cubicBezTo>
                  <a:cubicBezTo>
                    <a:pt x="346" y="69"/>
                    <a:pt x="264" y="1"/>
                    <a:pt x="18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16065;p82">
              <a:extLst>
                <a:ext uri="{FF2B5EF4-FFF2-40B4-BE49-F238E27FC236}">
                  <a16:creationId xmlns:a16="http://schemas.microsoft.com/office/drawing/2014/main" id="{9615F7A6-9BA1-4543-9D23-7C7338844AA7}"/>
                </a:ext>
              </a:extLst>
            </p:cNvPr>
            <p:cNvSpPr/>
            <p:nvPr/>
          </p:nvSpPr>
          <p:spPr>
            <a:xfrm>
              <a:off x="4212429" y="1502385"/>
              <a:ext cx="321037" cy="353822"/>
            </a:xfrm>
            <a:custGeom>
              <a:avLst/>
              <a:gdLst/>
              <a:ahLst/>
              <a:cxnLst/>
              <a:rect l="l" t="t" r="r" b="b"/>
              <a:pathLst>
                <a:path w="10086" h="11116" extrusionOk="0">
                  <a:moveTo>
                    <a:pt x="5061" y="316"/>
                  </a:moveTo>
                  <a:cubicBezTo>
                    <a:pt x="5263" y="435"/>
                    <a:pt x="5811" y="757"/>
                    <a:pt x="6549" y="1066"/>
                  </a:cubicBezTo>
                  <a:cubicBezTo>
                    <a:pt x="7692" y="1554"/>
                    <a:pt x="8692" y="1828"/>
                    <a:pt x="9526" y="1852"/>
                  </a:cubicBezTo>
                  <a:cubicBezTo>
                    <a:pt x="9550" y="2328"/>
                    <a:pt x="9693" y="3876"/>
                    <a:pt x="9335" y="5579"/>
                  </a:cubicBezTo>
                  <a:cubicBezTo>
                    <a:pt x="9073" y="6745"/>
                    <a:pt x="8645" y="7757"/>
                    <a:pt x="8049" y="8591"/>
                  </a:cubicBezTo>
                  <a:cubicBezTo>
                    <a:pt x="7311" y="9603"/>
                    <a:pt x="6299" y="10341"/>
                    <a:pt x="5049" y="10770"/>
                  </a:cubicBezTo>
                  <a:cubicBezTo>
                    <a:pt x="3799" y="10341"/>
                    <a:pt x="2775" y="9603"/>
                    <a:pt x="2037" y="8591"/>
                  </a:cubicBezTo>
                  <a:cubicBezTo>
                    <a:pt x="1430" y="7781"/>
                    <a:pt x="989" y="6745"/>
                    <a:pt x="751" y="5579"/>
                  </a:cubicBezTo>
                  <a:cubicBezTo>
                    <a:pt x="394" y="3876"/>
                    <a:pt x="537" y="2316"/>
                    <a:pt x="596" y="1852"/>
                  </a:cubicBezTo>
                  <a:cubicBezTo>
                    <a:pt x="1406" y="1828"/>
                    <a:pt x="2418" y="1554"/>
                    <a:pt x="3573" y="1066"/>
                  </a:cubicBezTo>
                  <a:cubicBezTo>
                    <a:pt x="4299" y="757"/>
                    <a:pt x="4847" y="435"/>
                    <a:pt x="5061" y="316"/>
                  </a:cubicBezTo>
                  <a:close/>
                  <a:moveTo>
                    <a:pt x="5037" y="1"/>
                  </a:moveTo>
                  <a:cubicBezTo>
                    <a:pt x="5007" y="1"/>
                    <a:pt x="4978" y="7"/>
                    <a:pt x="4954" y="18"/>
                  </a:cubicBezTo>
                  <a:cubicBezTo>
                    <a:pt x="4930" y="30"/>
                    <a:pt x="2370" y="1554"/>
                    <a:pt x="441" y="1554"/>
                  </a:cubicBezTo>
                  <a:cubicBezTo>
                    <a:pt x="370" y="1554"/>
                    <a:pt x="299" y="1614"/>
                    <a:pt x="287" y="1685"/>
                  </a:cubicBezTo>
                  <a:cubicBezTo>
                    <a:pt x="263" y="1769"/>
                    <a:pt x="1" y="3578"/>
                    <a:pt x="429" y="5650"/>
                  </a:cubicBezTo>
                  <a:cubicBezTo>
                    <a:pt x="680" y="6865"/>
                    <a:pt x="1132" y="7924"/>
                    <a:pt x="1775" y="8793"/>
                  </a:cubicBezTo>
                  <a:cubicBezTo>
                    <a:pt x="2561" y="9877"/>
                    <a:pt x="3644" y="10651"/>
                    <a:pt x="5001" y="11091"/>
                  </a:cubicBezTo>
                  <a:cubicBezTo>
                    <a:pt x="5013" y="11091"/>
                    <a:pt x="5025" y="11115"/>
                    <a:pt x="5049" y="11115"/>
                  </a:cubicBezTo>
                  <a:cubicBezTo>
                    <a:pt x="5061" y="11115"/>
                    <a:pt x="5073" y="11115"/>
                    <a:pt x="5085" y="11091"/>
                  </a:cubicBezTo>
                  <a:cubicBezTo>
                    <a:pt x="6430" y="10651"/>
                    <a:pt x="7514" y="9877"/>
                    <a:pt x="8323" y="8793"/>
                  </a:cubicBezTo>
                  <a:cubicBezTo>
                    <a:pt x="8954" y="7924"/>
                    <a:pt x="9407" y="6865"/>
                    <a:pt x="9657" y="5650"/>
                  </a:cubicBezTo>
                  <a:cubicBezTo>
                    <a:pt x="10085" y="3566"/>
                    <a:pt x="9812" y="1769"/>
                    <a:pt x="9788" y="1685"/>
                  </a:cubicBezTo>
                  <a:cubicBezTo>
                    <a:pt x="9776" y="1614"/>
                    <a:pt x="9716" y="1554"/>
                    <a:pt x="9633" y="1554"/>
                  </a:cubicBezTo>
                  <a:cubicBezTo>
                    <a:pt x="7692" y="1554"/>
                    <a:pt x="5132" y="42"/>
                    <a:pt x="5121" y="18"/>
                  </a:cubicBezTo>
                  <a:cubicBezTo>
                    <a:pt x="5097" y="7"/>
                    <a:pt x="5067" y="1"/>
                    <a:pt x="503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48"/>
        <p:cNvGrpSpPr/>
        <p:nvPr/>
      </p:nvGrpSpPr>
      <p:grpSpPr>
        <a:xfrm>
          <a:off x="0" y="0"/>
          <a:ext cx="0" cy="0"/>
          <a:chOff x="0" y="0"/>
          <a:chExt cx="0" cy="0"/>
        </a:xfrm>
      </p:grpSpPr>
      <p:sp>
        <p:nvSpPr>
          <p:cNvPr id="1761" name="Google Shape;1761;p44"/>
          <p:cNvSpPr/>
          <p:nvPr/>
        </p:nvSpPr>
        <p:spPr>
          <a:xfrm rot="6517079">
            <a:off x="76071" y="-397768"/>
            <a:ext cx="4921545" cy="6521441"/>
          </a:xfrm>
          <a:custGeom>
            <a:avLst/>
            <a:gdLst/>
            <a:ahLst/>
            <a:cxnLst/>
            <a:rect l="l" t="t" r="r" b="b"/>
            <a:pathLst>
              <a:path w="289091" h="209526" extrusionOk="0">
                <a:moveTo>
                  <a:pt x="148837" y="1"/>
                </a:moveTo>
                <a:cubicBezTo>
                  <a:pt x="141742" y="1"/>
                  <a:pt x="134604" y="788"/>
                  <a:pt x="127468" y="2165"/>
                </a:cubicBezTo>
                <a:cubicBezTo>
                  <a:pt x="112941" y="4965"/>
                  <a:pt x="100810" y="16680"/>
                  <a:pt x="91728" y="27934"/>
                </a:cubicBezTo>
                <a:cubicBezTo>
                  <a:pt x="77946" y="45017"/>
                  <a:pt x="69297" y="65455"/>
                  <a:pt x="55729" y="82687"/>
                </a:cubicBezTo>
                <a:cubicBezTo>
                  <a:pt x="35648" y="108197"/>
                  <a:pt x="0" y="136526"/>
                  <a:pt x="13426" y="173189"/>
                </a:cubicBezTo>
                <a:cubicBezTo>
                  <a:pt x="24129" y="202416"/>
                  <a:pt x="56798" y="208751"/>
                  <a:pt x="84363" y="209495"/>
                </a:cubicBezTo>
                <a:cubicBezTo>
                  <a:pt x="85120" y="209515"/>
                  <a:pt x="85871" y="209525"/>
                  <a:pt x="86617" y="209525"/>
                </a:cubicBezTo>
                <a:cubicBezTo>
                  <a:pt x="123140" y="209525"/>
                  <a:pt x="146099" y="185464"/>
                  <a:pt x="164640" y="185464"/>
                </a:cubicBezTo>
                <a:cubicBezTo>
                  <a:pt x="178412" y="185464"/>
                  <a:pt x="192554" y="194152"/>
                  <a:pt x="205277" y="198540"/>
                </a:cubicBezTo>
                <a:cubicBezTo>
                  <a:pt x="215369" y="202020"/>
                  <a:pt x="226687" y="204611"/>
                  <a:pt x="237542" y="204611"/>
                </a:cubicBezTo>
                <a:cubicBezTo>
                  <a:pt x="252904" y="204611"/>
                  <a:pt x="267337" y="199421"/>
                  <a:pt x="276053" y="184216"/>
                </a:cubicBezTo>
                <a:cubicBezTo>
                  <a:pt x="289091" y="161471"/>
                  <a:pt x="284279" y="132895"/>
                  <a:pt x="269440" y="112377"/>
                </a:cubicBezTo>
                <a:cubicBezTo>
                  <a:pt x="253335" y="90105"/>
                  <a:pt x="230389" y="73540"/>
                  <a:pt x="218820" y="47928"/>
                </a:cubicBezTo>
                <a:cubicBezTo>
                  <a:pt x="209910" y="28205"/>
                  <a:pt x="199143" y="13000"/>
                  <a:pt x="178149" y="5133"/>
                </a:cubicBezTo>
                <a:cubicBezTo>
                  <a:pt x="168540" y="1532"/>
                  <a:pt x="158730" y="1"/>
                  <a:pt x="14883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 name="Google Shape;1649;p44"/>
          <p:cNvSpPr/>
          <p:nvPr/>
        </p:nvSpPr>
        <p:spPr>
          <a:xfrm rot="6517079">
            <a:off x="5233267" y="-48392"/>
            <a:ext cx="5428126" cy="4882854"/>
          </a:xfrm>
          <a:custGeom>
            <a:avLst/>
            <a:gdLst/>
            <a:ahLst/>
            <a:cxnLst/>
            <a:rect l="l" t="t" r="r" b="b"/>
            <a:pathLst>
              <a:path w="289091" h="209526" extrusionOk="0">
                <a:moveTo>
                  <a:pt x="148837" y="1"/>
                </a:moveTo>
                <a:cubicBezTo>
                  <a:pt x="141742" y="1"/>
                  <a:pt x="134604" y="788"/>
                  <a:pt x="127468" y="2165"/>
                </a:cubicBezTo>
                <a:cubicBezTo>
                  <a:pt x="112941" y="4965"/>
                  <a:pt x="100810" y="16680"/>
                  <a:pt x="91728" y="27934"/>
                </a:cubicBezTo>
                <a:cubicBezTo>
                  <a:pt x="77946" y="45017"/>
                  <a:pt x="69297" y="65455"/>
                  <a:pt x="55729" y="82687"/>
                </a:cubicBezTo>
                <a:cubicBezTo>
                  <a:pt x="35648" y="108197"/>
                  <a:pt x="0" y="136526"/>
                  <a:pt x="13426" y="173189"/>
                </a:cubicBezTo>
                <a:cubicBezTo>
                  <a:pt x="24129" y="202416"/>
                  <a:pt x="56798" y="208751"/>
                  <a:pt x="84363" y="209495"/>
                </a:cubicBezTo>
                <a:cubicBezTo>
                  <a:pt x="85120" y="209515"/>
                  <a:pt x="85871" y="209525"/>
                  <a:pt x="86617" y="209525"/>
                </a:cubicBezTo>
                <a:cubicBezTo>
                  <a:pt x="123140" y="209525"/>
                  <a:pt x="146099" y="185464"/>
                  <a:pt x="164640" y="185464"/>
                </a:cubicBezTo>
                <a:cubicBezTo>
                  <a:pt x="178412" y="185464"/>
                  <a:pt x="192554" y="194152"/>
                  <a:pt x="205277" y="198540"/>
                </a:cubicBezTo>
                <a:cubicBezTo>
                  <a:pt x="215369" y="202020"/>
                  <a:pt x="226687" y="204611"/>
                  <a:pt x="237542" y="204611"/>
                </a:cubicBezTo>
                <a:cubicBezTo>
                  <a:pt x="252904" y="204611"/>
                  <a:pt x="267337" y="199421"/>
                  <a:pt x="276053" y="184216"/>
                </a:cubicBezTo>
                <a:cubicBezTo>
                  <a:pt x="289091" y="161471"/>
                  <a:pt x="284279" y="132895"/>
                  <a:pt x="269440" y="112377"/>
                </a:cubicBezTo>
                <a:cubicBezTo>
                  <a:pt x="253335" y="90105"/>
                  <a:pt x="230389" y="73540"/>
                  <a:pt x="218820" y="47928"/>
                </a:cubicBezTo>
                <a:cubicBezTo>
                  <a:pt x="209910" y="28205"/>
                  <a:pt x="199143" y="13000"/>
                  <a:pt x="178149" y="5133"/>
                </a:cubicBezTo>
                <a:cubicBezTo>
                  <a:pt x="168540" y="1532"/>
                  <a:pt x="158730" y="1"/>
                  <a:pt x="14883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0" name="Google Shape;1650;p44"/>
          <p:cNvSpPr txBox="1">
            <a:spLocks noGrp="1"/>
          </p:cNvSpPr>
          <p:nvPr>
            <p:ph type="title"/>
          </p:nvPr>
        </p:nvSpPr>
        <p:spPr>
          <a:xfrm>
            <a:off x="2588250" y="1458975"/>
            <a:ext cx="3967500" cy="167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Praxis</a:t>
            </a:r>
            <a:endParaRPr dirty="0"/>
          </a:p>
        </p:txBody>
      </p:sp>
      <p:sp>
        <p:nvSpPr>
          <p:cNvPr id="1651" name="Google Shape;1651;p44"/>
          <p:cNvSpPr txBox="1">
            <a:spLocks noGrp="1"/>
          </p:cNvSpPr>
          <p:nvPr>
            <p:ph type="subTitle" idx="1"/>
          </p:nvPr>
        </p:nvSpPr>
        <p:spPr>
          <a:xfrm>
            <a:off x="3083100" y="3087550"/>
            <a:ext cx="29778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dirty="0"/>
          </a:p>
        </p:txBody>
      </p:sp>
      <p:sp>
        <p:nvSpPr>
          <p:cNvPr id="1652" name="Google Shape;1652;p44"/>
          <p:cNvSpPr txBox="1">
            <a:spLocks noGrp="1"/>
          </p:cNvSpPr>
          <p:nvPr>
            <p:ph type="title" idx="2"/>
          </p:nvPr>
        </p:nvSpPr>
        <p:spPr>
          <a:xfrm>
            <a:off x="3243150" y="792425"/>
            <a:ext cx="2657700" cy="79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03</a:t>
            </a:r>
            <a:endParaRPr/>
          </a:p>
        </p:txBody>
      </p:sp>
      <p:grpSp>
        <p:nvGrpSpPr>
          <p:cNvPr id="1653" name="Google Shape;1653;p44"/>
          <p:cNvGrpSpPr/>
          <p:nvPr/>
        </p:nvGrpSpPr>
        <p:grpSpPr>
          <a:xfrm>
            <a:off x="6654253" y="792428"/>
            <a:ext cx="2285012" cy="4128237"/>
            <a:chOff x="2360075" y="238275"/>
            <a:chExt cx="2899025" cy="5237550"/>
          </a:xfrm>
        </p:grpSpPr>
        <p:sp>
          <p:nvSpPr>
            <p:cNvPr id="1654" name="Google Shape;1654;p44"/>
            <p:cNvSpPr/>
            <p:nvPr/>
          </p:nvSpPr>
          <p:spPr>
            <a:xfrm>
              <a:off x="2916925" y="5072950"/>
              <a:ext cx="510100" cy="200000"/>
            </a:xfrm>
            <a:custGeom>
              <a:avLst/>
              <a:gdLst/>
              <a:ahLst/>
              <a:cxnLst/>
              <a:rect l="l" t="t" r="r" b="b"/>
              <a:pathLst>
                <a:path w="20404" h="8000" extrusionOk="0">
                  <a:moveTo>
                    <a:pt x="8645" y="1"/>
                  </a:moveTo>
                  <a:lnTo>
                    <a:pt x="948" y="823"/>
                  </a:lnTo>
                  <a:cubicBezTo>
                    <a:pt x="948" y="823"/>
                    <a:pt x="1" y="4548"/>
                    <a:pt x="592" y="5967"/>
                  </a:cubicBezTo>
                  <a:cubicBezTo>
                    <a:pt x="1052" y="7074"/>
                    <a:pt x="1846" y="7222"/>
                    <a:pt x="2985" y="7222"/>
                  </a:cubicBezTo>
                  <a:cubicBezTo>
                    <a:pt x="3307" y="7222"/>
                    <a:pt x="3657" y="7210"/>
                    <a:pt x="4035" y="7204"/>
                  </a:cubicBezTo>
                  <a:cubicBezTo>
                    <a:pt x="4052" y="7204"/>
                    <a:pt x="4071" y="7204"/>
                    <a:pt x="4089" y="7204"/>
                  </a:cubicBezTo>
                  <a:cubicBezTo>
                    <a:pt x="5612" y="7204"/>
                    <a:pt x="11444" y="7999"/>
                    <a:pt x="14477" y="7999"/>
                  </a:cubicBezTo>
                  <a:cubicBezTo>
                    <a:pt x="15077" y="7999"/>
                    <a:pt x="15568" y="7968"/>
                    <a:pt x="15894" y="7894"/>
                  </a:cubicBezTo>
                  <a:cubicBezTo>
                    <a:pt x="17886" y="7437"/>
                    <a:pt x="19873" y="6552"/>
                    <a:pt x="20138" y="5121"/>
                  </a:cubicBezTo>
                  <a:cubicBezTo>
                    <a:pt x="20403" y="3690"/>
                    <a:pt x="16698" y="4170"/>
                    <a:pt x="14837" y="3768"/>
                  </a:cubicBezTo>
                  <a:cubicBezTo>
                    <a:pt x="12975" y="3367"/>
                    <a:pt x="8645" y="1"/>
                    <a:pt x="864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 name="Google Shape;1655;p44"/>
            <p:cNvSpPr/>
            <p:nvPr/>
          </p:nvSpPr>
          <p:spPr>
            <a:xfrm>
              <a:off x="2909600" y="5065825"/>
              <a:ext cx="519075" cy="214225"/>
            </a:xfrm>
            <a:custGeom>
              <a:avLst/>
              <a:gdLst/>
              <a:ahLst/>
              <a:cxnLst/>
              <a:rect l="l" t="t" r="r" b="b"/>
              <a:pathLst>
                <a:path w="20763" h="8569" extrusionOk="0">
                  <a:moveTo>
                    <a:pt x="8854" y="582"/>
                  </a:moveTo>
                  <a:cubicBezTo>
                    <a:pt x="9508" y="1084"/>
                    <a:pt x="13296" y="3950"/>
                    <a:pt x="15069" y="4332"/>
                  </a:cubicBezTo>
                  <a:cubicBezTo>
                    <a:pt x="15679" y="4464"/>
                    <a:pt x="16477" y="4504"/>
                    <a:pt x="17248" y="4543"/>
                  </a:cubicBezTo>
                  <a:cubicBezTo>
                    <a:pt x="18430" y="4603"/>
                    <a:pt x="19771" y="4670"/>
                    <a:pt x="20096" y="5080"/>
                  </a:cubicBezTo>
                  <a:cubicBezTo>
                    <a:pt x="20135" y="5131"/>
                    <a:pt x="20178" y="5207"/>
                    <a:pt x="20150" y="5354"/>
                  </a:cubicBezTo>
                  <a:cubicBezTo>
                    <a:pt x="19950" y="6433"/>
                    <a:pt x="18483" y="7360"/>
                    <a:pt x="16122" y="7900"/>
                  </a:cubicBezTo>
                  <a:cubicBezTo>
                    <a:pt x="15819" y="7970"/>
                    <a:pt x="15355" y="7999"/>
                    <a:pt x="14783" y="7999"/>
                  </a:cubicBezTo>
                  <a:cubicBezTo>
                    <a:pt x="13010" y="7999"/>
                    <a:pt x="10210" y="7719"/>
                    <a:pt x="8021" y="7501"/>
                  </a:cubicBezTo>
                  <a:cubicBezTo>
                    <a:pt x="6419" y="7342"/>
                    <a:pt x="5028" y="7203"/>
                    <a:pt x="4380" y="7203"/>
                  </a:cubicBezTo>
                  <a:lnTo>
                    <a:pt x="4324" y="7203"/>
                  </a:lnTo>
                  <a:lnTo>
                    <a:pt x="3895" y="7212"/>
                  </a:lnTo>
                  <a:cubicBezTo>
                    <a:pt x="3690" y="7216"/>
                    <a:pt x="3499" y="7220"/>
                    <a:pt x="3322" y="7220"/>
                  </a:cubicBezTo>
                  <a:cubicBezTo>
                    <a:pt x="2132" y="7220"/>
                    <a:pt x="1537" y="7076"/>
                    <a:pt x="1148" y="6142"/>
                  </a:cubicBezTo>
                  <a:cubicBezTo>
                    <a:pt x="720" y="5115"/>
                    <a:pt x="1198" y="2512"/>
                    <a:pt x="1470" y="1371"/>
                  </a:cubicBezTo>
                  <a:lnTo>
                    <a:pt x="8854" y="582"/>
                  </a:lnTo>
                  <a:close/>
                  <a:moveTo>
                    <a:pt x="8940" y="0"/>
                  </a:moveTo>
                  <a:cubicBezTo>
                    <a:pt x="8929" y="0"/>
                    <a:pt x="8918" y="1"/>
                    <a:pt x="8907" y="2"/>
                  </a:cubicBezTo>
                  <a:lnTo>
                    <a:pt x="1210" y="824"/>
                  </a:lnTo>
                  <a:cubicBezTo>
                    <a:pt x="1092" y="837"/>
                    <a:pt x="993" y="922"/>
                    <a:pt x="963" y="1038"/>
                  </a:cubicBezTo>
                  <a:cubicBezTo>
                    <a:pt x="924" y="1194"/>
                    <a:pt x="0" y="4873"/>
                    <a:pt x="621" y="6363"/>
                  </a:cubicBezTo>
                  <a:cubicBezTo>
                    <a:pt x="1145" y="7622"/>
                    <a:pt x="2079" y="7792"/>
                    <a:pt x="3268" y="7792"/>
                  </a:cubicBezTo>
                  <a:cubicBezTo>
                    <a:pt x="3474" y="7792"/>
                    <a:pt x="3688" y="7787"/>
                    <a:pt x="3908" y="7782"/>
                  </a:cubicBezTo>
                  <a:lnTo>
                    <a:pt x="4332" y="7774"/>
                  </a:lnTo>
                  <a:cubicBezTo>
                    <a:pt x="4931" y="7779"/>
                    <a:pt x="6332" y="7907"/>
                    <a:pt x="7965" y="8070"/>
                  </a:cubicBezTo>
                  <a:cubicBezTo>
                    <a:pt x="10260" y="8298"/>
                    <a:pt x="12971" y="8569"/>
                    <a:pt x="14765" y="8569"/>
                  </a:cubicBezTo>
                  <a:cubicBezTo>
                    <a:pt x="15391" y="8569"/>
                    <a:pt x="15905" y="8535"/>
                    <a:pt x="16251" y="8457"/>
                  </a:cubicBezTo>
                  <a:cubicBezTo>
                    <a:pt x="17774" y="8108"/>
                    <a:pt x="20379" y="7255"/>
                    <a:pt x="20711" y="5459"/>
                  </a:cubicBezTo>
                  <a:cubicBezTo>
                    <a:pt x="20762" y="5184"/>
                    <a:pt x="20705" y="4930"/>
                    <a:pt x="20544" y="4727"/>
                  </a:cubicBezTo>
                  <a:cubicBezTo>
                    <a:pt x="20059" y="4114"/>
                    <a:pt x="18708" y="4045"/>
                    <a:pt x="17276" y="3972"/>
                  </a:cubicBezTo>
                  <a:cubicBezTo>
                    <a:pt x="16528" y="3936"/>
                    <a:pt x="15755" y="3896"/>
                    <a:pt x="15190" y="3775"/>
                  </a:cubicBezTo>
                  <a:cubicBezTo>
                    <a:pt x="13413" y="3390"/>
                    <a:pt x="9156" y="94"/>
                    <a:pt x="9113" y="61"/>
                  </a:cubicBezTo>
                  <a:cubicBezTo>
                    <a:pt x="9064" y="21"/>
                    <a:pt x="9003" y="0"/>
                    <a:pt x="89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 name="Google Shape;1656;p44"/>
            <p:cNvSpPr/>
            <p:nvPr/>
          </p:nvSpPr>
          <p:spPr>
            <a:xfrm>
              <a:off x="3103675" y="5072950"/>
              <a:ext cx="129500" cy="86050"/>
            </a:xfrm>
            <a:custGeom>
              <a:avLst/>
              <a:gdLst/>
              <a:ahLst/>
              <a:cxnLst/>
              <a:rect l="l" t="t" r="r" b="b"/>
              <a:pathLst>
                <a:path w="5180" h="3442" extrusionOk="0">
                  <a:moveTo>
                    <a:pt x="1175" y="1"/>
                  </a:moveTo>
                  <a:lnTo>
                    <a:pt x="248" y="100"/>
                  </a:lnTo>
                  <a:lnTo>
                    <a:pt x="0" y="1112"/>
                  </a:lnTo>
                  <a:cubicBezTo>
                    <a:pt x="0" y="1112"/>
                    <a:pt x="1738" y="2800"/>
                    <a:pt x="3268" y="3350"/>
                  </a:cubicBezTo>
                  <a:cubicBezTo>
                    <a:pt x="3445" y="3414"/>
                    <a:pt x="3615" y="3442"/>
                    <a:pt x="3779" y="3442"/>
                  </a:cubicBezTo>
                  <a:cubicBezTo>
                    <a:pt x="4336" y="3442"/>
                    <a:pt x="4816" y="3119"/>
                    <a:pt x="5180" y="2759"/>
                  </a:cubicBezTo>
                  <a:cubicBezTo>
                    <a:pt x="3275" y="1633"/>
                    <a:pt x="1175" y="1"/>
                    <a:pt x="117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 name="Google Shape;1657;p44"/>
            <p:cNvSpPr/>
            <p:nvPr/>
          </p:nvSpPr>
          <p:spPr>
            <a:xfrm>
              <a:off x="3096150" y="5065800"/>
              <a:ext cx="145375" cy="100350"/>
            </a:xfrm>
            <a:custGeom>
              <a:avLst/>
              <a:gdLst/>
              <a:ahLst/>
              <a:cxnLst/>
              <a:rect l="l" t="t" r="r" b="b"/>
              <a:pathLst>
                <a:path w="5815" h="4014" extrusionOk="0">
                  <a:moveTo>
                    <a:pt x="1393" y="583"/>
                  </a:moveTo>
                  <a:cubicBezTo>
                    <a:pt x="1792" y="888"/>
                    <a:pt x="3423" y="2120"/>
                    <a:pt x="4999" y="3089"/>
                  </a:cubicBezTo>
                  <a:cubicBezTo>
                    <a:pt x="4691" y="3324"/>
                    <a:pt x="4383" y="3441"/>
                    <a:pt x="4079" y="3441"/>
                  </a:cubicBezTo>
                  <a:cubicBezTo>
                    <a:pt x="3940" y="3441"/>
                    <a:pt x="3802" y="3417"/>
                    <a:pt x="3665" y="3368"/>
                  </a:cubicBezTo>
                  <a:cubicBezTo>
                    <a:pt x="2433" y="2925"/>
                    <a:pt x="1029" y="1683"/>
                    <a:pt x="619" y="1305"/>
                  </a:cubicBezTo>
                  <a:lnTo>
                    <a:pt x="780" y="649"/>
                  </a:lnTo>
                  <a:lnTo>
                    <a:pt x="1393" y="583"/>
                  </a:lnTo>
                  <a:close/>
                  <a:moveTo>
                    <a:pt x="1472" y="1"/>
                  </a:moveTo>
                  <a:cubicBezTo>
                    <a:pt x="1463" y="1"/>
                    <a:pt x="1454" y="1"/>
                    <a:pt x="1445" y="2"/>
                  </a:cubicBezTo>
                  <a:lnTo>
                    <a:pt x="519" y="102"/>
                  </a:lnTo>
                  <a:cubicBezTo>
                    <a:pt x="399" y="114"/>
                    <a:pt x="300" y="201"/>
                    <a:pt x="272" y="317"/>
                  </a:cubicBezTo>
                  <a:lnTo>
                    <a:pt x="24" y="1330"/>
                  </a:lnTo>
                  <a:cubicBezTo>
                    <a:pt x="0" y="1428"/>
                    <a:pt x="30" y="1532"/>
                    <a:pt x="103" y="1602"/>
                  </a:cubicBezTo>
                  <a:cubicBezTo>
                    <a:pt x="175" y="1673"/>
                    <a:pt x="1902" y="3341"/>
                    <a:pt x="3473" y="3905"/>
                  </a:cubicBezTo>
                  <a:cubicBezTo>
                    <a:pt x="3667" y="3976"/>
                    <a:pt x="3873" y="4013"/>
                    <a:pt x="4080" y="4014"/>
                  </a:cubicBezTo>
                  <a:cubicBezTo>
                    <a:pt x="4626" y="4014"/>
                    <a:pt x="5170" y="3755"/>
                    <a:pt x="5682" y="3247"/>
                  </a:cubicBezTo>
                  <a:cubicBezTo>
                    <a:pt x="5814" y="3116"/>
                    <a:pt x="5787" y="2894"/>
                    <a:pt x="5625" y="2799"/>
                  </a:cubicBezTo>
                  <a:cubicBezTo>
                    <a:pt x="3760" y="1695"/>
                    <a:pt x="1671" y="77"/>
                    <a:pt x="1651" y="61"/>
                  </a:cubicBezTo>
                  <a:cubicBezTo>
                    <a:pt x="1599" y="22"/>
                    <a:pt x="1536" y="1"/>
                    <a:pt x="14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 name="Google Shape;1658;p44"/>
            <p:cNvSpPr/>
            <p:nvPr/>
          </p:nvSpPr>
          <p:spPr>
            <a:xfrm>
              <a:off x="2929100" y="5195100"/>
              <a:ext cx="491675" cy="77850"/>
            </a:xfrm>
            <a:custGeom>
              <a:avLst/>
              <a:gdLst/>
              <a:ahLst/>
              <a:cxnLst/>
              <a:rect l="l" t="t" r="r" b="b"/>
              <a:pathLst>
                <a:path w="19667" h="3114" extrusionOk="0">
                  <a:moveTo>
                    <a:pt x="19655" y="1"/>
                  </a:moveTo>
                  <a:lnTo>
                    <a:pt x="19655" y="1"/>
                  </a:lnTo>
                  <a:cubicBezTo>
                    <a:pt x="19010" y="364"/>
                    <a:pt x="17816" y="950"/>
                    <a:pt x="16098" y="1427"/>
                  </a:cubicBezTo>
                  <a:cubicBezTo>
                    <a:pt x="15225" y="1670"/>
                    <a:pt x="14275" y="1765"/>
                    <a:pt x="13244" y="1765"/>
                  </a:cubicBezTo>
                  <a:cubicBezTo>
                    <a:pt x="11086" y="1765"/>
                    <a:pt x="8574" y="1349"/>
                    <a:pt x="5671" y="1003"/>
                  </a:cubicBezTo>
                  <a:cubicBezTo>
                    <a:pt x="3774" y="778"/>
                    <a:pt x="2218" y="715"/>
                    <a:pt x="1070" y="715"/>
                  </a:cubicBezTo>
                  <a:cubicBezTo>
                    <a:pt x="661" y="715"/>
                    <a:pt x="303" y="723"/>
                    <a:pt x="1" y="734"/>
                  </a:cubicBezTo>
                  <a:cubicBezTo>
                    <a:pt x="25" y="853"/>
                    <a:pt x="59" y="969"/>
                    <a:pt x="104" y="1082"/>
                  </a:cubicBezTo>
                  <a:cubicBezTo>
                    <a:pt x="565" y="2188"/>
                    <a:pt x="1358" y="2336"/>
                    <a:pt x="2497" y="2336"/>
                  </a:cubicBezTo>
                  <a:cubicBezTo>
                    <a:pt x="2820" y="2336"/>
                    <a:pt x="3170" y="2324"/>
                    <a:pt x="3548" y="2318"/>
                  </a:cubicBezTo>
                  <a:cubicBezTo>
                    <a:pt x="3565" y="2318"/>
                    <a:pt x="3583" y="2318"/>
                    <a:pt x="3602" y="2318"/>
                  </a:cubicBezTo>
                  <a:cubicBezTo>
                    <a:pt x="5124" y="2318"/>
                    <a:pt x="10957" y="3113"/>
                    <a:pt x="13990" y="3113"/>
                  </a:cubicBezTo>
                  <a:cubicBezTo>
                    <a:pt x="14590" y="3113"/>
                    <a:pt x="15081" y="3082"/>
                    <a:pt x="15407" y="3008"/>
                  </a:cubicBezTo>
                  <a:cubicBezTo>
                    <a:pt x="17398" y="2551"/>
                    <a:pt x="19384" y="1666"/>
                    <a:pt x="19650" y="235"/>
                  </a:cubicBezTo>
                  <a:cubicBezTo>
                    <a:pt x="19665" y="158"/>
                    <a:pt x="19666" y="79"/>
                    <a:pt x="1965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 name="Google Shape;1659;p44"/>
            <p:cNvSpPr/>
            <p:nvPr/>
          </p:nvSpPr>
          <p:spPr>
            <a:xfrm>
              <a:off x="2921175" y="5187950"/>
              <a:ext cx="506800" cy="92100"/>
            </a:xfrm>
            <a:custGeom>
              <a:avLst/>
              <a:gdLst/>
              <a:ahLst/>
              <a:cxnLst/>
              <a:rect l="l" t="t" r="r" b="b"/>
              <a:pathLst>
                <a:path w="20272" h="3684" extrusionOk="0">
                  <a:moveTo>
                    <a:pt x="19574" y="820"/>
                  </a:moveTo>
                  <a:lnTo>
                    <a:pt x="19574" y="820"/>
                  </a:lnTo>
                  <a:cubicBezTo>
                    <a:pt x="19151" y="1748"/>
                    <a:pt x="17759" y="2535"/>
                    <a:pt x="15659" y="3015"/>
                  </a:cubicBezTo>
                  <a:cubicBezTo>
                    <a:pt x="15356" y="3085"/>
                    <a:pt x="14892" y="3114"/>
                    <a:pt x="14321" y="3114"/>
                  </a:cubicBezTo>
                  <a:cubicBezTo>
                    <a:pt x="12548" y="3114"/>
                    <a:pt x="9748" y="2834"/>
                    <a:pt x="7558" y="2616"/>
                  </a:cubicBezTo>
                  <a:cubicBezTo>
                    <a:pt x="5956" y="2457"/>
                    <a:pt x="4565" y="2318"/>
                    <a:pt x="3917" y="2318"/>
                  </a:cubicBezTo>
                  <a:lnTo>
                    <a:pt x="3861" y="2318"/>
                  </a:lnTo>
                  <a:lnTo>
                    <a:pt x="3432" y="2327"/>
                  </a:lnTo>
                  <a:cubicBezTo>
                    <a:pt x="3221" y="2332"/>
                    <a:pt x="3026" y="2335"/>
                    <a:pt x="2844" y="2335"/>
                  </a:cubicBezTo>
                  <a:cubicBezTo>
                    <a:pt x="1680" y="2335"/>
                    <a:pt x="1089" y="2191"/>
                    <a:pt x="700" y="1294"/>
                  </a:cubicBezTo>
                  <a:cubicBezTo>
                    <a:pt x="914" y="1289"/>
                    <a:pt x="1148" y="1286"/>
                    <a:pt x="1400" y="1286"/>
                  </a:cubicBezTo>
                  <a:cubicBezTo>
                    <a:pt x="2548" y="1286"/>
                    <a:pt x="4088" y="1351"/>
                    <a:pt x="5955" y="1573"/>
                  </a:cubicBezTo>
                  <a:cubicBezTo>
                    <a:pt x="6670" y="1657"/>
                    <a:pt x="7361" y="1748"/>
                    <a:pt x="8030" y="1834"/>
                  </a:cubicBezTo>
                  <a:cubicBezTo>
                    <a:pt x="10050" y="2094"/>
                    <a:pt x="11901" y="2334"/>
                    <a:pt x="13563" y="2334"/>
                  </a:cubicBezTo>
                  <a:cubicBezTo>
                    <a:pt x="14618" y="2334"/>
                    <a:pt x="15596" y="2237"/>
                    <a:pt x="16492" y="1988"/>
                  </a:cubicBezTo>
                  <a:cubicBezTo>
                    <a:pt x="17825" y="1617"/>
                    <a:pt x="18851" y="1183"/>
                    <a:pt x="19574" y="820"/>
                  </a:cubicBezTo>
                  <a:close/>
                  <a:moveTo>
                    <a:pt x="19972" y="1"/>
                  </a:moveTo>
                  <a:cubicBezTo>
                    <a:pt x="19925" y="1"/>
                    <a:pt x="19877" y="12"/>
                    <a:pt x="19832" y="38"/>
                  </a:cubicBezTo>
                  <a:cubicBezTo>
                    <a:pt x="19149" y="424"/>
                    <a:pt x="17990" y="979"/>
                    <a:pt x="16339" y="1439"/>
                  </a:cubicBezTo>
                  <a:cubicBezTo>
                    <a:pt x="15489" y="1675"/>
                    <a:pt x="14569" y="1768"/>
                    <a:pt x="13564" y="1768"/>
                  </a:cubicBezTo>
                  <a:cubicBezTo>
                    <a:pt x="11973" y="1768"/>
                    <a:pt x="10171" y="1535"/>
                    <a:pt x="8103" y="1267"/>
                  </a:cubicBezTo>
                  <a:cubicBezTo>
                    <a:pt x="7433" y="1181"/>
                    <a:pt x="6739" y="1091"/>
                    <a:pt x="6022" y="1006"/>
                  </a:cubicBezTo>
                  <a:cubicBezTo>
                    <a:pt x="4119" y="780"/>
                    <a:pt x="2551" y="715"/>
                    <a:pt x="1381" y="715"/>
                  </a:cubicBezTo>
                  <a:cubicBezTo>
                    <a:pt x="974" y="715"/>
                    <a:pt x="615" y="723"/>
                    <a:pt x="307" y="735"/>
                  </a:cubicBezTo>
                  <a:cubicBezTo>
                    <a:pt x="130" y="741"/>
                    <a:pt x="0" y="907"/>
                    <a:pt x="39" y="1081"/>
                  </a:cubicBezTo>
                  <a:cubicBezTo>
                    <a:pt x="68" y="1217"/>
                    <a:pt x="107" y="1350"/>
                    <a:pt x="158" y="1478"/>
                  </a:cubicBezTo>
                  <a:cubicBezTo>
                    <a:pt x="682" y="2737"/>
                    <a:pt x="1616" y="2907"/>
                    <a:pt x="2805" y="2907"/>
                  </a:cubicBezTo>
                  <a:cubicBezTo>
                    <a:pt x="3011" y="2907"/>
                    <a:pt x="3225" y="2902"/>
                    <a:pt x="3445" y="2897"/>
                  </a:cubicBezTo>
                  <a:lnTo>
                    <a:pt x="3869" y="2889"/>
                  </a:lnTo>
                  <a:cubicBezTo>
                    <a:pt x="4468" y="2894"/>
                    <a:pt x="5869" y="3022"/>
                    <a:pt x="7502" y="3185"/>
                  </a:cubicBezTo>
                  <a:cubicBezTo>
                    <a:pt x="9797" y="3413"/>
                    <a:pt x="12508" y="3684"/>
                    <a:pt x="14302" y="3684"/>
                  </a:cubicBezTo>
                  <a:cubicBezTo>
                    <a:pt x="14928" y="3684"/>
                    <a:pt x="15442" y="3650"/>
                    <a:pt x="15788" y="3572"/>
                  </a:cubicBezTo>
                  <a:cubicBezTo>
                    <a:pt x="17311" y="3223"/>
                    <a:pt x="19916" y="2370"/>
                    <a:pt x="20248" y="573"/>
                  </a:cubicBezTo>
                  <a:cubicBezTo>
                    <a:pt x="20269" y="464"/>
                    <a:pt x="20271" y="353"/>
                    <a:pt x="20254" y="243"/>
                  </a:cubicBezTo>
                  <a:cubicBezTo>
                    <a:pt x="20232" y="96"/>
                    <a:pt x="20106" y="1"/>
                    <a:pt x="199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 name="Google Shape;1660;p44"/>
            <p:cNvSpPr/>
            <p:nvPr/>
          </p:nvSpPr>
          <p:spPr>
            <a:xfrm>
              <a:off x="2526100" y="3075375"/>
              <a:ext cx="732575" cy="2019300"/>
            </a:xfrm>
            <a:custGeom>
              <a:avLst/>
              <a:gdLst/>
              <a:ahLst/>
              <a:cxnLst/>
              <a:rect l="l" t="t" r="r" b="b"/>
              <a:pathLst>
                <a:path w="29303" h="80772" extrusionOk="0">
                  <a:moveTo>
                    <a:pt x="1166" y="0"/>
                  </a:moveTo>
                  <a:cubicBezTo>
                    <a:pt x="1166" y="0"/>
                    <a:pt x="1076" y="13849"/>
                    <a:pt x="1007" y="19132"/>
                  </a:cubicBezTo>
                  <a:cubicBezTo>
                    <a:pt x="940" y="24415"/>
                    <a:pt x="2288" y="43816"/>
                    <a:pt x="2012" y="44535"/>
                  </a:cubicBezTo>
                  <a:cubicBezTo>
                    <a:pt x="1737" y="45252"/>
                    <a:pt x="1" y="57928"/>
                    <a:pt x="902" y="61056"/>
                  </a:cubicBezTo>
                  <a:cubicBezTo>
                    <a:pt x="1802" y="64184"/>
                    <a:pt x="3304" y="80772"/>
                    <a:pt x="3304" y="80772"/>
                  </a:cubicBezTo>
                  <a:lnTo>
                    <a:pt x="10439" y="80528"/>
                  </a:lnTo>
                  <a:cubicBezTo>
                    <a:pt x="10439" y="80528"/>
                    <a:pt x="11241" y="56390"/>
                    <a:pt x="12072" y="54665"/>
                  </a:cubicBezTo>
                  <a:cubicBezTo>
                    <a:pt x="12905" y="52941"/>
                    <a:pt x="13214" y="44513"/>
                    <a:pt x="13608" y="42081"/>
                  </a:cubicBezTo>
                  <a:cubicBezTo>
                    <a:pt x="14002" y="39648"/>
                    <a:pt x="15785" y="24348"/>
                    <a:pt x="15785" y="24348"/>
                  </a:cubicBezTo>
                  <a:cubicBezTo>
                    <a:pt x="15785" y="24348"/>
                    <a:pt x="18043" y="42732"/>
                    <a:pt x="17681" y="47448"/>
                  </a:cubicBezTo>
                  <a:cubicBezTo>
                    <a:pt x="17320" y="52163"/>
                    <a:pt x="15241" y="56618"/>
                    <a:pt x="15871" y="60750"/>
                  </a:cubicBezTo>
                  <a:cubicBezTo>
                    <a:pt x="16500" y="64881"/>
                    <a:pt x="16581" y="80726"/>
                    <a:pt x="16581" y="80726"/>
                  </a:cubicBezTo>
                  <a:lnTo>
                    <a:pt x="23688" y="78628"/>
                  </a:lnTo>
                  <a:cubicBezTo>
                    <a:pt x="23688" y="78628"/>
                    <a:pt x="25156" y="71326"/>
                    <a:pt x="25134" y="69756"/>
                  </a:cubicBezTo>
                  <a:cubicBezTo>
                    <a:pt x="25111" y="68186"/>
                    <a:pt x="24921" y="64762"/>
                    <a:pt x="25178" y="62760"/>
                  </a:cubicBezTo>
                  <a:cubicBezTo>
                    <a:pt x="25435" y="60758"/>
                    <a:pt x="29072" y="45288"/>
                    <a:pt x="29150" y="40719"/>
                  </a:cubicBezTo>
                  <a:cubicBezTo>
                    <a:pt x="29228" y="36150"/>
                    <a:pt x="29302" y="888"/>
                    <a:pt x="29302" y="887"/>
                  </a:cubicBezTo>
                  <a:lnTo>
                    <a:pt x="29302" y="887"/>
                  </a:lnTo>
                  <a:cubicBezTo>
                    <a:pt x="29302" y="887"/>
                    <a:pt x="23480" y="2458"/>
                    <a:pt x="15937" y="2458"/>
                  </a:cubicBezTo>
                  <a:cubicBezTo>
                    <a:pt x="11343" y="2458"/>
                    <a:pt x="6110" y="1876"/>
                    <a:pt x="116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 name="Google Shape;1661;p44"/>
            <p:cNvSpPr/>
            <p:nvPr/>
          </p:nvSpPr>
          <p:spPr>
            <a:xfrm>
              <a:off x="2518650" y="3068200"/>
              <a:ext cx="747150" cy="2033625"/>
            </a:xfrm>
            <a:custGeom>
              <a:avLst/>
              <a:gdLst/>
              <a:ahLst/>
              <a:cxnLst/>
              <a:rect l="l" t="t" r="r" b="b"/>
              <a:pathLst>
                <a:path w="29886" h="81345" extrusionOk="0">
                  <a:moveTo>
                    <a:pt x="1747" y="697"/>
                  </a:moveTo>
                  <a:cubicBezTo>
                    <a:pt x="6586" y="2462"/>
                    <a:pt x="11700" y="3016"/>
                    <a:pt x="16210" y="3016"/>
                  </a:cubicBezTo>
                  <a:cubicBezTo>
                    <a:pt x="22690" y="3016"/>
                    <a:pt x="27925" y="1873"/>
                    <a:pt x="29313" y="1539"/>
                  </a:cubicBezTo>
                  <a:lnTo>
                    <a:pt x="29313" y="1539"/>
                  </a:lnTo>
                  <a:cubicBezTo>
                    <a:pt x="29305" y="5306"/>
                    <a:pt x="29235" y="36737"/>
                    <a:pt x="29161" y="41001"/>
                  </a:cubicBezTo>
                  <a:cubicBezTo>
                    <a:pt x="29108" y="44166"/>
                    <a:pt x="27334" y="52597"/>
                    <a:pt x="26160" y="58176"/>
                  </a:cubicBezTo>
                  <a:cubicBezTo>
                    <a:pt x="25643" y="60626"/>
                    <a:pt x="25271" y="62396"/>
                    <a:pt x="25192" y="63011"/>
                  </a:cubicBezTo>
                  <a:cubicBezTo>
                    <a:pt x="24988" y="64598"/>
                    <a:pt x="25060" y="67022"/>
                    <a:pt x="25114" y="68793"/>
                  </a:cubicBezTo>
                  <a:cubicBezTo>
                    <a:pt x="25128" y="69276"/>
                    <a:pt x="25141" y="69705"/>
                    <a:pt x="25146" y="70047"/>
                  </a:cubicBezTo>
                  <a:cubicBezTo>
                    <a:pt x="25166" y="71437"/>
                    <a:pt x="23958" y="77587"/>
                    <a:pt x="23740" y="78690"/>
                  </a:cubicBezTo>
                  <a:lnTo>
                    <a:pt x="17161" y="80631"/>
                  </a:lnTo>
                  <a:cubicBezTo>
                    <a:pt x="17144" y="78143"/>
                    <a:pt x="17029" y="64792"/>
                    <a:pt x="16450" y="60994"/>
                  </a:cubicBezTo>
                  <a:cubicBezTo>
                    <a:pt x="16082" y="58580"/>
                    <a:pt x="16661" y="56048"/>
                    <a:pt x="17273" y="53366"/>
                  </a:cubicBezTo>
                  <a:cubicBezTo>
                    <a:pt x="17687" y="51552"/>
                    <a:pt x="18116" y="49677"/>
                    <a:pt x="18264" y="47756"/>
                  </a:cubicBezTo>
                  <a:cubicBezTo>
                    <a:pt x="18623" y="43066"/>
                    <a:pt x="16458" y="25351"/>
                    <a:pt x="16365" y="24600"/>
                  </a:cubicBezTo>
                  <a:cubicBezTo>
                    <a:pt x="16348" y="24456"/>
                    <a:pt x="16226" y="24349"/>
                    <a:pt x="16083" y="24349"/>
                  </a:cubicBezTo>
                  <a:lnTo>
                    <a:pt x="16082" y="24349"/>
                  </a:lnTo>
                  <a:cubicBezTo>
                    <a:pt x="15937" y="24349"/>
                    <a:pt x="15815" y="24458"/>
                    <a:pt x="15799" y="24601"/>
                  </a:cubicBezTo>
                  <a:cubicBezTo>
                    <a:pt x="15782" y="24754"/>
                    <a:pt x="14013" y="39924"/>
                    <a:pt x="13625" y="42321"/>
                  </a:cubicBezTo>
                  <a:cubicBezTo>
                    <a:pt x="13486" y="43180"/>
                    <a:pt x="13361" y="44734"/>
                    <a:pt x="13215" y="46532"/>
                  </a:cubicBezTo>
                  <a:cubicBezTo>
                    <a:pt x="12956" y="49749"/>
                    <a:pt x="12633" y="53752"/>
                    <a:pt x="12114" y="54828"/>
                  </a:cubicBezTo>
                  <a:cubicBezTo>
                    <a:pt x="11303" y="56508"/>
                    <a:pt x="10556" y="77760"/>
                    <a:pt x="10460" y="80539"/>
                  </a:cubicBezTo>
                  <a:lnTo>
                    <a:pt x="3862" y="80764"/>
                  </a:lnTo>
                  <a:cubicBezTo>
                    <a:pt x="3658" y="78536"/>
                    <a:pt x="2320" y="64201"/>
                    <a:pt x="1474" y="61264"/>
                  </a:cubicBezTo>
                  <a:cubicBezTo>
                    <a:pt x="606" y="58248"/>
                    <a:pt x="2276" y="45709"/>
                    <a:pt x="2576" y="44923"/>
                  </a:cubicBezTo>
                  <a:cubicBezTo>
                    <a:pt x="2719" y="44553"/>
                    <a:pt x="2576" y="41541"/>
                    <a:pt x="2192" y="34234"/>
                  </a:cubicBezTo>
                  <a:cubicBezTo>
                    <a:pt x="1895" y="28556"/>
                    <a:pt x="1556" y="22120"/>
                    <a:pt x="1591" y="19423"/>
                  </a:cubicBezTo>
                  <a:cubicBezTo>
                    <a:pt x="1652" y="14708"/>
                    <a:pt x="1731" y="3030"/>
                    <a:pt x="1747" y="697"/>
                  </a:cubicBezTo>
                  <a:close/>
                  <a:moveTo>
                    <a:pt x="1464" y="1"/>
                  </a:moveTo>
                  <a:cubicBezTo>
                    <a:pt x="1313" y="1"/>
                    <a:pt x="1179" y="122"/>
                    <a:pt x="1178" y="286"/>
                  </a:cubicBezTo>
                  <a:cubicBezTo>
                    <a:pt x="1178" y="424"/>
                    <a:pt x="1088" y="14193"/>
                    <a:pt x="1021" y="19415"/>
                  </a:cubicBezTo>
                  <a:cubicBezTo>
                    <a:pt x="985" y="22131"/>
                    <a:pt x="1324" y="28577"/>
                    <a:pt x="1623" y="34264"/>
                  </a:cubicBezTo>
                  <a:cubicBezTo>
                    <a:pt x="1880" y="39188"/>
                    <a:pt x="2149" y="44279"/>
                    <a:pt x="2044" y="44719"/>
                  </a:cubicBezTo>
                  <a:cubicBezTo>
                    <a:pt x="1734" y="45529"/>
                    <a:pt x="1" y="58213"/>
                    <a:pt x="925" y="61423"/>
                  </a:cubicBezTo>
                  <a:cubicBezTo>
                    <a:pt x="1809" y="64488"/>
                    <a:pt x="3303" y="80918"/>
                    <a:pt x="3318" y="81084"/>
                  </a:cubicBezTo>
                  <a:cubicBezTo>
                    <a:pt x="3332" y="81230"/>
                    <a:pt x="3455" y="81343"/>
                    <a:pt x="3602" y="81343"/>
                  </a:cubicBezTo>
                  <a:lnTo>
                    <a:pt x="3611" y="81344"/>
                  </a:lnTo>
                  <a:lnTo>
                    <a:pt x="10746" y="81101"/>
                  </a:lnTo>
                  <a:cubicBezTo>
                    <a:pt x="10896" y="81095"/>
                    <a:pt x="11017" y="80975"/>
                    <a:pt x="11021" y="80825"/>
                  </a:cubicBezTo>
                  <a:cubicBezTo>
                    <a:pt x="11244" y="74128"/>
                    <a:pt x="11966" y="56448"/>
                    <a:pt x="12627" y="55077"/>
                  </a:cubicBezTo>
                  <a:cubicBezTo>
                    <a:pt x="13193" y="53905"/>
                    <a:pt x="13507" y="50013"/>
                    <a:pt x="13784" y="46579"/>
                  </a:cubicBezTo>
                  <a:cubicBezTo>
                    <a:pt x="13928" y="44793"/>
                    <a:pt x="14052" y="43250"/>
                    <a:pt x="14188" y="42414"/>
                  </a:cubicBezTo>
                  <a:cubicBezTo>
                    <a:pt x="14483" y="40594"/>
                    <a:pt x="15564" y="31492"/>
                    <a:pt x="16084" y="27078"/>
                  </a:cubicBezTo>
                  <a:cubicBezTo>
                    <a:pt x="16677" y="32220"/>
                    <a:pt x="17971" y="44100"/>
                    <a:pt x="17694" y="47714"/>
                  </a:cubicBezTo>
                  <a:cubicBezTo>
                    <a:pt x="17549" y="49592"/>
                    <a:pt x="17126" y="51446"/>
                    <a:pt x="16717" y="53240"/>
                  </a:cubicBezTo>
                  <a:cubicBezTo>
                    <a:pt x="16092" y="55975"/>
                    <a:pt x="15501" y="58560"/>
                    <a:pt x="15886" y="61080"/>
                  </a:cubicBezTo>
                  <a:cubicBezTo>
                    <a:pt x="16505" y="65144"/>
                    <a:pt x="16592" y="80856"/>
                    <a:pt x="16593" y="81015"/>
                  </a:cubicBezTo>
                  <a:cubicBezTo>
                    <a:pt x="16594" y="81177"/>
                    <a:pt x="16725" y="81299"/>
                    <a:pt x="16877" y="81299"/>
                  </a:cubicBezTo>
                  <a:cubicBezTo>
                    <a:pt x="16904" y="81299"/>
                    <a:pt x="16931" y="81295"/>
                    <a:pt x="16959" y="81287"/>
                  </a:cubicBezTo>
                  <a:lnTo>
                    <a:pt x="24068" y="79188"/>
                  </a:lnTo>
                  <a:cubicBezTo>
                    <a:pt x="24169" y="79158"/>
                    <a:pt x="24246" y="79074"/>
                    <a:pt x="24267" y="78970"/>
                  </a:cubicBezTo>
                  <a:cubicBezTo>
                    <a:pt x="24327" y="78671"/>
                    <a:pt x="25740" y="71621"/>
                    <a:pt x="25717" y="70039"/>
                  </a:cubicBezTo>
                  <a:cubicBezTo>
                    <a:pt x="25713" y="69695"/>
                    <a:pt x="25700" y="69263"/>
                    <a:pt x="25686" y="68776"/>
                  </a:cubicBezTo>
                  <a:cubicBezTo>
                    <a:pt x="25632" y="67025"/>
                    <a:pt x="25561" y="64626"/>
                    <a:pt x="25759" y="63084"/>
                  </a:cubicBezTo>
                  <a:cubicBezTo>
                    <a:pt x="25836" y="62491"/>
                    <a:pt x="26225" y="60639"/>
                    <a:pt x="26718" y="58294"/>
                  </a:cubicBezTo>
                  <a:cubicBezTo>
                    <a:pt x="27898" y="52695"/>
                    <a:pt x="29678" y="44232"/>
                    <a:pt x="29733" y="41011"/>
                  </a:cubicBezTo>
                  <a:cubicBezTo>
                    <a:pt x="29811" y="36492"/>
                    <a:pt x="29885" y="1529"/>
                    <a:pt x="29885" y="1175"/>
                  </a:cubicBezTo>
                  <a:cubicBezTo>
                    <a:pt x="29885" y="1086"/>
                    <a:pt x="29844" y="1002"/>
                    <a:pt x="29774" y="948"/>
                  </a:cubicBezTo>
                  <a:cubicBezTo>
                    <a:pt x="29724" y="909"/>
                    <a:pt x="29663" y="889"/>
                    <a:pt x="29601" y="889"/>
                  </a:cubicBezTo>
                  <a:cubicBezTo>
                    <a:pt x="29575" y="889"/>
                    <a:pt x="29550" y="892"/>
                    <a:pt x="29525" y="899"/>
                  </a:cubicBezTo>
                  <a:cubicBezTo>
                    <a:pt x="29433" y="925"/>
                    <a:pt x="23650" y="2448"/>
                    <a:pt x="16214" y="2448"/>
                  </a:cubicBezTo>
                  <a:cubicBezTo>
                    <a:pt x="11643" y="2448"/>
                    <a:pt x="6448" y="1872"/>
                    <a:pt x="1565" y="20"/>
                  </a:cubicBezTo>
                  <a:cubicBezTo>
                    <a:pt x="1531" y="7"/>
                    <a:pt x="1497" y="1"/>
                    <a:pt x="14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 name="Google Shape;1662;p44"/>
            <p:cNvSpPr/>
            <p:nvPr/>
          </p:nvSpPr>
          <p:spPr>
            <a:xfrm>
              <a:off x="2554425" y="3075375"/>
              <a:ext cx="706175" cy="217325"/>
            </a:xfrm>
            <a:custGeom>
              <a:avLst/>
              <a:gdLst/>
              <a:ahLst/>
              <a:cxnLst/>
              <a:rect l="l" t="t" r="r" b="b"/>
              <a:pathLst>
                <a:path w="28247" h="8693" extrusionOk="0">
                  <a:moveTo>
                    <a:pt x="33" y="0"/>
                  </a:moveTo>
                  <a:cubicBezTo>
                    <a:pt x="33" y="0"/>
                    <a:pt x="20" y="1942"/>
                    <a:pt x="0" y="4649"/>
                  </a:cubicBezTo>
                  <a:cubicBezTo>
                    <a:pt x="1419" y="5975"/>
                    <a:pt x="4490" y="7633"/>
                    <a:pt x="11144" y="8409"/>
                  </a:cubicBezTo>
                  <a:cubicBezTo>
                    <a:pt x="12845" y="8608"/>
                    <a:pt x="14454" y="8693"/>
                    <a:pt x="15961" y="8693"/>
                  </a:cubicBezTo>
                  <a:cubicBezTo>
                    <a:pt x="21613" y="8693"/>
                    <a:pt x="25842" y="7495"/>
                    <a:pt x="28247" y="6583"/>
                  </a:cubicBezTo>
                  <a:cubicBezTo>
                    <a:pt x="28211" y="3887"/>
                    <a:pt x="28183" y="1924"/>
                    <a:pt x="28174" y="1199"/>
                  </a:cubicBezTo>
                  <a:cubicBezTo>
                    <a:pt x="27840" y="1184"/>
                    <a:pt x="27472" y="1167"/>
                    <a:pt x="27072" y="1148"/>
                  </a:cubicBezTo>
                  <a:cubicBezTo>
                    <a:pt x="25046" y="1595"/>
                    <a:pt x="20400" y="2459"/>
                    <a:pt x="14805" y="2459"/>
                  </a:cubicBezTo>
                  <a:cubicBezTo>
                    <a:pt x="10211" y="2459"/>
                    <a:pt x="4978" y="1876"/>
                    <a:pt x="3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 name="Google Shape;1663;p44"/>
            <p:cNvSpPr/>
            <p:nvPr/>
          </p:nvSpPr>
          <p:spPr>
            <a:xfrm>
              <a:off x="2547275" y="3068225"/>
              <a:ext cx="720500" cy="231550"/>
            </a:xfrm>
            <a:custGeom>
              <a:avLst/>
              <a:gdLst/>
              <a:ahLst/>
              <a:cxnLst/>
              <a:rect l="l" t="t" r="r" b="b"/>
              <a:pathLst>
                <a:path w="28820" h="9262" extrusionOk="0">
                  <a:moveTo>
                    <a:pt x="602" y="696"/>
                  </a:moveTo>
                  <a:cubicBezTo>
                    <a:pt x="5463" y="2470"/>
                    <a:pt x="10586" y="3024"/>
                    <a:pt x="15094" y="3024"/>
                  </a:cubicBezTo>
                  <a:cubicBezTo>
                    <a:pt x="20722" y="3024"/>
                    <a:pt x="25389" y="2159"/>
                    <a:pt x="27383" y="1722"/>
                  </a:cubicBezTo>
                  <a:lnTo>
                    <a:pt x="28177" y="1758"/>
                  </a:lnTo>
                  <a:lnTo>
                    <a:pt x="28244" y="6672"/>
                  </a:lnTo>
                  <a:cubicBezTo>
                    <a:pt x="25941" y="7525"/>
                    <a:pt x="21776" y="8691"/>
                    <a:pt x="16220" y="8691"/>
                  </a:cubicBezTo>
                  <a:cubicBezTo>
                    <a:pt x="14732" y="8691"/>
                    <a:pt x="13143" y="8607"/>
                    <a:pt x="11463" y="8411"/>
                  </a:cubicBezTo>
                  <a:cubicBezTo>
                    <a:pt x="4962" y="7654"/>
                    <a:pt x="1956" y="6052"/>
                    <a:pt x="573" y="4810"/>
                  </a:cubicBezTo>
                  <a:lnTo>
                    <a:pt x="602" y="696"/>
                  </a:lnTo>
                  <a:close/>
                  <a:moveTo>
                    <a:pt x="319" y="1"/>
                  </a:moveTo>
                  <a:cubicBezTo>
                    <a:pt x="168" y="1"/>
                    <a:pt x="34" y="122"/>
                    <a:pt x="33" y="285"/>
                  </a:cubicBezTo>
                  <a:lnTo>
                    <a:pt x="2" y="4933"/>
                  </a:lnTo>
                  <a:cubicBezTo>
                    <a:pt x="1" y="5012"/>
                    <a:pt x="33" y="5089"/>
                    <a:pt x="92" y="5143"/>
                  </a:cubicBezTo>
                  <a:cubicBezTo>
                    <a:pt x="1495" y="6455"/>
                    <a:pt x="4595" y="8185"/>
                    <a:pt x="11397" y="8979"/>
                  </a:cubicBezTo>
                  <a:cubicBezTo>
                    <a:pt x="12997" y="9166"/>
                    <a:pt x="14607" y="9260"/>
                    <a:pt x="16220" y="9262"/>
                  </a:cubicBezTo>
                  <a:cubicBezTo>
                    <a:pt x="22021" y="9262"/>
                    <a:pt x="26333" y="8009"/>
                    <a:pt x="28634" y="7135"/>
                  </a:cubicBezTo>
                  <a:cubicBezTo>
                    <a:pt x="28746" y="7093"/>
                    <a:pt x="28820" y="6984"/>
                    <a:pt x="28818" y="6864"/>
                  </a:cubicBezTo>
                  <a:lnTo>
                    <a:pt x="28745" y="1482"/>
                  </a:lnTo>
                  <a:cubicBezTo>
                    <a:pt x="28742" y="1331"/>
                    <a:pt x="28623" y="1207"/>
                    <a:pt x="28472" y="1200"/>
                  </a:cubicBezTo>
                  <a:lnTo>
                    <a:pt x="27371" y="1150"/>
                  </a:lnTo>
                  <a:cubicBezTo>
                    <a:pt x="27365" y="1150"/>
                    <a:pt x="27359" y="1150"/>
                    <a:pt x="27352" y="1150"/>
                  </a:cubicBezTo>
                  <a:cubicBezTo>
                    <a:pt x="27334" y="1150"/>
                    <a:pt x="27315" y="1152"/>
                    <a:pt x="27298" y="1156"/>
                  </a:cubicBezTo>
                  <a:cubicBezTo>
                    <a:pt x="25343" y="1586"/>
                    <a:pt x="20695" y="2455"/>
                    <a:pt x="15088" y="2455"/>
                  </a:cubicBezTo>
                  <a:cubicBezTo>
                    <a:pt x="10522" y="2455"/>
                    <a:pt x="5320" y="1878"/>
                    <a:pt x="420" y="20"/>
                  </a:cubicBezTo>
                  <a:cubicBezTo>
                    <a:pt x="386" y="7"/>
                    <a:pt x="352" y="1"/>
                    <a:pt x="31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 name="Google Shape;1664;p44"/>
            <p:cNvSpPr/>
            <p:nvPr/>
          </p:nvSpPr>
          <p:spPr>
            <a:xfrm>
              <a:off x="3225825" y="2233750"/>
              <a:ext cx="203925" cy="817525"/>
            </a:xfrm>
            <a:custGeom>
              <a:avLst/>
              <a:gdLst/>
              <a:ahLst/>
              <a:cxnLst/>
              <a:rect l="l" t="t" r="r" b="b"/>
              <a:pathLst>
                <a:path w="8157" h="32701" extrusionOk="0">
                  <a:moveTo>
                    <a:pt x="1682" y="1"/>
                  </a:moveTo>
                  <a:lnTo>
                    <a:pt x="1682" y="1"/>
                  </a:lnTo>
                  <a:cubicBezTo>
                    <a:pt x="1256" y="150"/>
                    <a:pt x="1751" y="4854"/>
                    <a:pt x="1783" y="7137"/>
                  </a:cubicBezTo>
                  <a:cubicBezTo>
                    <a:pt x="1816" y="9421"/>
                    <a:pt x="607" y="14862"/>
                    <a:pt x="376" y="18720"/>
                  </a:cubicBezTo>
                  <a:cubicBezTo>
                    <a:pt x="145" y="22577"/>
                    <a:pt x="0" y="32573"/>
                    <a:pt x="1572" y="32693"/>
                  </a:cubicBezTo>
                  <a:cubicBezTo>
                    <a:pt x="1633" y="32698"/>
                    <a:pt x="1696" y="32700"/>
                    <a:pt x="1762" y="32700"/>
                  </a:cubicBezTo>
                  <a:cubicBezTo>
                    <a:pt x="3413" y="32700"/>
                    <a:pt x="6719" y="31281"/>
                    <a:pt x="7386" y="29899"/>
                  </a:cubicBezTo>
                  <a:cubicBezTo>
                    <a:pt x="8080" y="28462"/>
                    <a:pt x="6656" y="18631"/>
                    <a:pt x="6644" y="17775"/>
                  </a:cubicBezTo>
                  <a:cubicBezTo>
                    <a:pt x="6632" y="16919"/>
                    <a:pt x="8157" y="3621"/>
                    <a:pt x="7287" y="2634"/>
                  </a:cubicBezTo>
                  <a:cubicBezTo>
                    <a:pt x="6416" y="1647"/>
                    <a:pt x="1682" y="1"/>
                    <a:pt x="1682"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 name="Google Shape;1665;p44"/>
            <p:cNvSpPr/>
            <p:nvPr/>
          </p:nvSpPr>
          <p:spPr>
            <a:xfrm>
              <a:off x="3207625" y="2226625"/>
              <a:ext cx="222250" cy="831750"/>
            </a:xfrm>
            <a:custGeom>
              <a:avLst/>
              <a:gdLst/>
              <a:ahLst/>
              <a:cxnLst/>
              <a:rect l="l" t="t" r="r" b="b"/>
              <a:pathLst>
                <a:path w="8890" h="33270" extrusionOk="0">
                  <a:moveTo>
                    <a:pt x="2559" y="640"/>
                  </a:moveTo>
                  <a:cubicBezTo>
                    <a:pt x="4004" y="1156"/>
                    <a:pt x="7166" y="2387"/>
                    <a:pt x="7800" y="3107"/>
                  </a:cubicBezTo>
                  <a:cubicBezTo>
                    <a:pt x="8380" y="3813"/>
                    <a:pt x="7584" y="12433"/>
                    <a:pt x="7284" y="15680"/>
                  </a:cubicBezTo>
                  <a:cubicBezTo>
                    <a:pt x="7152" y="17104"/>
                    <a:pt x="7083" y="17857"/>
                    <a:pt x="7087" y="18064"/>
                  </a:cubicBezTo>
                  <a:cubicBezTo>
                    <a:pt x="7090" y="18285"/>
                    <a:pt x="7172" y="18987"/>
                    <a:pt x="7295" y="20048"/>
                  </a:cubicBezTo>
                  <a:cubicBezTo>
                    <a:pt x="7637" y="22968"/>
                    <a:pt x="8346" y="29045"/>
                    <a:pt x="7856" y="30059"/>
                  </a:cubicBezTo>
                  <a:cubicBezTo>
                    <a:pt x="7266" y="31282"/>
                    <a:pt x="4112" y="32699"/>
                    <a:pt x="2510" y="32699"/>
                  </a:cubicBezTo>
                  <a:cubicBezTo>
                    <a:pt x="2444" y="32699"/>
                    <a:pt x="2382" y="32697"/>
                    <a:pt x="2322" y="32692"/>
                  </a:cubicBezTo>
                  <a:cubicBezTo>
                    <a:pt x="1339" y="32618"/>
                    <a:pt x="1014" y="25282"/>
                    <a:pt x="1389" y="19021"/>
                  </a:cubicBezTo>
                  <a:cubicBezTo>
                    <a:pt x="1502" y="17134"/>
                    <a:pt x="1859" y="14809"/>
                    <a:pt x="2174" y="12758"/>
                  </a:cubicBezTo>
                  <a:cubicBezTo>
                    <a:pt x="2516" y="10527"/>
                    <a:pt x="2813" y="8600"/>
                    <a:pt x="2796" y="7417"/>
                  </a:cubicBezTo>
                  <a:cubicBezTo>
                    <a:pt x="2786" y="6661"/>
                    <a:pt x="2726" y="5667"/>
                    <a:pt x="2663" y="4616"/>
                  </a:cubicBezTo>
                  <a:cubicBezTo>
                    <a:pt x="2577" y="3174"/>
                    <a:pt x="2462" y="1253"/>
                    <a:pt x="2559" y="640"/>
                  </a:cubicBezTo>
                  <a:close/>
                  <a:moveTo>
                    <a:pt x="2410" y="1"/>
                  </a:moveTo>
                  <a:cubicBezTo>
                    <a:pt x="2378" y="1"/>
                    <a:pt x="2347" y="6"/>
                    <a:pt x="2316" y="16"/>
                  </a:cubicBezTo>
                  <a:cubicBezTo>
                    <a:pt x="1899" y="162"/>
                    <a:pt x="1866" y="854"/>
                    <a:pt x="2094" y="4651"/>
                  </a:cubicBezTo>
                  <a:cubicBezTo>
                    <a:pt x="2155" y="5695"/>
                    <a:pt x="2214" y="6682"/>
                    <a:pt x="2225" y="7426"/>
                  </a:cubicBezTo>
                  <a:cubicBezTo>
                    <a:pt x="2241" y="8560"/>
                    <a:pt x="1935" y="10557"/>
                    <a:pt x="1610" y="12671"/>
                  </a:cubicBezTo>
                  <a:cubicBezTo>
                    <a:pt x="1292" y="14735"/>
                    <a:pt x="934" y="17073"/>
                    <a:pt x="818" y="18988"/>
                  </a:cubicBezTo>
                  <a:cubicBezTo>
                    <a:pt x="811" y="19129"/>
                    <a:pt x="1" y="33089"/>
                    <a:pt x="2278" y="33263"/>
                  </a:cubicBezTo>
                  <a:cubicBezTo>
                    <a:pt x="2339" y="33267"/>
                    <a:pt x="2403" y="33270"/>
                    <a:pt x="2471" y="33270"/>
                  </a:cubicBezTo>
                  <a:cubicBezTo>
                    <a:pt x="4137" y="33270"/>
                    <a:pt x="7627" y="31851"/>
                    <a:pt x="8371" y="30309"/>
                  </a:cubicBezTo>
                  <a:cubicBezTo>
                    <a:pt x="8889" y="29235"/>
                    <a:pt x="8380" y="24416"/>
                    <a:pt x="7863" y="19982"/>
                  </a:cubicBezTo>
                  <a:cubicBezTo>
                    <a:pt x="7749" y="19014"/>
                    <a:pt x="7660" y="18250"/>
                    <a:pt x="7657" y="18056"/>
                  </a:cubicBezTo>
                  <a:cubicBezTo>
                    <a:pt x="7654" y="17870"/>
                    <a:pt x="7742" y="16927"/>
                    <a:pt x="7852" y="15733"/>
                  </a:cubicBezTo>
                  <a:cubicBezTo>
                    <a:pt x="8546" y="8228"/>
                    <a:pt x="8850" y="3436"/>
                    <a:pt x="8229" y="2731"/>
                  </a:cubicBezTo>
                  <a:cubicBezTo>
                    <a:pt x="7335" y="1716"/>
                    <a:pt x="2996" y="188"/>
                    <a:pt x="2503" y="16"/>
                  </a:cubicBezTo>
                  <a:cubicBezTo>
                    <a:pt x="2473" y="6"/>
                    <a:pt x="2441" y="1"/>
                    <a:pt x="241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1666;p44"/>
            <p:cNvSpPr/>
            <p:nvPr/>
          </p:nvSpPr>
          <p:spPr>
            <a:xfrm>
              <a:off x="3206350" y="2904475"/>
              <a:ext cx="323500" cy="264925"/>
            </a:xfrm>
            <a:custGeom>
              <a:avLst/>
              <a:gdLst/>
              <a:ahLst/>
              <a:cxnLst/>
              <a:rect l="l" t="t" r="r" b="b"/>
              <a:pathLst>
                <a:path w="12940" h="10597" extrusionOk="0">
                  <a:moveTo>
                    <a:pt x="6539" y="0"/>
                  </a:moveTo>
                  <a:cubicBezTo>
                    <a:pt x="6505" y="0"/>
                    <a:pt x="6470" y="1"/>
                    <a:pt x="6435" y="1"/>
                  </a:cubicBezTo>
                  <a:cubicBezTo>
                    <a:pt x="3241" y="46"/>
                    <a:pt x="268" y="2305"/>
                    <a:pt x="133" y="6060"/>
                  </a:cubicBezTo>
                  <a:cubicBezTo>
                    <a:pt x="0" y="9741"/>
                    <a:pt x="2539" y="10596"/>
                    <a:pt x="4940" y="10596"/>
                  </a:cubicBezTo>
                  <a:cubicBezTo>
                    <a:pt x="4987" y="10596"/>
                    <a:pt x="5035" y="10596"/>
                    <a:pt x="5082" y="10595"/>
                  </a:cubicBezTo>
                  <a:cubicBezTo>
                    <a:pt x="7524" y="10561"/>
                    <a:pt x="12940" y="8267"/>
                    <a:pt x="11160" y="1981"/>
                  </a:cubicBezTo>
                  <a:cubicBezTo>
                    <a:pt x="11160" y="1981"/>
                    <a:pt x="9662" y="0"/>
                    <a:pt x="6539"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 name="Google Shape;1667;p44"/>
            <p:cNvSpPr/>
            <p:nvPr/>
          </p:nvSpPr>
          <p:spPr>
            <a:xfrm>
              <a:off x="3201175" y="2897325"/>
              <a:ext cx="308200" cy="279200"/>
            </a:xfrm>
            <a:custGeom>
              <a:avLst/>
              <a:gdLst/>
              <a:ahLst/>
              <a:cxnLst/>
              <a:rect l="l" t="t" r="r" b="b"/>
              <a:pathLst>
                <a:path w="12328" h="11168" extrusionOk="0">
                  <a:moveTo>
                    <a:pt x="6712" y="572"/>
                  </a:moveTo>
                  <a:cubicBezTo>
                    <a:pt x="6723" y="572"/>
                    <a:pt x="6734" y="572"/>
                    <a:pt x="6745" y="572"/>
                  </a:cubicBezTo>
                  <a:cubicBezTo>
                    <a:pt x="9441" y="572"/>
                    <a:pt x="10882" y="2134"/>
                    <a:pt x="11108" y="2402"/>
                  </a:cubicBezTo>
                  <a:cubicBezTo>
                    <a:pt x="11723" y="4617"/>
                    <a:pt x="11473" y="6494"/>
                    <a:pt x="10366" y="7980"/>
                  </a:cubicBezTo>
                  <a:cubicBezTo>
                    <a:pt x="8960" y="9866"/>
                    <a:pt x="6557" y="10578"/>
                    <a:pt x="5285" y="10596"/>
                  </a:cubicBezTo>
                  <a:cubicBezTo>
                    <a:pt x="5255" y="10596"/>
                    <a:pt x="5225" y="10596"/>
                    <a:pt x="5195" y="10596"/>
                  </a:cubicBezTo>
                  <a:cubicBezTo>
                    <a:pt x="3566" y="10596"/>
                    <a:pt x="2345" y="10215"/>
                    <a:pt x="1585" y="9438"/>
                  </a:cubicBezTo>
                  <a:cubicBezTo>
                    <a:pt x="900" y="8738"/>
                    <a:pt x="576" y="7700"/>
                    <a:pt x="625" y="6356"/>
                  </a:cubicBezTo>
                  <a:cubicBezTo>
                    <a:pt x="760" y="2613"/>
                    <a:pt x="3756" y="613"/>
                    <a:pt x="6646" y="572"/>
                  </a:cubicBezTo>
                  <a:cubicBezTo>
                    <a:pt x="6668" y="572"/>
                    <a:pt x="6690" y="572"/>
                    <a:pt x="6712" y="572"/>
                  </a:cubicBezTo>
                  <a:close/>
                  <a:moveTo>
                    <a:pt x="6748" y="0"/>
                  </a:moveTo>
                  <a:cubicBezTo>
                    <a:pt x="6712" y="0"/>
                    <a:pt x="6675" y="0"/>
                    <a:pt x="6638" y="1"/>
                  </a:cubicBezTo>
                  <a:cubicBezTo>
                    <a:pt x="3478" y="46"/>
                    <a:pt x="202" y="2235"/>
                    <a:pt x="54" y="6335"/>
                  </a:cubicBezTo>
                  <a:cubicBezTo>
                    <a:pt x="0" y="7843"/>
                    <a:pt x="378" y="9021"/>
                    <a:pt x="1177" y="9837"/>
                  </a:cubicBezTo>
                  <a:cubicBezTo>
                    <a:pt x="2042" y="10721"/>
                    <a:pt x="3375" y="11167"/>
                    <a:pt x="5141" y="11167"/>
                  </a:cubicBezTo>
                  <a:lnTo>
                    <a:pt x="5292" y="11167"/>
                  </a:lnTo>
                  <a:cubicBezTo>
                    <a:pt x="6678" y="11148"/>
                    <a:pt x="9295" y="10374"/>
                    <a:pt x="10824" y="8321"/>
                  </a:cubicBezTo>
                  <a:cubicBezTo>
                    <a:pt x="12052" y="6673"/>
                    <a:pt x="12327" y="4611"/>
                    <a:pt x="11642" y="2190"/>
                  </a:cubicBezTo>
                  <a:cubicBezTo>
                    <a:pt x="11632" y="2155"/>
                    <a:pt x="11616" y="2123"/>
                    <a:pt x="11595" y="2095"/>
                  </a:cubicBezTo>
                  <a:cubicBezTo>
                    <a:pt x="11529" y="2008"/>
                    <a:pt x="9973" y="0"/>
                    <a:pt x="674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 name="Google Shape;1668;p44"/>
            <p:cNvSpPr/>
            <p:nvPr/>
          </p:nvSpPr>
          <p:spPr>
            <a:xfrm>
              <a:off x="3254750" y="2980125"/>
              <a:ext cx="373900" cy="166475"/>
            </a:xfrm>
            <a:custGeom>
              <a:avLst/>
              <a:gdLst/>
              <a:ahLst/>
              <a:cxnLst/>
              <a:rect l="l" t="t" r="r" b="b"/>
              <a:pathLst>
                <a:path w="14956" h="6659" extrusionOk="0">
                  <a:moveTo>
                    <a:pt x="7088" y="0"/>
                  </a:moveTo>
                  <a:cubicBezTo>
                    <a:pt x="6208" y="0"/>
                    <a:pt x="5308" y="93"/>
                    <a:pt x="4520" y="354"/>
                  </a:cubicBezTo>
                  <a:cubicBezTo>
                    <a:pt x="1821" y="1250"/>
                    <a:pt x="405" y="2125"/>
                    <a:pt x="156" y="4698"/>
                  </a:cubicBezTo>
                  <a:cubicBezTo>
                    <a:pt x="1" y="6300"/>
                    <a:pt x="1708" y="6659"/>
                    <a:pt x="3604" y="6659"/>
                  </a:cubicBezTo>
                  <a:cubicBezTo>
                    <a:pt x="4754" y="6659"/>
                    <a:pt x="5974" y="6526"/>
                    <a:pt x="6890" y="6459"/>
                  </a:cubicBezTo>
                  <a:cubicBezTo>
                    <a:pt x="9314" y="6282"/>
                    <a:pt x="14956" y="1349"/>
                    <a:pt x="14956" y="1349"/>
                  </a:cubicBezTo>
                  <a:lnTo>
                    <a:pt x="11232" y="544"/>
                  </a:lnTo>
                  <a:cubicBezTo>
                    <a:pt x="11232" y="544"/>
                    <a:pt x="9220" y="0"/>
                    <a:pt x="708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1669;p44"/>
            <p:cNvSpPr/>
            <p:nvPr/>
          </p:nvSpPr>
          <p:spPr>
            <a:xfrm>
              <a:off x="3250175" y="2972950"/>
              <a:ext cx="387575" cy="180775"/>
            </a:xfrm>
            <a:custGeom>
              <a:avLst/>
              <a:gdLst/>
              <a:ahLst/>
              <a:cxnLst/>
              <a:rect l="l" t="t" r="r" b="b"/>
              <a:pathLst>
                <a:path w="15503" h="7231" extrusionOk="0">
                  <a:moveTo>
                    <a:pt x="7261" y="574"/>
                  </a:moveTo>
                  <a:cubicBezTo>
                    <a:pt x="9333" y="574"/>
                    <a:pt x="11313" y="1100"/>
                    <a:pt x="11342" y="1107"/>
                  </a:cubicBezTo>
                  <a:cubicBezTo>
                    <a:pt x="11347" y="1109"/>
                    <a:pt x="11351" y="1110"/>
                    <a:pt x="11356" y="1111"/>
                  </a:cubicBezTo>
                  <a:lnTo>
                    <a:pt x="14515" y="1793"/>
                  </a:lnTo>
                  <a:cubicBezTo>
                    <a:pt x="13155" y="2936"/>
                    <a:pt x="8976" y="6321"/>
                    <a:pt x="7054" y="6462"/>
                  </a:cubicBezTo>
                  <a:cubicBezTo>
                    <a:pt x="6833" y="6478"/>
                    <a:pt x="6595" y="6497"/>
                    <a:pt x="6345" y="6518"/>
                  </a:cubicBezTo>
                  <a:cubicBezTo>
                    <a:pt x="5589" y="6582"/>
                    <a:pt x="4671" y="6659"/>
                    <a:pt x="3793" y="6659"/>
                  </a:cubicBezTo>
                  <a:cubicBezTo>
                    <a:pt x="2581" y="6659"/>
                    <a:pt x="1446" y="6512"/>
                    <a:pt x="923" y="5981"/>
                  </a:cubicBezTo>
                  <a:cubicBezTo>
                    <a:pt x="682" y="5738"/>
                    <a:pt x="584" y="5420"/>
                    <a:pt x="624" y="5012"/>
                  </a:cubicBezTo>
                  <a:cubicBezTo>
                    <a:pt x="856" y="2610"/>
                    <a:pt x="2098" y="1806"/>
                    <a:pt x="4793" y="912"/>
                  </a:cubicBezTo>
                  <a:cubicBezTo>
                    <a:pt x="5546" y="663"/>
                    <a:pt x="6411" y="575"/>
                    <a:pt x="7262" y="575"/>
                  </a:cubicBezTo>
                  <a:lnTo>
                    <a:pt x="7261" y="574"/>
                  </a:lnTo>
                  <a:close/>
                  <a:moveTo>
                    <a:pt x="7283" y="0"/>
                  </a:moveTo>
                  <a:cubicBezTo>
                    <a:pt x="6375" y="0"/>
                    <a:pt x="5440" y="97"/>
                    <a:pt x="4614" y="370"/>
                  </a:cubicBezTo>
                  <a:cubicBezTo>
                    <a:pt x="1795" y="1304"/>
                    <a:pt x="315" y="2271"/>
                    <a:pt x="56" y="4958"/>
                  </a:cubicBezTo>
                  <a:cubicBezTo>
                    <a:pt x="0" y="5536"/>
                    <a:pt x="155" y="6015"/>
                    <a:pt x="517" y="6382"/>
                  </a:cubicBezTo>
                  <a:cubicBezTo>
                    <a:pt x="1176" y="7051"/>
                    <a:pt x="2449" y="7230"/>
                    <a:pt x="3801" y="7230"/>
                  </a:cubicBezTo>
                  <a:cubicBezTo>
                    <a:pt x="4680" y="7230"/>
                    <a:pt x="5595" y="7153"/>
                    <a:pt x="6391" y="7088"/>
                  </a:cubicBezTo>
                  <a:cubicBezTo>
                    <a:pt x="6640" y="7067"/>
                    <a:pt x="6876" y="7047"/>
                    <a:pt x="7095" y="7031"/>
                  </a:cubicBezTo>
                  <a:cubicBezTo>
                    <a:pt x="9585" y="6850"/>
                    <a:pt x="15094" y="2054"/>
                    <a:pt x="15327" y="1851"/>
                  </a:cubicBezTo>
                  <a:cubicBezTo>
                    <a:pt x="15503" y="1696"/>
                    <a:pt x="15428" y="1406"/>
                    <a:pt x="15199" y="1357"/>
                  </a:cubicBezTo>
                  <a:lnTo>
                    <a:pt x="11484" y="554"/>
                  </a:lnTo>
                  <a:cubicBezTo>
                    <a:pt x="11308" y="507"/>
                    <a:pt x="9365" y="0"/>
                    <a:pt x="728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70;p44"/>
            <p:cNvSpPr/>
            <p:nvPr/>
          </p:nvSpPr>
          <p:spPr>
            <a:xfrm>
              <a:off x="3453725" y="2898900"/>
              <a:ext cx="416450" cy="188275"/>
            </a:xfrm>
            <a:custGeom>
              <a:avLst/>
              <a:gdLst/>
              <a:ahLst/>
              <a:cxnLst/>
              <a:rect l="l" t="t" r="r" b="b"/>
              <a:pathLst>
                <a:path w="16658" h="7531" extrusionOk="0">
                  <a:moveTo>
                    <a:pt x="15850" y="0"/>
                  </a:moveTo>
                  <a:cubicBezTo>
                    <a:pt x="15474" y="0"/>
                    <a:pt x="14892" y="339"/>
                    <a:pt x="13938" y="788"/>
                  </a:cubicBezTo>
                  <a:cubicBezTo>
                    <a:pt x="12672" y="1385"/>
                    <a:pt x="10195" y="2751"/>
                    <a:pt x="9306" y="3246"/>
                  </a:cubicBezTo>
                  <a:lnTo>
                    <a:pt x="9306" y="3246"/>
                  </a:lnTo>
                  <a:cubicBezTo>
                    <a:pt x="9499" y="3116"/>
                    <a:pt x="9772" y="2901"/>
                    <a:pt x="10108" y="2555"/>
                  </a:cubicBezTo>
                  <a:cubicBezTo>
                    <a:pt x="10812" y="1831"/>
                    <a:pt x="11369" y="824"/>
                    <a:pt x="10792" y="404"/>
                  </a:cubicBezTo>
                  <a:cubicBezTo>
                    <a:pt x="10756" y="378"/>
                    <a:pt x="10714" y="365"/>
                    <a:pt x="10667" y="365"/>
                  </a:cubicBezTo>
                  <a:cubicBezTo>
                    <a:pt x="9975" y="365"/>
                    <a:pt x="8146" y="3028"/>
                    <a:pt x="7313" y="3028"/>
                  </a:cubicBezTo>
                  <a:cubicBezTo>
                    <a:pt x="7295" y="3028"/>
                    <a:pt x="7277" y="3026"/>
                    <a:pt x="7260" y="3024"/>
                  </a:cubicBezTo>
                  <a:cubicBezTo>
                    <a:pt x="6402" y="2893"/>
                    <a:pt x="6098" y="1612"/>
                    <a:pt x="5372" y="766"/>
                  </a:cubicBezTo>
                  <a:cubicBezTo>
                    <a:pt x="5134" y="488"/>
                    <a:pt x="4913" y="394"/>
                    <a:pt x="4725" y="394"/>
                  </a:cubicBezTo>
                  <a:cubicBezTo>
                    <a:pt x="4339" y="394"/>
                    <a:pt x="4087" y="784"/>
                    <a:pt x="4087" y="784"/>
                  </a:cubicBezTo>
                  <a:cubicBezTo>
                    <a:pt x="4087" y="784"/>
                    <a:pt x="5115" y="2768"/>
                    <a:pt x="4549" y="3204"/>
                  </a:cubicBezTo>
                  <a:cubicBezTo>
                    <a:pt x="4457" y="3276"/>
                    <a:pt x="4360" y="3309"/>
                    <a:pt x="4259" y="3309"/>
                  </a:cubicBezTo>
                  <a:cubicBezTo>
                    <a:pt x="3742" y="3309"/>
                    <a:pt x="3113" y="2443"/>
                    <a:pt x="2383" y="1379"/>
                  </a:cubicBezTo>
                  <a:cubicBezTo>
                    <a:pt x="2045" y="888"/>
                    <a:pt x="1712" y="737"/>
                    <a:pt x="1431" y="737"/>
                  </a:cubicBezTo>
                  <a:cubicBezTo>
                    <a:pt x="984" y="737"/>
                    <a:pt x="666" y="1118"/>
                    <a:pt x="666" y="1118"/>
                  </a:cubicBezTo>
                  <a:lnTo>
                    <a:pt x="1838" y="3243"/>
                  </a:lnTo>
                  <a:cubicBezTo>
                    <a:pt x="1838" y="3243"/>
                    <a:pt x="1" y="4553"/>
                    <a:pt x="593" y="6115"/>
                  </a:cubicBezTo>
                  <a:lnTo>
                    <a:pt x="1470" y="7531"/>
                  </a:lnTo>
                  <a:cubicBezTo>
                    <a:pt x="1470" y="7531"/>
                    <a:pt x="2041" y="7523"/>
                    <a:pt x="3604" y="6930"/>
                  </a:cubicBezTo>
                  <a:cubicBezTo>
                    <a:pt x="5166" y="6336"/>
                    <a:pt x="8994" y="4426"/>
                    <a:pt x="10979" y="3542"/>
                  </a:cubicBezTo>
                  <a:cubicBezTo>
                    <a:pt x="12965" y="2657"/>
                    <a:pt x="16658" y="1321"/>
                    <a:pt x="16360" y="469"/>
                  </a:cubicBezTo>
                  <a:cubicBezTo>
                    <a:pt x="16245" y="137"/>
                    <a:pt x="16089" y="0"/>
                    <a:pt x="1585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44"/>
            <p:cNvSpPr/>
            <p:nvPr/>
          </p:nvSpPr>
          <p:spPr>
            <a:xfrm>
              <a:off x="3448300" y="2891750"/>
              <a:ext cx="428900" cy="202575"/>
            </a:xfrm>
            <a:custGeom>
              <a:avLst/>
              <a:gdLst/>
              <a:ahLst/>
              <a:cxnLst/>
              <a:rect l="l" t="t" r="r" b="b"/>
              <a:pathLst>
                <a:path w="17156" h="8103" extrusionOk="0">
                  <a:moveTo>
                    <a:pt x="16067" y="1"/>
                  </a:moveTo>
                  <a:cubicBezTo>
                    <a:pt x="15708" y="1"/>
                    <a:pt x="15264" y="217"/>
                    <a:pt x="14621" y="531"/>
                  </a:cubicBezTo>
                  <a:cubicBezTo>
                    <a:pt x="14443" y="619"/>
                    <a:pt x="14247" y="715"/>
                    <a:pt x="14032" y="816"/>
                  </a:cubicBezTo>
                  <a:cubicBezTo>
                    <a:pt x="13286" y="1167"/>
                    <a:pt x="12118" y="1788"/>
                    <a:pt x="11098" y="2340"/>
                  </a:cubicBezTo>
                  <a:cubicBezTo>
                    <a:pt x="11347" y="1968"/>
                    <a:pt x="11565" y="1514"/>
                    <a:pt x="11530" y="1094"/>
                  </a:cubicBezTo>
                  <a:cubicBezTo>
                    <a:pt x="11507" y="831"/>
                    <a:pt x="11385" y="611"/>
                    <a:pt x="11176" y="459"/>
                  </a:cubicBezTo>
                  <a:cubicBezTo>
                    <a:pt x="11085" y="393"/>
                    <a:pt x="10988" y="362"/>
                    <a:pt x="10885" y="362"/>
                  </a:cubicBezTo>
                  <a:cubicBezTo>
                    <a:pt x="10437" y="362"/>
                    <a:pt x="9872" y="942"/>
                    <a:pt x="9143" y="1692"/>
                  </a:cubicBezTo>
                  <a:cubicBezTo>
                    <a:pt x="8651" y="2199"/>
                    <a:pt x="7826" y="3028"/>
                    <a:pt x="7534" y="3028"/>
                  </a:cubicBezTo>
                  <a:cubicBezTo>
                    <a:pt x="7529" y="3028"/>
                    <a:pt x="7524" y="3027"/>
                    <a:pt x="7519" y="3027"/>
                  </a:cubicBezTo>
                  <a:cubicBezTo>
                    <a:pt x="7102" y="2964"/>
                    <a:pt x="6820" y="2474"/>
                    <a:pt x="6494" y="1907"/>
                  </a:cubicBezTo>
                  <a:cubicBezTo>
                    <a:pt x="6291" y="1553"/>
                    <a:pt x="6081" y="1188"/>
                    <a:pt x="5805" y="866"/>
                  </a:cubicBezTo>
                  <a:cubicBezTo>
                    <a:pt x="5537" y="554"/>
                    <a:pt x="5251" y="395"/>
                    <a:pt x="4945" y="395"/>
                  </a:cubicBezTo>
                  <a:cubicBezTo>
                    <a:pt x="4924" y="395"/>
                    <a:pt x="4903" y="396"/>
                    <a:pt x="4883" y="397"/>
                  </a:cubicBezTo>
                  <a:cubicBezTo>
                    <a:pt x="4391" y="430"/>
                    <a:pt x="4096" y="866"/>
                    <a:pt x="4064" y="915"/>
                  </a:cubicBezTo>
                  <a:cubicBezTo>
                    <a:pt x="4009" y="1001"/>
                    <a:pt x="4003" y="1110"/>
                    <a:pt x="4050" y="1201"/>
                  </a:cubicBezTo>
                  <a:cubicBezTo>
                    <a:pt x="4522" y="2113"/>
                    <a:pt x="4785" y="3116"/>
                    <a:pt x="4591" y="3264"/>
                  </a:cubicBezTo>
                  <a:cubicBezTo>
                    <a:pt x="4551" y="3295"/>
                    <a:pt x="4517" y="3310"/>
                    <a:pt x="4475" y="3310"/>
                  </a:cubicBezTo>
                  <a:cubicBezTo>
                    <a:pt x="4465" y="3310"/>
                    <a:pt x="4455" y="3309"/>
                    <a:pt x="4444" y="3307"/>
                  </a:cubicBezTo>
                  <a:cubicBezTo>
                    <a:pt x="4029" y="3242"/>
                    <a:pt x="3310" y="2195"/>
                    <a:pt x="2835" y="1504"/>
                  </a:cubicBezTo>
                  <a:cubicBezTo>
                    <a:pt x="2499" y="1016"/>
                    <a:pt x="2116" y="758"/>
                    <a:pt x="1696" y="739"/>
                  </a:cubicBezTo>
                  <a:cubicBezTo>
                    <a:pt x="1679" y="738"/>
                    <a:pt x="1662" y="737"/>
                    <a:pt x="1645" y="737"/>
                  </a:cubicBezTo>
                  <a:cubicBezTo>
                    <a:pt x="1076" y="737"/>
                    <a:pt x="680" y="1201"/>
                    <a:pt x="664" y="1221"/>
                  </a:cubicBezTo>
                  <a:cubicBezTo>
                    <a:pt x="589" y="1311"/>
                    <a:pt x="577" y="1439"/>
                    <a:pt x="633" y="1542"/>
                  </a:cubicBezTo>
                  <a:lnTo>
                    <a:pt x="1689" y="3455"/>
                  </a:lnTo>
                  <a:cubicBezTo>
                    <a:pt x="1192" y="3876"/>
                    <a:pt x="0" y="5073"/>
                    <a:pt x="544" y="6504"/>
                  </a:cubicBezTo>
                  <a:cubicBezTo>
                    <a:pt x="588" y="6618"/>
                    <a:pt x="695" y="6688"/>
                    <a:pt x="810" y="6688"/>
                  </a:cubicBezTo>
                  <a:cubicBezTo>
                    <a:pt x="844" y="6688"/>
                    <a:pt x="879" y="6682"/>
                    <a:pt x="913" y="6669"/>
                  </a:cubicBezTo>
                  <a:cubicBezTo>
                    <a:pt x="1059" y="6613"/>
                    <a:pt x="1133" y="6448"/>
                    <a:pt x="1078" y="6301"/>
                  </a:cubicBezTo>
                  <a:cubicBezTo>
                    <a:pt x="571" y="4965"/>
                    <a:pt x="2204" y="3774"/>
                    <a:pt x="2221" y="3762"/>
                  </a:cubicBezTo>
                  <a:cubicBezTo>
                    <a:pt x="2339" y="3677"/>
                    <a:pt x="2375" y="3518"/>
                    <a:pt x="2305" y="3391"/>
                  </a:cubicBezTo>
                  <a:lnTo>
                    <a:pt x="1241" y="1463"/>
                  </a:lnTo>
                  <a:cubicBezTo>
                    <a:pt x="1339" y="1389"/>
                    <a:pt x="1483" y="1309"/>
                    <a:pt x="1641" y="1309"/>
                  </a:cubicBezTo>
                  <a:cubicBezTo>
                    <a:pt x="1652" y="1309"/>
                    <a:pt x="1663" y="1310"/>
                    <a:pt x="1674" y="1310"/>
                  </a:cubicBezTo>
                  <a:cubicBezTo>
                    <a:pt x="1904" y="1322"/>
                    <a:pt x="2137" y="1496"/>
                    <a:pt x="2365" y="1828"/>
                  </a:cubicBezTo>
                  <a:cubicBezTo>
                    <a:pt x="3145" y="2964"/>
                    <a:pt x="3746" y="3776"/>
                    <a:pt x="4355" y="3872"/>
                  </a:cubicBezTo>
                  <a:cubicBezTo>
                    <a:pt x="4396" y="3878"/>
                    <a:pt x="4437" y="3882"/>
                    <a:pt x="4477" y="3882"/>
                  </a:cubicBezTo>
                  <a:cubicBezTo>
                    <a:pt x="4643" y="3882"/>
                    <a:pt x="4801" y="3825"/>
                    <a:pt x="4941" y="3717"/>
                  </a:cubicBezTo>
                  <a:cubicBezTo>
                    <a:pt x="5576" y="3227"/>
                    <a:pt x="4962" y="1763"/>
                    <a:pt x="4645" y="1111"/>
                  </a:cubicBezTo>
                  <a:cubicBezTo>
                    <a:pt x="4715" y="1044"/>
                    <a:pt x="4815" y="974"/>
                    <a:pt x="4922" y="967"/>
                  </a:cubicBezTo>
                  <a:cubicBezTo>
                    <a:pt x="4923" y="967"/>
                    <a:pt x="4925" y="967"/>
                    <a:pt x="4926" y="967"/>
                  </a:cubicBezTo>
                  <a:cubicBezTo>
                    <a:pt x="5105" y="967"/>
                    <a:pt x="5262" y="1110"/>
                    <a:pt x="5372" y="1239"/>
                  </a:cubicBezTo>
                  <a:cubicBezTo>
                    <a:pt x="5613" y="1520"/>
                    <a:pt x="5810" y="1862"/>
                    <a:pt x="6000" y="2193"/>
                  </a:cubicBezTo>
                  <a:cubicBezTo>
                    <a:pt x="6367" y="2829"/>
                    <a:pt x="6745" y="3488"/>
                    <a:pt x="7434" y="3592"/>
                  </a:cubicBezTo>
                  <a:cubicBezTo>
                    <a:pt x="7467" y="3597"/>
                    <a:pt x="7500" y="3600"/>
                    <a:pt x="7534" y="3600"/>
                  </a:cubicBezTo>
                  <a:cubicBezTo>
                    <a:pt x="8045" y="3600"/>
                    <a:pt x="8651" y="3018"/>
                    <a:pt x="9553" y="2091"/>
                  </a:cubicBezTo>
                  <a:cubicBezTo>
                    <a:pt x="9969" y="1663"/>
                    <a:pt x="10667" y="945"/>
                    <a:pt x="10840" y="921"/>
                  </a:cubicBezTo>
                  <a:cubicBezTo>
                    <a:pt x="10915" y="977"/>
                    <a:pt x="10953" y="1044"/>
                    <a:pt x="10961" y="1143"/>
                  </a:cubicBezTo>
                  <a:cubicBezTo>
                    <a:pt x="10991" y="1492"/>
                    <a:pt x="10653" y="2095"/>
                    <a:pt x="10121" y="2643"/>
                  </a:cubicBezTo>
                  <a:cubicBezTo>
                    <a:pt x="9802" y="2970"/>
                    <a:pt x="9547" y="3172"/>
                    <a:pt x="9370" y="3290"/>
                  </a:cubicBezTo>
                  <a:cubicBezTo>
                    <a:pt x="9177" y="3398"/>
                    <a:pt x="9062" y="3462"/>
                    <a:pt x="9056" y="3465"/>
                  </a:cubicBezTo>
                  <a:cubicBezTo>
                    <a:pt x="8927" y="3538"/>
                    <a:pt x="8875" y="3697"/>
                    <a:pt x="8936" y="3831"/>
                  </a:cubicBezTo>
                  <a:cubicBezTo>
                    <a:pt x="8983" y="3936"/>
                    <a:pt x="9087" y="3999"/>
                    <a:pt x="9196" y="3999"/>
                  </a:cubicBezTo>
                  <a:cubicBezTo>
                    <a:pt x="9227" y="3999"/>
                    <a:pt x="9259" y="3994"/>
                    <a:pt x="9290" y="3984"/>
                  </a:cubicBezTo>
                  <a:cubicBezTo>
                    <a:pt x="9315" y="3975"/>
                    <a:pt x="9450" y="3924"/>
                    <a:pt x="9674" y="3774"/>
                  </a:cubicBezTo>
                  <a:cubicBezTo>
                    <a:pt x="10573" y="3276"/>
                    <a:pt x="13032" y="1920"/>
                    <a:pt x="14277" y="1332"/>
                  </a:cubicBezTo>
                  <a:cubicBezTo>
                    <a:pt x="14494" y="1230"/>
                    <a:pt x="14692" y="1133"/>
                    <a:pt x="14874" y="1045"/>
                  </a:cubicBezTo>
                  <a:cubicBezTo>
                    <a:pt x="15389" y="794"/>
                    <a:pt x="15842" y="571"/>
                    <a:pt x="16062" y="571"/>
                  </a:cubicBezTo>
                  <a:cubicBezTo>
                    <a:pt x="16092" y="571"/>
                    <a:pt x="16118" y="575"/>
                    <a:pt x="16139" y="584"/>
                  </a:cubicBezTo>
                  <a:cubicBezTo>
                    <a:pt x="16213" y="615"/>
                    <a:pt x="16272" y="745"/>
                    <a:pt x="16307" y="849"/>
                  </a:cubicBezTo>
                  <a:cubicBezTo>
                    <a:pt x="16463" y="1293"/>
                    <a:pt x="13333" y="2611"/>
                    <a:pt x="12305" y="3043"/>
                  </a:cubicBezTo>
                  <a:cubicBezTo>
                    <a:pt x="11862" y="3229"/>
                    <a:pt x="11443" y="3406"/>
                    <a:pt x="11079" y="3567"/>
                  </a:cubicBezTo>
                  <a:cubicBezTo>
                    <a:pt x="10312" y="3909"/>
                    <a:pt x="9285" y="4397"/>
                    <a:pt x="8196" y="4913"/>
                  </a:cubicBezTo>
                  <a:cubicBezTo>
                    <a:pt x="6462" y="5737"/>
                    <a:pt x="4669" y="6588"/>
                    <a:pt x="3718" y="6949"/>
                  </a:cubicBezTo>
                  <a:cubicBezTo>
                    <a:pt x="2251" y="7506"/>
                    <a:pt x="1685" y="7532"/>
                    <a:pt x="1683" y="7532"/>
                  </a:cubicBezTo>
                  <a:cubicBezTo>
                    <a:pt x="1526" y="7533"/>
                    <a:pt x="1398" y="7661"/>
                    <a:pt x="1400" y="7819"/>
                  </a:cubicBezTo>
                  <a:cubicBezTo>
                    <a:pt x="1401" y="7976"/>
                    <a:pt x="1529" y="8103"/>
                    <a:pt x="1686" y="8103"/>
                  </a:cubicBezTo>
                  <a:cubicBezTo>
                    <a:pt x="1686" y="8103"/>
                    <a:pt x="1687" y="8103"/>
                    <a:pt x="1688" y="8103"/>
                  </a:cubicBezTo>
                  <a:lnTo>
                    <a:pt x="1690" y="8103"/>
                  </a:lnTo>
                  <a:cubicBezTo>
                    <a:pt x="1754" y="8102"/>
                    <a:pt x="2356" y="8077"/>
                    <a:pt x="3920" y="7483"/>
                  </a:cubicBezTo>
                  <a:cubicBezTo>
                    <a:pt x="4891" y="7115"/>
                    <a:pt x="6695" y="6257"/>
                    <a:pt x="8440" y="5430"/>
                  </a:cubicBezTo>
                  <a:cubicBezTo>
                    <a:pt x="9525" y="4914"/>
                    <a:pt x="10549" y="4427"/>
                    <a:pt x="11310" y="4089"/>
                  </a:cubicBezTo>
                  <a:cubicBezTo>
                    <a:pt x="11670" y="3928"/>
                    <a:pt x="12086" y="3753"/>
                    <a:pt x="12524" y="3568"/>
                  </a:cubicBezTo>
                  <a:cubicBezTo>
                    <a:pt x="15419" y="2351"/>
                    <a:pt x="17155" y="1547"/>
                    <a:pt x="16846" y="660"/>
                  </a:cubicBezTo>
                  <a:cubicBezTo>
                    <a:pt x="16775" y="458"/>
                    <a:pt x="16648" y="175"/>
                    <a:pt x="16355" y="56"/>
                  </a:cubicBezTo>
                  <a:cubicBezTo>
                    <a:pt x="16264" y="18"/>
                    <a:pt x="16169" y="1"/>
                    <a:pt x="1606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 name="Google Shape;1672;p44"/>
            <p:cNvSpPr/>
            <p:nvPr/>
          </p:nvSpPr>
          <p:spPr>
            <a:xfrm>
              <a:off x="2982450" y="3325175"/>
              <a:ext cx="94225" cy="222300"/>
            </a:xfrm>
            <a:custGeom>
              <a:avLst/>
              <a:gdLst/>
              <a:ahLst/>
              <a:cxnLst/>
              <a:rect l="l" t="t" r="r" b="b"/>
              <a:pathLst>
                <a:path w="3769" h="8892" extrusionOk="0">
                  <a:moveTo>
                    <a:pt x="3185" y="0"/>
                  </a:moveTo>
                  <a:cubicBezTo>
                    <a:pt x="3151" y="0"/>
                    <a:pt x="3117" y="7"/>
                    <a:pt x="3083" y="20"/>
                  </a:cubicBezTo>
                  <a:cubicBezTo>
                    <a:pt x="2998" y="53"/>
                    <a:pt x="993" y="841"/>
                    <a:pt x="830" y="2129"/>
                  </a:cubicBezTo>
                  <a:cubicBezTo>
                    <a:pt x="750" y="2766"/>
                    <a:pt x="1118" y="3382"/>
                    <a:pt x="1926" y="3959"/>
                  </a:cubicBezTo>
                  <a:cubicBezTo>
                    <a:pt x="2782" y="4573"/>
                    <a:pt x="3172" y="5209"/>
                    <a:pt x="3086" y="5850"/>
                  </a:cubicBezTo>
                  <a:cubicBezTo>
                    <a:pt x="2963" y="6763"/>
                    <a:pt x="1833" y="7739"/>
                    <a:pt x="206" y="8339"/>
                  </a:cubicBezTo>
                  <a:cubicBezTo>
                    <a:pt x="77" y="8387"/>
                    <a:pt x="1" y="8521"/>
                    <a:pt x="25" y="8657"/>
                  </a:cubicBezTo>
                  <a:cubicBezTo>
                    <a:pt x="49" y="8793"/>
                    <a:pt x="167" y="8892"/>
                    <a:pt x="305" y="8892"/>
                  </a:cubicBezTo>
                  <a:cubicBezTo>
                    <a:pt x="308" y="8892"/>
                    <a:pt x="310" y="8892"/>
                    <a:pt x="313" y="8892"/>
                  </a:cubicBezTo>
                  <a:cubicBezTo>
                    <a:pt x="344" y="8892"/>
                    <a:pt x="375" y="8885"/>
                    <a:pt x="404" y="8874"/>
                  </a:cubicBezTo>
                  <a:cubicBezTo>
                    <a:pt x="1854" y="8339"/>
                    <a:pt x="3469" y="7284"/>
                    <a:pt x="3651" y="5926"/>
                  </a:cubicBezTo>
                  <a:cubicBezTo>
                    <a:pt x="3769" y="5058"/>
                    <a:pt x="3299" y="4241"/>
                    <a:pt x="2259" y="3495"/>
                  </a:cubicBezTo>
                  <a:cubicBezTo>
                    <a:pt x="1635" y="3049"/>
                    <a:pt x="1345" y="2614"/>
                    <a:pt x="1397" y="2201"/>
                  </a:cubicBezTo>
                  <a:cubicBezTo>
                    <a:pt x="1497" y="1412"/>
                    <a:pt x="2797" y="744"/>
                    <a:pt x="3289" y="552"/>
                  </a:cubicBezTo>
                  <a:cubicBezTo>
                    <a:pt x="3436" y="496"/>
                    <a:pt x="3509" y="331"/>
                    <a:pt x="3452" y="183"/>
                  </a:cubicBezTo>
                  <a:cubicBezTo>
                    <a:pt x="3408" y="70"/>
                    <a:pt x="3300" y="0"/>
                    <a:pt x="318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 name="Google Shape;1673;p44"/>
            <p:cNvSpPr/>
            <p:nvPr/>
          </p:nvSpPr>
          <p:spPr>
            <a:xfrm>
              <a:off x="2568275" y="3292950"/>
              <a:ext cx="254925" cy="243225"/>
            </a:xfrm>
            <a:custGeom>
              <a:avLst/>
              <a:gdLst/>
              <a:ahLst/>
              <a:cxnLst/>
              <a:rect l="l" t="t" r="r" b="b"/>
              <a:pathLst>
                <a:path w="10197" h="9729" extrusionOk="0">
                  <a:moveTo>
                    <a:pt x="9880" y="0"/>
                  </a:moveTo>
                  <a:cubicBezTo>
                    <a:pt x="9749" y="0"/>
                    <a:pt x="9632" y="95"/>
                    <a:pt x="9605" y="229"/>
                  </a:cubicBezTo>
                  <a:cubicBezTo>
                    <a:pt x="9586" y="321"/>
                    <a:pt x="7686" y="9157"/>
                    <a:pt x="962" y="9157"/>
                  </a:cubicBezTo>
                  <a:cubicBezTo>
                    <a:pt x="755" y="9157"/>
                    <a:pt x="544" y="9149"/>
                    <a:pt x="328" y="9132"/>
                  </a:cubicBezTo>
                  <a:cubicBezTo>
                    <a:pt x="318" y="9131"/>
                    <a:pt x="307" y="9130"/>
                    <a:pt x="297" y="9130"/>
                  </a:cubicBezTo>
                  <a:cubicBezTo>
                    <a:pt x="150" y="9130"/>
                    <a:pt x="25" y="9242"/>
                    <a:pt x="13" y="9393"/>
                  </a:cubicBezTo>
                  <a:cubicBezTo>
                    <a:pt x="1" y="9552"/>
                    <a:pt x="123" y="9692"/>
                    <a:pt x="282" y="9700"/>
                  </a:cubicBezTo>
                  <a:cubicBezTo>
                    <a:pt x="518" y="9719"/>
                    <a:pt x="748" y="9729"/>
                    <a:pt x="973" y="9729"/>
                  </a:cubicBezTo>
                  <a:cubicBezTo>
                    <a:pt x="8146" y="9729"/>
                    <a:pt x="10144" y="441"/>
                    <a:pt x="10165" y="344"/>
                  </a:cubicBezTo>
                  <a:cubicBezTo>
                    <a:pt x="10196" y="190"/>
                    <a:pt x="10096" y="39"/>
                    <a:pt x="9942" y="7"/>
                  </a:cubicBezTo>
                  <a:cubicBezTo>
                    <a:pt x="9921" y="2"/>
                    <a:pt x="9900" y="0"/>
                    <a:pt x="988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1674;p44"/>
            <p:cNvSpPr/>
            <p:nvPr/>
          </p:nvSpPr>
          <p:spPr>
            <a:xfrm>
              <a:off x="2924475" y="3618425"/>
              <a:ext cx="95275" cy="79900"/>
            </a:xfrm>
            <a:custGeom>
              <a:avLst/>
              <a:gdLst/>
              <a:ahLst/>
              <a:cxnLst/>
              <a:rect l="l" t="t" r="r" b="b"/>
              <a:pathLst>
                <a:path w="3811" h="3196" extrusionOk="0">
                  <a:moveTo>
                    <a:pt x="1" y="3195"/>
                  </a:moveTo>
                  <a:lnTo>
                    <a:pt x="3810"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 name="Google Shape;1675;p44"/>
            <p:cNvSpPr/>
            <p:nvPr/>
          </p:nvSpPr>
          <p:spPr>
            <a:xfrm>
              <a:off x="2914775" y="3611250"/>
              <a:ext cx="113025" cy="94200"/>
            </a:xfrm>
            <a:custGeom>
              <a:avLst/>
              <a:gdLst/>
              <a:ahLst/>
              <a:cxnLst/>
              <a:rect l="l" t="t" r="r" b="b"/>
              <a:pathLst>
                <a:path w="4521" h="3768" extrusionOk="0">
                  <a:moveTo>
                    <a:pt x="4200" y="1"/>
                  </a:moveTo>
                  <a:cubicBezTo>
                    <a:pt x="4135" y="1"/>
                    <a:pt x="4068" y="23"/>
                    <a:pt x="4015" y="69"/>
                  </a:cubicBezTo>
                  <a:lnTo>
                    <a:pt x="205" y="3263"/>
                  </a:lnTo>
                  <a:cubicBezTo>
                    <a:pt x="1" y="3435"/>
                    <a:pt x="123" y="3767"/>
                    <a:pt x="389" y="3767"/>
                  </a:cubicBezTo>
                  <a:cubicBezTo>
                    <a:pt x="456" y="3767"/>
                    <a:pt x="522" y="3743"/>
                    <a:pt x="573" y="3701"/>
                  </a:cubicBezTo>
                  <a:lnTo>
                    <a:pt x="4382" y="506"/>
                  </a:lnTo>
                  <a:cubicBezTo>
                    <a:pt x="4504" y="405"/>
                    <a:pt x="4520" y="224"/>
                    <a:pt x="4419" y="102"/>
                  </a:cubicBezTo>
                  <a:cubicBezTo>
                    <a:pt x="4362" y="35"/>
                    <a:pt x="4282" y="1"/>
                    <a:pt x="420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1676;p44"/>
            <p:cNvSpPr/>
            <p:nvPr/>
          </p:nvSpPr>
          <p:spPr>
            <a:xfrm>
              <a:off x="2606100" y="3138875"/>
              <a:ext cx="37625" cy="149400"/>
            </a:xfrm>
            <a:custGeom>
              <a:avLst/>
              <a:gdLst/>
              <a:ahLst/>
              <a:cxnLst/>
              <a:rect l="l" t="t" r="r" b="b"/>
              <a:pathLst>
                <a:path w="1505" h="5976" extrusionOk="0">
                  <a:moveTo>
                    <a:pt x="0" y="1"/>
                  </a:moveTo>
                  <a:lnTo>
                    <a:pt x="71" y="4996"/>
                  </a:lnTo>
                  <a:lnTo>
                    <a:pt x="1505" y="5976"/>
                  </a:lnTo>
                  <a:lnTo>
                    <a:pt x="1285" y="554"/>
                  </a:lnTo>
                  <a:lnTo>
                    <a:pt x="0"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 name="Google Shape;1677;p44"/>
            <p:cNvSpPr/>
            <p:nvPr/>
          </p:nvSpPr>
          <p:spPr>
            <a:xfrm>
              <a:off x="2598900" y="3131725"/>
              <a:ext cx="52125" cy="163700"/>
            </a:xfrm>
            <a:custGeom>
              <a:avLst/>
              <a:gdLst/>
              <a:ahLst/>
              <a:cxnLst/>
              <a:rect l="l" t="t" r="r" b="b"/>
              <a:pathLst>
                <a:path w="2085" h="6548" extrusionOk="0">
                  <a:moveTo>
                    <a:pt x="287" y="1"/>
                  </a:moveTo>
                  <a:cubicBezTo>
                    <a:pt x="136" y="1"/>
                    <a:pt x="0" y="124"/>
                    <a:pt x="2" y="290"/>
                  </a:cubicBezTo>
                  <a:lnTo>
                    <a:pt x="73" y="5287"/>
                  </a:lnTo>
                  <a:cubicBezTo>
                    <a:pt x="75" y="5442"/>
                    <a:pt x="222" y="5568"/>
                    <a:pt x="356" y="5568"/>
                  </a:cubicBezTo>
                  <a:cubicBezTo>
                    <a:pt x="359" y="5568"/>
                    <a:pt x="361" y="5568"/>
                    <a:pt x="363" y="5568"/>
                  </a:cubicBezTo>
                  <a:cubicBezTo>
                    <a:pt x="520" y="5566"/>
                    <a:pt x="647" y="5437"/>
                    <a:pt x="645" y="5279"/>
                  </a:cubicBezTo>
                  <a:lnTo>
                    <a:pt x="581" y="723"/>
                  </a:lnTo>
                  <a:lnTo>
                    <a:pt x="1295" y="1031"/>
                  </a:lnTo>
                  <a:lnTo>
                    <a:pt x="1507" y="6274"/>
                  </a:lnTo>
                  <a:cubicBezTo>
                    <a:pt x="1513" y="6427"/>
                    <a:pt x="1638" y="6548"/>
                    <a:pt x="1792" y="6548"/>
                  </a:cubicBezTo>
                  <a:lnTo>
                    <a:pt x="1804" y="6547"/>
                  </a:lnTo>
                  <a:cubicBezTo>
                    <a:pt x="1961" y="6541"/>
                    <a:pt x="2084" y="6407"/>
                    <a:pt x="2078" y="6250"/>
                  </a:cubicBezTo>
                  <a:lnTo>
                    <a:pt x="1858" y="827"/>
                  </a:lnTo>
                  <a:cubicBezTo>
                    <a:pt x="1854" y="717"/>
                    <a:pt x="1786" y="620"/>
                    <a:pt x="1685" y="577"/>
                  </a:cubicBezTo>
                  <a:lnTo>
                    <a:pt x="401" y="25"/>
                  </a:lnTo>
                  <a:cubicBezTo>
                    <a:pt x="363" y="8"/>
                    <a:pt x="325" y="1"/>
                    <a:pt x="28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 name="Google Shape;1678;p44"/>
            <p:cNvSpPr/>
            <p:nvPr/>
          </p:nvSpPr>
          <p:spPr>
            <a:xfrm>
              <a:off x="3201175" y="3152475"/>
              <a:ext cx="40825" cy="132425"/>
            </a:xfrm>
            <a:custGeom>
              <a:avLst/>
              <a:gdLst/>
              <a:ahLst/>
              <a:cxnLst/>
              <a:rect l="l" t="t" r="r" b="b"/>
              <a:pathLst>
                <a:path w="1633" h="5297" extrusionOk="0">
                  <a:moveTo>
                    <a:pt x="1138" y="0"/>
                  </a:moveTo>
                  <a:lnTo>
                    <a:pt x="0" y="301"/>
                  </a:lnTo>
                  <a:lnTo>
                    <a:pt x="71" y="5297"/>
                  </a:lnTo>
                  <a:lnTo>
                    <a:pt x="1633" y="4867"/>
                  </a:lnTo>
                  <a:lnTo>
                    <a:pt x="1138"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 name="Google Shape;1679;p44"/>
            <p:cNvSpPr/>
            <p:nvPr/>
          </p:nvSpPr>
          <p:spPr>
            <a:xfrm>
              <a:off x="3194000" y="3145325"/>
              <a:ext cx="55500" cy="146725"/>
            </a:xfrm>
            <a:custGeom>
              <a:avLst/>
              <a:gdLst/>
              <a:ahLst/>
              <a:cxnLst/>
              <a:rect l="l" t="t" r="r" b="b"/>
              <a:pathLst>
                <a:path w="2220" h="5869" extrusionOk="0">
                  <a:moveTo>
                    <a:pt x="1425" y="1"/>
                  </a:moveTo>
                  <a:cubicBezTo>
                    <a:pt x="1401" y="1"/>
                    <a:pt x="1376" y="4"/>
                    <a:pt x="1352" y="10"/>
                  </a:cubicBezTo>
                  <a:lnTo>
                    <a:pt x="214" y="312"/>
                  </a:lnTo>
                  <a:cubicBezTo>
                    <a:pt x="88" y="345"/>
                    <a:pt x="0" y="460"/>
                    <a:pt x="2" y="592"/>
                  </a:cubicBezTo>
                  <a:lnTo>
                    <a:pt x="73" y="5587"/>
                  </a:lnTo>
                  <a:cubicBezTo>
                    <a:pt x="75" y="5744"/>
                    <a:pt x="202" y="5869"/>
                    <a:pt x="358" y="5869"/>
                  </a:cubicBezTo>
                  <a:lnTo>
                    <a:pt x="362" y="5869"/>
                  </a:lnTo>
                  <a:cubicBezTo>
                    <a:pt x="520" y="5867"/>
                    <a:pt x="646" y="5737"/>
                    <a:pt x="644" y="5580"/>
                  </a:cubicBezTo>
                  <a:lnTo>
                    <a:pt x="576" y="806"/>
                  </a:lnTo>
                  <a:lnTo>
                    <a:pt x="1175" y="648"/>
                  </a:lnTo>
                  <a:lnTo>
                    <a:pt x="1636" y="5181"/>
                  </a:lnTo>
                  <a:cubicBezTo>
                    <a:pt x="1650" y="5326"/>
                    <a:pt x="1767" y="5438"/>
                    <a:pt x="1912" y="5438"/>
                  </a:cubicBezTo>
                  <a:cubicBezTo>
                    <a:pt x="1924" y="5438"/>
                    <a:pt x="1936" y="5438"/>
                    <a:pt x="1948" y="5436"/>
                  </a:cubicBezTo>
                  <a:cubicBezTo>
                    <a:pt x="2106" y="5420"/>
                    <a:pt x="2220" y="5280"/>
                    <a:pt x="2204" y="5123"/>
                  </a:cubicBezTo>
                  <a:lnTo>
                    <a:pt x="1709" y="257"/>
                  </a:lnTo>
                  <a:cubicBezTo>
                    <a:pt x="1700" y="173"/>
                    <a:pt x="1657" y="98"/>
                    <a:pt x="1587" y="51"/>
                  </a:cubicBezTo>
                  <a:cubicBezTo>
                    <a:pt x="1539" y="18"/>
                    <a:pt x="1483" y="1"/>
                    <a:pt x="142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1680;p44"/>
            <p:cNvSpPr/>
            <p:nvPr/>
          </p:nvSpPr>
          <p:spPr>
            <a:xfrm>
              <a:off x="2834325" y="3197775"/>
              <a:ext cx="40850" cy="121700"/>
            </a:xfrm>
            <a:custGeom>
              <a:avLst/>
              <a:gdLst/>
              <a:ahLst/>
              <a:cxnLst/>
              <a:rect l="l" t="t" r="r" b="b"/>
              <a:pathLst>
                <a:path w="1634" h="4868" extrusionOk="0">
                  <a:moveTo>
                    <a:pt x="1139" y="1"/>
                  </a:moveTo>
                  <a:lnTo>
                    <a:pt x="1" y="303"/>
                  </a:lnTo>
                  <a:lnTo>
                    <a:pt x="150" y="4766"/>
                  </a:lnTo>
                  <a:lnTo>
                    <a:pt x="1634" y="4868"/>
                  </a:lnTo>
                  <a:lnTo>
                    <a:pt x="1139"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1681;p44"/>
            <p:cNvSpPr/>
            <p:nvPr/>
          </p:nvSpPr>
          <p:spPr>
            <a:xfrm>
              <a:off x="2827125" y="3190650"/>
              <a:ext cx="55550" cy="135975"/>
            </a:xfrm>
            <a:custGeom>
              <a:avLst/>
              <a:gdLst/>
              <a:ahLst/>
              <a:cxnLst/>
              <a:rect l="l" t="t" r="r" b="b"/>
              <a:pathLst>
                <a:path w="2222" h="5439" extrusionOk="0">
                  <a:moveTo>
                    <a:pt x="1429" y="1"/>
                  </a:moveTo>
                  <a:cubicBezTo>
                    <a:pt x="1404" y="1"/>
                    <a:pt x="1379" y="4"/>
                    <a:pt x="1354" y="11"/>
                  </a:cubicBezTo>
                  <a:lnTo>
                    <a:pt x="217" y="312"/>
                  </a:lnTo>
                  <a:cubicBezTo>
                    <a:pt x="88" y="345"/>
                    <a:pt x="1" y="464"/>
                    <a:pt x="5" y="598"/>
                  </a:cubicBezTo>
                  <a:lnTo>
                    <a:pt x="154" y="5059"/>
                  </a:lnTo>
                  <a:cubicBezTo>
                    <a:pt x="158" y="5214"/>
                    <a:pt x="298" y="5335"/>
                    <a:pt x="441" y="5335"/>
                  </a:cubicBezTo>
                  <a:cubicBezTo>
                    <a:pt x="444" y="5335"/>
                    <a:pt x="446" y="5335"/>
                    <a:pt x="449" y="5335"/>
                  </a:cubicBezTo>
                  <a:cubicBezTo>
                    <a:pt x="606" y="5330"/>
                    <a:pt x="729" y="5198"/>
                    <a:pt x="724" y="5041"/>
                  </a:cubicBezTo>
                  <a:lnTo>
                    <a:pt x="584" y="805"/>
                  </a:lnTo>
                  <a:lnTo>
                    <a:pt x="1177" y="648"/>
                  </a:lnTo>
                  <a:lnTo>
                    <a:pt x="1638" y="5182"/>
                  </a:lnTo>
                  <a:cubicBezTo>
                    <a:pt x="1652" y="5328"/>
                    <a:pt x="1775" y="5438"/>
                    <a:pt x="1922" y="5439"/>
                  </a:cubicBezTo>
                  <a:cubicBezTo>
                    <a:pt x="1932" y="5439"/>
                    <a:pt x="1941" y="5438"/>
                    <a:pt x="1951" y="5436"/>
                  </a:cubicBezTo>
                  <a:cubicBezTo>
                    <a:pt x="2108" y="5420"/>
                    <a:pt x="2222" y="5281"/>
                    <a:pt x="2207" y="5123"/>
                  </a:cubicBezTo>
                  <a:lnTo>
                    <a:pt x="1712" y="257"/>
                  </a:lnTo>
                  <a:cubicBezTo>
                    <a:pt x="1697" y="108"/>
                    <a:pt x="1571" y="1"/>
                    <a:pt x="14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1682;p44"/>
            <p:cNvSpPr/>
            <p:nvPr/>
          </p:nvSpPr>
          <p:spPr>
            <a:xfrm>
              <a:off x="2533925" y="2094650"/>
              <a:ext cx="827175" cy="1119875"/>
            </a:xfrm>
            <a:custGeom>
              <a:avLst/>
              <a:gdLst/>
              <a:ahLst/>
              <a:cxnLst/>
              <a:rect l="l" t="t" r="r" b="b"/>
              <a:pathLst>
                <a:path w="33087" h="44795" extrusionOk="0">
                  <a:moveTo>
                    <a:pt x="16422" y="1"/>
                  </a:moveTo>
                  <a:cubicBezTo>
                    <a:pt x="14570" y="1"/>
                    <a:pt x="13104" y="274"/>
                    <a:pt x="13104" y="274"/>
                  </a:cubicBezTo>
                  <a:cubicBezTo>
                    <a:pt x="13104" y="274"/>
                    <a:pt x="116" y="3883"/>
                    <a:pt x="132" y="5024"/>
                  </a:cubicBezTo>
                  <a:cubicBezTo>
                    <a:pt x="149" y="6167"/>
                    <a:pt x="1" y="36148"/>
                    <a:pt x="36" y="38621"/>
                  </a:cubicBezTo>
                  <a:cubicBezTo>
                    <a:pt x="70" y="41096"/>
                    <a:pt x="3426" y="42857"/>
                    <a:pt x="7916" y="44030"/>
                  </a:cubicBezTo>
                  <a:cubicBezTo>
                    <a:pt x="9998" y="44574"/>
                    <a:pt x="13345" y="44794"/>
                    <a:pt x="16553" y="44794"/>
                  </a:cubicBezTo>
                  <a:cubicBezTo>
                    <a:pt x="20261" y="44794"/>
                    <a:pt x="23784" y="44501"/>
                    <a:pt x="24952" y="44076"/>
                  </a:cubicBezTo>
                  <a:cubicBezTo>
                    <a:pt x="27130" y="43283"/>
                    <a:pt x="30069" y="42481"/>
                    <a:pt x="30430" y="41048"/>
                  </a:cubicBezTo>
                  <a:cubicBezTo>
                    <a:pt x="30790" y="39615"/>
                    <a:pt x="30592" y="25532"/>
                    <a:pt x="30653" y="23152"/>
                  </a:cubicBezTo>
                  <a:cubicBezTo>
                    <a:pt x="30715" y="20773"/>
                    <a:pt x="33087" y="13505"/>
                    <a:pt x="32288" y="10852"/>
                  </a:cubicBezTo>
                  <a:cubicBezTo>
                    <a:pt x="31489" y="8199"/>
                    <a:pt x="29936" y="6032"/>
                    <a:pt x="28303" y="5008"/>
                  </a:cubicBezTo>
                  <a:cubicBezTo>
                    <a:pt x="26670" y="3984"/>
                    <a:pt x="22345" y="904"/>
                    <a:pt x="19386" y="280"/>
                  </a:cubicBezTo>
                  <a:cubicBezTo>
                    <a:pt x="18392" y="71"/>
                    <a:pt x="17358" y="1"/>
                    <a:pt x="16422"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1683;p44"/>
            <p:cNvSpPr/>
            <p:nvPr/>
          </p:nvSpPr>
          <p:spPr>
            <a:xfrm>
              <a:off x="2527125" y="2087475"/>
              <a:ext cx="834075" cy="1134075"/>
            </a:xfrm>
            <a:custGeom>
              <a:avLst/>
              <a:gdLst/>
              <a:ahLst/>
              <a:cxnLst/>
              <a:rect l="l" t="t" r="r" b="b"/>
              <a:pathLst>
                <a:path w="33363" h="45363" extrusionOk="0">
                  <a:moveTo>
                    <a:pt x="16701" y="574"/>
                  </a:moveTo>
                  <a:cubicBezTo>
                    <a:pt x="17620" y="574"/>
                    <a:pt x="18632" y="642"/>
                    <a:pt x="19599" y="846"/>
                  </a:cubicBezTo>
                  <a:cubicBezTo>
                    <a:pt x="22041" y="1362"/>
                    <a:pt x="25438" y="3587"/>
                    <a:pt x="27466" y="4917"/>
                  </a:cubicBezTo>
                  <a:cubicBezTo>
                    <a:pt x="27842" y="5162"/>
                    <a:pt x="28167" y="5375"/>
                    <a:pt x="28423" y="5537"/>
                  </a:cubicBezTo>
                  <a:cubicBezTo>
                    <a:pt x="30059" y="6563"/>
                    <a:pt x="31540" y="8741"/>
                    <a:pt x="32286" y="11222"/>
                  </a:cubicBezTo>
                  <a:cubicBezTo>
                    <a:pt x="32772" y="12835"/>
                    <a:pt x="31995" y="16408"/>
                    <a:pt x="31371" y="19278"/>
                  </a:cubicBezTo>
                  <a:cubicBezTo>
                    <a:pt x="30991" y="21026"/>
                    <a:pt x="30663" y="22536"/>
                    <a:pt x="30640" y="23433"/>
                  </a:cubicBezTo>
                  <a:cubicBezTo>
                    <a:pt x="30621" y="24156"/>
                    <a:pt x="30626" y="25912"/>
                    <a:pt x="30632" y="28135"/>
                  </a:cubicBezTo>
                  <a:cubicBezTo>
                    <a:pt x="30646" y="32979"/>
                    <a:pt x="30668" y="40301"/>
                    <a:pt x="30425" y="41265"/>
                  </a:cubicBezTo>
                  <a:cubicBezTo>
                    <a:pt x="30153" y="42345"/>
                    <a:pt x="27999" y="43093"/>
                    <a:pt x="26098" y="43753"/>
                  </a:cubicBezTo>
                  <a:cubicBezTo>
                    <a:pt x="25765" y="43868"/>
                    <a:pt x="25438" y="43982"/>
                    <a:pt x="25127" y="44095"/>
                  </a:cubicBezTo>
                  <a:cubicBezTo>
                    <a:pt x="24024" y="44497"/>
                    <a:pt x="20479" y="44803"/>
                    <a:pt x="16736" y="44803"/>
                  </a:cubicBezTo>
                  <a:cubicBezTo>
                    <a:pt x="13616" y="44803"/>
                    <a:pt x="10358" y="44590"/>
                    <a:pt x="8260" y="44042"/>
                  </a:cubicBezTo>
                  <a:cubicBezTo>
                    <a:pt x="4782" y="43132"/>
                    <a:pt x="629" y="41503"/>
                    <a:pt x="592" y="38905"/>
                  </a:cubicBezTo>
                  <a:cubicBezTo>
                    <a:pt x="572" y="37435"/>
                    <a:pt x="616" y="26188"/>
                    <a:pt x="652" y="17150"/>
                  </a:cubicBezTo>
                  <a:cubicBezTo>
                    <a:pt x="676" y="11045"/>
                    <a:pt x="698" y="5773"/>
                    <a:pt x="684" y="5347"/>
                  </a:cubicBezTo>
                  <a:cubicBezTo>
                    <a:pt x="1013" y="4654"/>
                    <a:pt x="7426" y="2511"/>
                    <a:pt x="13440" y="839"/>
                  </a:cubicBezTo>
                  <a:cubicBezTo>
                    <a:pt x="13581" y="814"/>
                    <a:pt x="14976" y="574"/>
                    <a:pt x="16701" y="574"/>
                  </a:cubicBezTo>
                  <a:close/>
                  <a:moveTo>
                    <a:pt x="16682" y="1"/>
                  </a:moveTo>
                  <a:cubicBezTo>
                    <a:pt x="14858" y="1"/>
                    <a:pt x="13415" y="264"/>
                    <a:pt x="13324" y="280"/>
                  </a:cubicBezTo>
                  <a:cubicBezTo>
                    <a:pt x="13316" y="282"/>
                    <a:pt x="13308" y="283"/>
                    <a:pt x="13300" y="285"/>
                  </a:cubicBezTo>
                  <a:cubicBezTo>
                    <a:pt x="8370" y="1656"/>
                    <a:pt x="102" y="4131"/>
                    <a:pt x="119" y="5316"/>
                  </a:cubicBezTo>
                  <a:cubicBezTo>
                    <a:pt x="126" y="5776"/>
                    <a:pt x="105" y="11046"/>
                    <a:pt x="81" y="17148"/>
                  </a:cubicBezTo>
                  <a:cubicBezTo>
                    <a:pt x="46" y="26189"/>
                    <a:pt x="1" y="37439"/>
                    <a:pt x="22" y="38914"/>
                  </a:cubicBezTo>
                  <a:cubicBezTo>
                    <a:pt x="55" y="41287"/>
                    <a:pt x="2779" y="43198"/>
                    <a:pt x="8115" y="44594"/>
                  </a:cubicBezTo>
                  <a:cubicBezTo>
                    <a:pt x="10195" y="45138"/>
                    <a:pt x="13607" y="45363"/>
                    <a:pt x="16880" y="45363"/>
                  </a:cubicBezTo>
                  <a:cubicBezTo>
                    <a:pt x="20579" y="45363"/>
                    <a:pt x="24103" y="45075"/>
                    <a:pt x="25322" y="44632"/>
                  </a:cubicBezTo>
                  <a:cubicBezTo>
                    <a:pt x="25630" y="44519"/>
                    <a:pt x="25954" y="44407"/>
                    <a:pt x="26285" y="44292"/>
                  </a:cubicBezTo>
                  <a:cubicBezTo>
                    <a:pt x="28422" y="43550"/>
                    <a:pt x="30631" y="42784"/>
                    <a:pt x="30978" y="41406"/>
                  </a:cubicBezTo>
                  <a:cubicBezTo>
                    <a:pt x="31239" y="40372"/>
                    <a:pt x="31218" y="33298"/>
                    <a:pt x="31203" y="28134"/>
                  </a:cubicBezTo>
                  <a:cubicBezTo>
                    <a:pt x="31198" y="25916"/>
                    <a:pt x="31192" y="24163"/>
                    <a:pt x="31211" y="23448"/>
                  </a:cubicBezTo>
                  <a:cubicBezTo>
                    <a:pt x="31232" y="22606"/>
                    <a:pt x="31570" y="21048"/>
                    <a:pt x="31929" y="19400"/>
                  </a:cubicBezTo>
                  <a:cubicBezTo>
                    <a:pt x="32601" y="16312"/>
                    <a:pt x="33362" y="12813"/>
                    <a:pt x="32834" y="11058"/>
                  </a:cubicBezTo>
                  <a:cubicBezTo>
                    <a:pt x="32049" y="8451"/>
                    <a:pt x="30475" y="6150"/>
                    <a:pt x="28728" y="5054"/>
                  </a:cubicBezTo>
                  <a:cubicBezTo>
                    <a:pt x="28473" y="4894"/>
                    <a:pt x="28151" y="4683"/>
                    <a:pt x="27780" y="4441"/>
                  </a:cubicBezTo>
                  <a:cubicBezTo>
                    <a:pt x="25716" y="3088"/>
                    <a:pt x="22263" y="826"/>
                    <a:pt x="19716" y="289"/>
                  </a:cubicBezTo>
                  <a:cubicBezTo>
                    <a:pt x="18693" y="73"/>
                    <a:pt x="17636" y="1"/>
                    <a:pt x="1668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 name="Google Shape;1684;p44"/>
            <p:cNvSpPr/>
            <p:nvPr/>
          </p:nvSpPr>
          <p:spPr>
            <a:xfrm>
              <a:off x="3086125" y="2295675"/>
              <a:ext cx="88675" cy="883775"/>
            </a:xfrm>
            <a:custGeom>
              <a:avLst/>
              <a:gdLst/>
              <a:ahLst/>
              <a:cxnLst/>
              <a:rect l="l" t="t" r="r" b="b"/>
              <a:pathLst>
                <a:path w="3547" h="35351" extrusionOk="0">
                  <a:moveTo>
                    <a:pt x="310" y="1"/>
                  </a:moveTo>
                  <a:cubicBezTo>
                    <a:pt x="293" y="1"/>
                    <a:pt x="276" y="2"/>
                    <a:pt x="259" y="6"/>
                  </a:cubicBezTo>
                  <a:cubicBezTo>
                    <a:pt x="103" y="33"/>
                    <a:pt x="0" y="182"/>
                    <a:pt x="28" y="337"/>
                  </a:cubicBezTo>
                  <a:cubicBezTo>
                    <a:pt x="45" y="427"/>
                    <a:pt x="1652" y="9427"/>
                    <a:pt x="892" y="13702"/>
                  </a:cubicBezTo>
                  <a:cubicBezTo>
                    <a:pt x="358" y="16705"/>
                    <a:pt x="897" y="26699"/>
                    <a:pt x="1443" y="28756"/>
                  </a:cubicBezTo>
                  <a:cubicBezTo>
                    <a:pt x="2137" y="31377"/>
                    <a:pt x="2306" y="34433"/>
                    <a:pt x="1369" y="34800"/>
                  </a:cubicBezTo>
                  <a:cubicBezTo>
                    <a:pt x="1241" y="34850"/>
                    <a:pt x="1166" y="34983"/>
                    <a:pt x="1192" y="35119"/>
                  </a:cubicBezTo>
                  <a:cubicBezTo>
                    <a:pt x="1217" y="35253"/>
                    <a:pt x="1334" y="35351"/>
                    <a:pt x="1471" y="35351"/>
                  </a:cubicBezTo>
                  <a:cubicBezTo>
                    <a:pt x="1472" y="35351"/>
                    <a:pt x="1472" y="35351"/>
                    <a:pt x="1473" y="35351"/>
                  </a:cubicBezTo>
                  <a:cubicBezTo>
                    <a:pt x="1508" y="35351"/>
                    <a:pt x="1544" y="35344"/>
                    <a:pt x="1577" y="35331"/>
                  </a:cubicBezTo>
                  <a:cubicBezTo>
                    <a:pt x="3546" y="34561"/>
                    <a:pt x="2010" y="28669"/>
                    <a:pt x="1995" y="28610"/>
                  </a:cubicBezTo>
                  <a:cubicBezTo>
                    <a:pt x="1458" y="26587"/>
                    <a:pt x="929" y="16757"/>
                    <a:pt x="1454" y="13802"/>
                  </a:cubicBezTo>
                  <a:cubicBezTo>
                    <a:pt x="2231" y="9427"/>
                    <a:pt x="658" y="609"/>
                    <a:pt x="590" y="236"/>
                  </a:cubicBezTo>
                  <a:cubicBezTo>
                    <a:pt x="565" y="98"/>
                    <a:pt x="445" y="1"/>
                    <a:pt x="3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 name="Google Shape;1685;p44"/>
            <p:cNvSpPr/>
            <p:nvPr/>
          </p:nvSpPr>
          <p:spPr>
            <a:xfrm>
              <a:off x="2805025" y="1952550"/>
              <a:ext cx="390350" cy="379525"/>
            </a:xfrm>
            <a:custGeom>
              <a:avLst/>
              <a:gdLst/>
              <a:ahLst/>
              <a:cxnLst/>
              <a:rect l="l" t="t" r="r" b="b"/>
              <a:pathLst>
                <a:path w="15614" h="15181" extrusionOk="0">
                  <a:moveTo>
                    <a:pt x="7579" y="0"/>
                  </a:moveTo>
                  <a:cubicBezTo>
                    <a:pt x="7504" y="0"/>
                    <a:pt x="7437" y="7"/>
                    <a:pt x="7377" y="21"/>
                  </a:cubicBezTo>
                  <a:cubicBezTo>
                    <a:pt x="6243" y="280"/>
                    <a:pt x="5116" y="946"/>
                    <a:pt x="5116" y="946"/>
                  </a:cubicBezTo>
                  <a:cubicBezTo>
                    <a:pt x="5116" y="946"/>
                    <a:pt x="5091" y="945"/>
                    <a:pt x="5048" y="945"/>
                  </a:cubicBezTo>
                  <a:cubicBezTo>
                    <a:pt x="4754" y="945"/>
                    <a:pt x="3591" y="991"/>
                    <a:pt x="3178" y="1705"/>
                  </a:cubicBezTo>
                  <a:cubicBezTo>
                    <a:pt x="2701" y="2523"/>
                    <a:pt x="1" y="6784"/>
                    <a:pt x="1" y="6784"/>
                  </a:cubicBezTo>
                  <a:lnTo>
                    <a:pt x="3530" y="15181"/>
                  </a:lnTo>
                  <a:lnTo>
                    <a:pt x="7619" y="11387"/>
                  </a:lnTo>
                  <a:lnTo>
                    <a:pt x="11553" y="14011"/>
                  </a:lnTo>
                  <a:lnTo>
                    <a:pt x="13128" y="10497"/>
                  </a:lnTo>
                  <a:lnTo>
                    <a:pt x="15613" y="13955"/>
                  </a:lnTo>
                  <a:cubicBezTo>
                    <a:pt x="15613" y="13955"/>
                    <a:pt x="14365" y="6094"/>
                    <a:pt x="13525" y="4076"/>
                  </a:cubicBezTo>
                  <a:cubicBezTo>
                    <a:pt x="12729" y="2163"/>
                    <a:pt x="8938" y="0"/>
                    <a:pt x="7579"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 name="Google Shape;1686;p44"/>
            <p:cNvSpPr/>
            <p:nvPr/>
          </p:nvSpPr>
          <p:spPr>
            <a:xfrm>
              <a:off x="2797525" y="1945450"/>
              <a:ext cx="405400" cy="393750"/>
            </a:xfrm>
            <a:custGeom>
              <a:avLst/>
              <a:gdLst/>
              <a:ahLst/>
              <a:cxnLst/>
              <a:rect l="l" t="t" r="r" b="b"/>
              <a:pathLst>
                <a:path w="16216" h="15750" extrusionOk="0">
                  <a:moveTo>
                    <a:pt x="7882" y="568"/>
                  </a:moveTo>
                  <a:cubicBezTo>
                    <a:pt x="9019" y="568"/>
                    <a:pt x="12793" y="2625"/>
                    <a:pt x="13561" y="4469"/>
                  </a:cubicBezTo>
                  <a:cubicBezTo>
                    <a:pt x="14183" y="5961"/>
                    <a:pt x="15047" y="10803"/>
                    <a:pt x="15433" y="13080"/>
                  </a:cubicBezTo>
                  <a:lnTo>
                    <a:pt x="13660" y="10614"/>
                  </a:lnTo>
                  <a:cubicBezTo>
                    <a:pt x="13605" y="10539"/>
                    <a:pt x="13519" y="10495"/>
                    <a:pt x="13427" y="10495"/>
                  </a:cubicBezTo>
                  <a:cubicBezTo>
                    <a:pt x="13417" y="10495"/>
                    <a:pt x="13408" y="10496"/>
                    <a:pt x="13399" y="10497"/>
                  </a:cubicBezTo>
                  <a:cubicBezTo>
                    <a:pt x="13298" y="10506"/>
                    <a:pt x="13210" y="10571"/>
                    <a:pt x="13168" y="10663"/>
                  </a:cubicBezTo>
                  <a:lnTo>
                    <a:pt x="11731" y="13870"/>
                  </a:lnTo>
                  <a:lnTo>
                    <a:pt x="8077" y="11434"/>
                  </a:lnTo>
                  <a:cubicBezTo>
                    <a:pt x="8029" y="11401"/>
                    <a:pt x="7973" y="11385"/>
                    <a:pt x="7918" y="11385"/>
                  </a:cubicBezTo>
                  <a:cubicBezTo>
                    <a:pt x="7848" y="11385"/>
                    <a:pt x="7778" y="11411"/>
                    <a:pt x="7724" y="11461"/>
                  </a:cubicBezTo>
                  <a:lnTo>
                    <a:pt x="3935" y="14978"/>
                  </a:lnTo>
                  <a:lnTo>
                    <a:pt x="622" y="7095"/>
                  </a:lnTo>
                  <a:cubicBezTo>
                    <a:pt x="1080" y="6370"/>
                    <a:pt x="3292" y="2876"/>
                    <a:pt x="3724" y="2131"/>
                  </a:cubicBezTo>
                  <a:cubicBezTo>
                    <a:pt x="4024" y="1616"/>
                    <a:pt x="4935" y="1514"/>
                    <a:pt x="5337" y="1514"/>
                  </a:cubicBezTo>
                  <a:cubicBezTo>
                    <a:pt x="5361" y="1514"/>
                    <a:pt x="5384" y="1514"/>
                    <a:pt x="5404" y="1515"/>
                  </a:cubicBezTo>
                  <a:cubicBezTo>
                    <a:pt x="5409" y="1515"/>
                    <a:pt x="5414" y="1515"/>
                    <a:pt x="5420" y="1515"/>
                  </a:cubicBezTo>
                  <a:cubicBezTo>
                    <a:pt x="5470" y="1515"/>
                    <a:pt x="5518" y="1501"/>
                    <a:pt x="5561" y="1475"/>
                  </a:cubicBezTo>
                  <a:cubicBezTo>
                    <a:pt x="5571" y="1469"/>
                    <a:pt x="6665" y="829"/>
                    <a:pt x="7740" y="582"/>
                  </a:cubicBezTo>
                  <a:cubicBezTo>
                    <a:pt x="7781" y="573"/>
                    <a:pt x="7829" y="568"/>
                    <a:pt x="7882" y="568"/>
                  </a:cubicBezTo>
                  <a:close/>
                  <a:moveTo>
                    <a:pt x="7861" y="1"/>
                  </a:moveTo>
                  <a:cubicBezTo>
                    <a:pt x="7770" y="1"/>
                    <a:pt x="7686" y="9"/>
                    <a:pt x="7613" y="26"/>
                  </a:cubicBezTo>
                  <a:cubicBezTo>
                    <a:pt x="6601" y="258"/>
                    <a:pt x="5613" y="789"/>
                    <a:pt x="5341" y="943"/>
                  </a:cubicBezTo>
                  <a:cubicBezTo>
                    <a:pt x="4994" y="943"/>
                    <a:pt x="3720" y="1004"/>
                    <a:pt x="3231" y="1844"/>
                  </a:cubicBezTo>
                  <a:cubicBezTo>
                    <a:pt x="2763" y="2648"/>
                    <a:pt x="87" y="6872"/>
                    <a:pt x="60" y="6916"/>
                  </a:cubicBezTo>
                  <a:cubicBezTo>
                    <a:pt x="10" y="6994"/>
                    <a:pt x="1" y="7093"/>
                    <a:pt x="37" y="7179"/>
                  </a:cubicBezTo>
                  <a:lnTo>
                    <a:pt x="3567" y="15575"/>
                  </a:lnTo>
                  <a:cubicBezTo>
                    <a:pt x="3603" y="15661"/>
                    <a:pt x="3679" y="15724"/>
                    <a:pt x="3770" y="15743"/>
                  </a:cubicBezTo>
                  <a:cubicBezTo>
                    <a:pt x="3790" y="15747"/>
                    <a:pt x="3809" y="15750"/>
                    <a:pt x="3830" y="15750"/>
                  </a:cubicBezTo>
                  <a:cubicBezTo>
                    <a:pt x="3902" y="15750"/>
                    <a:pt x="3971" y="15722"/>
                    <a:pt x="4024" y="15674"/>
                  </a:cubicBezTo>
                  <a:lnTo>
                    <a:pt x="7947" y="12034"/>
                  </a:lnTo>
                  <a:lnTo>
                    <a:pt x="11695" y="14533"/>
                  </a:lnTo>
                  <a:cubicBezTo>
                    <a:pt x="11744" y="14566"/>
                    <a:pt x="11799" y="14581"/>
                    <a:pt x="11853" y="14581"/>
                  </a:cubicBezTo>
                  <a:cubicBezTo>
                    <a:pt x="11961" y="14581"/>
                    <a:pt x="12066" y="14520"/>
                    <a:pt x="12114" y="14412"/>
                  </a:cubicBezTo>
                  <a:lnTo>
                    <a:pt x="13485" y="11350"/>
                  </a:lnTo>
                  <a:lnTo>
                    <a:pt x="15681" y="14405"/>
                  </a:lnTo>
                  <a:cubicBezTo>
                    <a:pt x="15736" y="14482"/>
                    <a:pt x="15823" y="14524"/>
                    <a:pt x="15913" y="14524"/>
                  </a:cubicBezTo>
                  <a:cubicBezTo>
                    <a:pt x="15949" y="14524"/>
                    <a:pt x="15986" y="14517"/>
                    <a:pt x="16021" y="14503"/>
                  </a:cubicBezTo>
                  <a:cubicBezTo>
                    <a:pt x="16144" y="14452"/>
                    <a:pt x="16216" y="14324"/>
                    <a:pt x="16195" y="14193"/>
                  </a:cubicBezTo>
                  <a:cubicBezTo>
                    <a:pt x="16144" y="13871"/>
                    <a:pt x="14932" y="6276"/>
                    <a:pt x="14088" y="4250"/>
                  </a:cubicBezTo>
                  <a:cubicBezTo>
                    <a:pt x="13253" y="2244"/>
                    <a:pt x="9374" y="1"/>
                    <a:pt x="78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 name="Google Shape;1687;p44"/>
            <p:cNvSpPr/>
            <p:nvPr/>
          </p:nvSpPr>
          <p:spPr>
            <a:xfrm>
              <a:off x="2920425" y="1827975"/>
              <a:ext cx="194300" cy="474875"/>
            </a:xfrm>
            <a:custGeom>
              <a:avLst/>
              <a:gdLst/>
              <a:ahLst/>
              <a:cxnLst/>
              <a:rect l="l" t="t" r="r" b="b"/>
              <a:pathLst>
                <a:path w="7772" h="18995" extrusionOk="0">
                  <a:moveTo>
                    <a:pt x="498" y="1"/>
                  </a:moveTo>
                  <a:cubicBezTo>
                    <a:pt x="498" y="1"/>
                    <a:pt x="1" y="5123"/>
                    <a:pt x="31" y="7234"/>
                  </a:cubicBezTo>
                  <a:cubicBezTo>
                    <a:pt x="61" y="9346"/>
                    <a:pt x="2407" y="14429"/>
                    <a:pt x="3068" y="15231"/>
                  </a:cubicBezTo>
                  <a:cubicBezTo>
                    <a:pt x="3729" y="16035"/>
                    <a:pt x="6937" y="18994"/>
                    <a:pt x="6937" y="18994"/>
                  </a:cubicBezTo>
                  <a:cubicBezTo>
                    <a:pt x="6937" y="18994"/>
                    <a:pt x="7362" y="14522"/>
                    <a:pt x="7501" y="12895"/>
                  </a:cubicBezTo>
                  <a:cubicBezTo>
                    <a:pt x="7640" y="11269"/>
                    <a:pt x="7772" y="9075"/>
                    <a:pt x="7772" y="9075"/>
                  </a:cubicBezTo>
                  <a:cubicBezTo>
                    <a:pt x="7772" y="9075"/>
                    <a:pt x="4320" y="6199"/>
                    <a:pt x="3237" y="4265"/>
                  </a:cubicBezTo>
                  <a:cubicBezTo>
                    <a:pt x="2155" y="2331"/>
                    <a:pt x="498" y="1"/>
                    <a:pt x="49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 name="Google Shape;1688;p44"/>
            <p:cNvSpPr/>
            <p:nvPr/>
          </p:nvSpPr>
          <p:spPr>
            <a:xfrm>
              <a:off x="2913325" y="1820825"/>
              <a:ext cx="208675" cy="489150"/>
            </a:xfrm>
            <a:custGeom>
              <a:avLst/>
              <a:gdLst/>
              <a:ahLst/>
              <a:cxnLst/>
              <a:rect l="l" t="t" r="r" b="b"/>
              <a:pathLst>
                <a:path w="8347" h="19566" extrusionOk="0">
                  <a:moveTo>
                    <a:pt x="994" y="1092"/>
                  </a:moveTo>
                  <a:cubicBezTo>
                    <a:pt x="1560" y="1918"/>
                    <a:pt x="2551" y="3402"/>
                    <a:pt x="3272" y="4691"/>
                  </a:cubicBezTo>
                  <a:cubicBezTo>
                    <a:pt x="4270" y="6474"/>
                    <a:pt x="7149" y="8966"/>
                    <a:pt x="7762" y="9486"/>
                  </a:cubicBezTo>
                  <a:cubicBezTo>
                    <a:pt x="7731" y="9999"/>
                    <a:pt x="7618" y="11790"/>
                    <a:pt x="7500" y="13156"/>
                  </a:cubicBezTo>
                  <a:cubicBezTo>
                    <a:pt x="7392" y="14423"/>
                    <a:pt x="7111" y="17417"/>
                    <a:pt x="6992" y="18678"/>
                  </a:cubicBezTo>
                  <a:cubicBezTo>
                    <a:pt x="6100" y="17847"/>
                    <a:pt x="4070" y="15943"/>
                    <a:pt x="3572" y="15336"/>
                  </a:cubicBezTo>
                  <a:cubicBezTo>
                    <a:pt x="2973" y="14610"/>
                    <a:pt x="630" y="9570"/>
                    <a:pt x="600" y="7516"/>
                  </a:cubicBezTo>
                  <a:cubicBezTo>
                    <a:pt x="578" y="5936"/>
                    <a:pt x="858" y="2605"/>
                    <a:pt x="994" y="1092"/>
                  </a:cubicBezTo>
                  <a:close/>
                  <a:moveTo>
                    <a:pt x="783" y="1"/>
                  </a:moveTo>
                  <a:cubicBezTo>
                    <a:pt x="647" y="1"/>
                    <a:pt x="513" y="97"/>
                    <a:pt x="497" y="258"/>
                  </a:cubicBezTo>
                  <a:cubicBezTo>
                    <a:pt x="476" y="468"/>
                    <a:pt x="0" y="5422"/>
                    <a:pt x="29" y="7525"/>
                  </a:cubicBezTo>
                  <a:cubicBezTo>
                    <a:pt x="61" y="9784"/>
                    <a:pt x="2470" y="14897"/>
                    <a:pt x="3131" y="15699"/>
                  </a:cubicBezTo>
                  <a:cubicBezTo>
                    <a:pt x="3798" y="16508"/>
                    <a:pt x="6896" y="19369"/>
                    <a:pt x="7028" y="19490"/>
                  </a:cubicBezTo>
                  <a:cubicBezTo>
                    <a:pt x="7081" y="19539"/>
                    <a:pt x="7149" y="19566"/>
                    <a:pt x="7221" y="19566"/>
                  </a:cubicBezTo>
                  <a:cubicBezTo>
                    <a:pt x="7368" y="19566"/>
                    <a:pt x="7491" y="19454"/>
                    <a:pt x="7505" y="19307"/>
                  </a:cubicBezTo>
                  <a:cubicBezTo>
                    <a:pt x="7505" y="19307"/>
                    <a:pt x="7929" y="14833"/>
                    <a:pt x="8069" y="13206"/>
                  </a:cubicBezTo>
                  <a:cubicBezTo>
                    <a:pt x="8207" y="11595"/>
                    <a:pt x="8340" y="9400"/>
                    <a:pt x="8341" y="9378"/>
                  </a:cubicBezTo>
                  <a:cubicBezTo>
                    <a:pt x="8346" y="9287"/>
                    <a:pt x="8308" y="9199"/>
                    <a:pt x="8238" y="9141"/>
                  </a:cubicBezTo>
                  <a:cubicBezTo>
                    <a:pt x="8204" y="9113"/>
                    <a:pt x="4815" y="6278"/>
                    <a:pt x="3770" y="4412"/>
                  </a:cubicBezTo>
                  <a:cubicBezTo>
                    <a:pt x="2692" y="2487"/>
                    <a:pt x="1030" y="144"/>
                    <a:pt x="1013" y="121"/>
                  </a:cubicBezTo>
                  <a:cubicBezTo>
                    <a:pt x="954" y="39"/>
                    <a:pt x="868" y="1"/>
                    <a:pt x="78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 name="Google Shape;1689;p44"/>
            <p:cNvSpPr/>
            <p:nvPr/>
          </p:nvSpPr>
          <p:spPr>
            <a:xfrm>
              <a:off x="2745225" y="1372925"/>
              <a:ext cx="616975" cy="587900"/>
            </a:xfrm>
            <a:custGeom>
              <a:avLst/>
              <a:gdLst/>
              <a:ahLst/>
              <a:cxnLst/>
              <a:rect l="l" t="t" r="r" b="b"/>
              <a:pathLst>
                <a:path w="24679" h="23516" extrusionOk="0">
                  <a:moveTo>
                    <a:pt x="12855" y="1"/>
                  </a:moveTo>
                  <a:cubicBezTo>
                    <a:pt x="9343" y="1"/>
                    <a:pt x="4767" y="2121"/>
                    <a:pt x="2618" y="5683"/>
                  </a:cubicBezTo>
                  <a:cubicBezTo>
                    <a:pt x="0" y="10024"/>
                    <a:pt x="3578" y="16146"/>
                    <a:pt x="3675" y="17200"/>
                  </a:cubicBezTo>
                  <a:cubicBezTo>
                    <a:pt x="3770" y="18255"/>
                    <a:pt x="1585" y="18773"/>
                    <a:pt x="1597" y="19666"/>
                  </a:cubicBezTo>
                  <a:cubicBezTo>
                    <a:pt x="1610" y="20558"/>
                    <a:pt x="2214" y="23069"/>
                    <a:pt x="4980" y="23435"/>
                  </a:cubicBezTo>
                  <a:cubicBezTo>
                    <a:pt x="5399" y="23491"/>
                    <a:pt x="5773" y="23515"/>
                    <a:pt x="6107" y="23515"/>
                  </a:cubicBezTo>
                  <a:cubicBezTo>
                    <a:pt x="7976" y="23515"/>
                    <a:pt x="8581" y="22742"/>
                    <a:pt x="8782" y="22326"/>
                  </a:cubicBezTo>
                  <a:cubicBezTo>
                    <a:pt x="9018" y="21835"/>
                    <a:pt x="15484" y="13866"/>
                    <a:pt x="16449" y="13121"/>
                  </a:cubicBezTo>
                  <a:cubicBezTo>
                    <a:pt x="16805" y="12846"/>
                    <a:pt x="17318" y="12512"/>
                    <a:pt x="17823" y="12200"/>
                  </a:cubicBezTo>
                  <a:cubicBezTo>
                    <a:pt x="18213" y="13954"/>
                    <a:pt x="19644" y="15835"/>
                    <a:pt x="20173" y="15835"/>
                  </a:cubicBezTo>
                  <a:cubicBezTo>
                    <a:pt x="20191" y="15835"/>
                    <a:pt x="20207" y="15833"/>
                    <a:pt x="20222" y="15829"/>
                  </a:cubicBezTo>
                  <a:cubicBezTo>
                    <a:pt x="20870" y="15658"/>
                    <a:pt x="24180" y="14312"/>
                    <a:pt x="24460" y="11059"/>
                  </a:cubicBezTo>
                  <a:cubicBezTo>
                    <a:pt x="24678" y="8503"/>
                    <a:pt x="22356" y="6840"/>
                    <a:pt x="21351" y="6243"/>
                  </a:cubicBezTo>
                  <a:cubicBezTo>
                    <a:pt x="20747" y="3784"/>
                    <a:pt x="18073" y="1345"/>
                    <a:pt x="14968" y="311"/>
                  </a:cubicBezTo>
                  <a:cubicBezTo>
                    <a:pt x="14339" y="102"/>
                    <a:pt x="13622" y="1"/>
                    <a:pt x="128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 name="Google Shape;1690;p44"/>
            <p:cNvSpPr/>
            <p:nvPr/>
          </p:nvSpPr>
          <p:spPr>
            <a:xfrm>
              <a:off x="2751250" y="1365225"/>
              <a:ext cx="618225" cy="602725"/>
            </a:xfrm>
            <a:custGeom>
              <a:avLst/>
              <a:gdLst/>
              <a:ahLst/>
              <a:cxnLst/>
              <a:rect l="l" t="t" r="r" b="b"/>
              <a:pathLst>
                <a:path w="24729" h="24109" extrusionOk="0">
                  <a:moveTo>
                    <a:pt x="12620" y="596"/>
                  </a:moveTo>
                  <a:cubicBezTo>
                    <a:pt x="13357" y="596"/>
                    <a:pt x="14041" y="691"/>
                    <a:pt x="14637" y="890"/>
                  </a:cubicBezTo>
                  <a:cubicBezTo>
                    <a:pt x="17708" y="1913"/>
                    <a:pt x="20256" y="4269"/>
                    <a:pt x="20832" y="6619"/>
                  </a:cubicBezTo>
                  <a:cubicBezTo>
                    <a:pt x="20851" y="6694"/>
                    <a:pt x="20898" y="6757"/>
                    <a:pt x="20964" y="6798"/>
                  </a:cubicBezTo>
                  <a:cubicBezTo>
                    <a:pt x="21925" y="7367"/>
                    <a:pt x="24139" y="8950"/>
                    <a:pt x="23934" y="11343"/>
                  </a:cubicBezTo>
                  <a:cubicBezTo>
                    <a:pt x="23644" y="14724"/>
                    <a:pt x="19945" y="15853"/>
                    <a:pt x="19938" y="15859"/>
                  </a:cubicBezTo>
                  <a:cubicBezTo>
                    <a:pt x="19615" y="15816"/>
                    <a:pt x="18248" y="14186"/>
                    <a:pt x="17860" y="12447"/>
                  </a:cubicBezTo>
                  <a:cubicBezTo>
                    <a:pt x="17829" y="12309"/>
                    <a:pt x="17708" y="12223"/>
                    <a:pt x="17580" y="12223"/>
                  </a:cubicBezTo>
                  <a:cubicBezTo>
                    <a:pt x="17530" y="12223"/>
                    <a:pt x="17478" y="12237"/>
                    <a:pt x="17431" y="12266"/>
                  </a:cubicBezTo>
                  <a:cubicBezTo>
                    <a:pt x="16821" y="12643"/>
                    <a:pt x="16351" y="12959"/>
                    <a:pt x="16033" y="13204"/>
                  </a:cubicBezTo>
                  <a:cubicBezTo>
                    <a:pt x="15094" y="13928"/>
                    <a:pt x="8577" y="21902"/>
                    <a:pt x="8283" y="22510"/>
                  </a:cubicBezTo>
                  <a:cubicBezTo>
                    <a:pt x="8084" y="22925"/>
                    <a:pt x="7511" y="23539"/>
                    <a:pt x="5877" y="23539"/>
                  </a:cubicBezTo>
                  <a:cubicBezTo>
                    <a:pt x="5554" y="23539"/>
                    <a:pt x="5189" y="23515"/>
                    <a:pt x="4777" y="23460"/>
                  </a:cubicBezTo>
                  <a:cubicBezTo>
                    <a:pt x="2241" y="23123"/>
                    <a:pt x="1654" y="20826"/>
                    <a:pt x="1642" y="19970"/>
                  </a:cubicBezTo>
                  <a:cubicBezTo>
                    <a:pt x="1639" y="19699"/>
                    <a:pt x="2098" y="19379"/>
                    <a:pt x="2503" y="19097"/>
                  </a:cubicBezTo>
                  <a:cubicBezTo>
                    <a:pt x="3103" y="18678"/>
                    <a:pt x="3784" y="18204"/>
                    <a:pt x="3719" y="17482"/>
                  </a:cubicBezTo>
                  <a:cubicBezTo>
                    <a:pt x="3694" y="17217"/>
                    <a:pt x="3520" y="16774"/>
                    <a:pt x="3256" y="16104"/>
                  </a:cubicBezTo>
                  <a:cubicBezTo>
                    <a:pt x="2340" y="13773"/>
                    <a:pt x="634" y="9433"/>
                    <a:pt x="2622" y="6139"/>
                  </a:cubicBezTo>
                  <a:cubicBezTo>
                    <a:pt x="4736" y="2634"/>
                    <a:pt x="9233" y="596"/>
                    <a:pt x="12620" y="596"/>
                  </a:cubicBezTo>
                  <a:close/>
                  <a:moveTo>
                    <a:pt x="12549" y="0"/>
                  </a:moveTo>
                  <a:cubicBezTo>
                    <a:pt x="8568" y="0"/>
                    <a:pt x="3979" y="2784"/>
                    <a:pt x="2132" y="5843"/>
                  </a:cubicBezTo>
                  <a:cubicBezTo>
                    <a:pt x="1" y="9380"/>
                    <a:pt x="1840" y="14062"/>
                    <a:pt x="2725" y="16312"/>
                  </a:cubicBezTo>
                  <a:cubicBezTo>
                    <a:pt x="2943" y="16869"/>
                    <a:pt x="3133" y="17351"/>
                    <a:pt x="3149" y="17534"/>
                  </a:cubicBezTo>
                  <a:cubicBezTo>
                    <a:pt x="3185" y="17925"/>
                    <a:pt x="2672" y="18282"/>
                    <a:pt x="2176" y="18628"/>
                  </a:cubicBezTo>
                  <a:cubicBezTo>
                    <a:pt x="1629" y="19010"/>
                    <a:pt x="1063" y="19404"/>
                    <a:pt x="1071" y="19978"/>
                  </a:cubicBezTo>
                  <a:cubicBezTo>
                    <a:pt x="1084" y="20972"/>
                    <a:pt x="1764" y="23636"/>
                    <a:pt x="4701" y="24026"/>
                  </a:cubicBezTo>
                  <a:cubicBezTo>
                    <a:pt x="5086" y="24079"/>
                    <a:pt x="5474" y="24106"/>
                    <a:pt x="5863" y="24108"/>
                  </a:cubicBezTo>
                  <a:cubicBezTo>
                    <a:pt x="7819" y="24108"/>
                    <a:pt x="8538" y="23298"/>
                    <a:pt x="8797" y="22759"/>
                  </a:cubicBezTo>
                  <a:cubicBezTo>
                    <a:pt x="9005" y="22361"/>
                    <a:pt x="15382" y="14428"/>
                    <a:pt x="16382" y="13655"/>
                  </a:cubicBezTo>
                  <a:cubicBezTo>
                    <a:pt x="16626" y="13467"/>
                    <a:pt x="16969" y="13233"/>
                    <a:pt x="17403" y="12956"/>
                  </a:cubicBezTo>
                  <a:cubicBezTo>
                    <a:pt x="17833" y="14391"/>
                    <a:pt x="18854" y="15882"/>
                    <a:pt x="19546" y="16303"/>
                  </a:cubicBezTo>
                  <a:cubicBezTo>
                    <a:pt x="19684" y="16387"/>
                    <a:pt x="19814" y="16430"/>
                    <a:pt x="19932" y="16430"/>
                  </a:cubicBezTo>
                  <a:cubicBezTo>
                    <a:pt x="19974" y="16430"/>
                    <a:pt x="20015" y="16424"/>
                    <a:pt x="20054" y="16413"/>
                  </a:cubicBezTo>
                  <a:cubicBezTo>
                    <a:pt x="21120" y="16132"/>
                    <a:pt x="24227" y="14602"/>
                    <a:pt x="24502" y="11392"/>
                  </a:cubicBezTo>
                  <a:cubicBezTo>
                    <a:pt x="24729" y="8761"/>
                    <a:pt x="22456" y="7040"/>
                    <a:pt x="21356" y="6367"/>
                  </a:cubicBezTo>
                  <a:cubicBezTo>
                    <a:pt x="20683" y="3875"/>
                    <a:pt x="18014" y="1413"/>
                    <a:pt x="14817" y="348"/>
                  </a:cubicBezTo>
                  <a:cubicBezTo>
                    <a:pt x="14102" y="110"/>
                    <a:pt x="13338" y="0"/>
                    <a:pt x="1254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 name="Google Shape;1691;p44"/>
            <p:cNvSpPr/>
            <p:nvPr/>
          </p:nvSpPr>
          <p:spPr>
            <a:xfrm>
              <a:off x="3130250" y="1481050"/>
              <a:ext cx="145375" cy="139850"/>
            </a:xfrm>
            <a:custGeom>
              <a:avLst/>
              <a:gdLst/>
              <a:ahLst/>
              <a:cxnLst/>
              <a:rect l="l" t="t" r="r" b="b"/>
              <a:pathLst>
                <a:path w="5815" h="5594" extrusionOk="0">
                  <a:moveTo>
                    <a:pt x="3183" y="0"/>
                  </a:moveTo>
                  <a:cubicBezTo>
                    <a:pt x="3136" y="0"/>
                    <a:pt x="3091" y="3"/>
                    <a:pt x="3049" y="9"/>
                  </a:cubicBezTo>
                  <a:cubicBezTo>
                    <a:pt x="1566" y="201"/>
                    <a:pt x="207" y="3693"/>
                    <a:pt x="56" y="4090"/>
                  </a:cubicBezTo>
                  <a:cubicBezTo>
                    <a:pt x="1" y="4238"/>
                    <a:pt x="75" y="4403"/>
                    <a:pt x="222" y="4459"/>
                  </a:cubicBezTo>
                  <a:cubicBezTo>
                    <a:pt x="256" y="4471"/>
                    <a:pt x="290" y="4477"/>
                    <a:pt x="323" y="4477"/>
                  </a:cubicBezTo>
                  <a:cubicBezTo>
                    <a:pt x="439" y="4477"/>
                    <a:pt x="547" y="4407"/>
                    <a:pt x="591" y="4292"/>
                  </a:cubicBezTo>
                  <a:cubicBezTo>
                    <a:pt x="1112" y="2915"/>
                    <a:pt x="2260" y="686"/>
                    <a:pt x="3123" y="574"/>
                  </a:cubicBezTo>
                  <a:cubicBezTo>
                    <a:pt x="3138" y="572"/>
                    <a:pt x="3160" y="570"/>
                    <a:pt x="3187" y="570"/>
                  </a:cubicBezTo>
                  <a:cubicBezTo>
                    <a:pt x="3298" y="570"/>
                    <a:pt x="3498" y="615"/>
                    <a:pt x="3736" y="949"/>
                  </a:cubicBezTo>
                  <a:cubicBezTo>
                    <a:pt x="5162" y="2949"/>
                    <a:pt x="4281" y="5177"/>
                    <a:pt x="4271" y="5199"/>
                  </a:cubicBezTo>
                  <a:cubicBezTo>
                    <a:pt x="4194" y="5387"/>
                    <a:pt x="4333" y="5594"/>
                    <a:pt x="4536" y="5594"/>
                  </a:cubicBezTo>
                  <a:cubicBezTo>
                    <a:pt x="4651" y="5594"/>
                    <a:pt x="4756" y="5523"/>
                    <a:pt x="4799" y="5416"/>
                  </a:cubicBezTo>
                  <a:cubicBezTo>
                    <a:pt x="4842" y="5313"/>
                    <a:pt x="5815" y="2880"/>
                    <a:pt x="4201" y="617"/>
                  </a:cubicBezTo>
                  <a:cubicBezTo>
                    <a:pt x="3849" y="124"/>
                    <a:pt x="3473" y="0"/>
                    <a:pt x="318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44"/>
            <p:cNvSpPr/>
            <p:nvPr/>
          </p:nvSpPr>
          <p:spPr>
            <a:xfrm>
              <a:off x="2834150" y="1708775"/>
              <a:ext cx="37025" cy="19950"/>
            </a:xfrm>
            <a:custGeom>
              <a:avLst/>
              <a:gdLst/>
              <a:ahLst/>
              <a:cxnLst/>
              <a:rect l="l" t="t" r="r" b="b"/>
              <a:pathLst>
                <a:path w="1481" h="798" extrusionOk="0">
                  <a:moveTo>
                    <a:pt x="323" y="1"/>
                  </a:moveTo>
                  <a:cubicBezTo>
                    <a:pt x="208" y="1"/>
                    <a:pt x="100" y="70"/>
                    <a:pt x="57" y="184"/>
                  </a:cubicBezTo>
                  <a:cubicBezTo>
                    <a:pt x="0" y="331"/>
                    <a:pt x="74" y="496"/>
                    <a:pt x="221" y="553"/>
                  </a:cubicBezTo>
                  <a:cubicBezTo>
                    <a:pt x="494" y="657"/>
                    <a:pt x="802" y="737"/>
                    <a:pt x="1136" y="793"/>
                  </a:cubicBezTo>
                  <a:cubicBezTo>
                    <a:pt x="1152" y="796"/>
                    <a:pt x="1168" y="797"/>
                    <a:pt x="1183" y="797"/>
                  </a:cubicBezTo>
                  <a:cubicBezTo>
                    <a:pt x="1332" y="797"/>
                    <a:pt x="1456" y="683"/>
                    <a:pt x="1468" y="534"/>
                  </a:cubicBezTo>
                  <a:cubicBezTo>
                    <a:pt x="1481" y="386"/>
                    <a:pt x="1377" y="254"/>
                    <a:pt x="1230" y="230"/>
                  </a:cubicBezTo>
                  <a:cubicBezTo>
                    <a:pt x="932" y="181"/>
                    <a:pt x="661" y="110"/>
                    <a:pt x="425" y="20"/>
                  </a:cubicBezTo>
                  <a:cubicBezTo>
                    <a:pt x="392" y="7"/>
                    <a:pt x="357" y="1"/>
                    <a:pt x="32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44"/>
            <p:cNvSpPr/>
            <p:nvPr/>
          </p:nvSpPr>
          <p:spPr>
            <a:xfrm>
              <a:off x="2901550" y="1499250"/>
              <a:ext cx="227025" cy="230300"/>
            </a:xfrm>
            <a:custGeom>
              <a:avLst/>
              <a:gdLst/>
              <a:ahLst/>
              <a:cxnLst/>
              <a:rect l="l" t="t" r="r" b="b"/>
              <a:pathLst>
                <a:path w="9081" h="9212" extrusionOk="0">
                  <a:moveTo>
                    <a:pt x="8755" y="1"/>
                  </a:moveTo>
                  <a:cubicBezTo>
                    <a:pt x="8657" y="1"/>
                    <a:pt x="8562" y="51"/>
                    <a:pt x="8509" y="141"/>
                  </a:cubicBezTo>
                  <a:cubicBezTo>
                    <a:pt x="8489" y="175"/>
                    <a:pt x="6526" y="3545"/>
                    <a:pt x="4582" y="6215"/>
                  </a:cubicBezTo>
                  <a:cubicBezTo>
                    <a:pt x="3244" y="8052"/>
                    <a:pt x="1303" y="8525"/>
                    <a:pt x="263" y="8643"/>
                  </a:cubicBezTo>
                  <a:cubicBezTo>
                    <a:pt x="112" y="8659"/>
                    <a:pt x="0" y="8791"/>
                    <a:pt x="9" y="8942"/>
                  </a:cubicBezTo>
                  <a:cubicBezTo>
                    <a:pt x="18" y="9094"/>
                    <a:pt x="143" y="9212"/>
                    <a:pt x="294" y="9212"/>
                  </a:cubicBezTo>
                  <a:cubicBezTo>
                    <a:pt x="295" y="9212"/>
                    <a:pt x="295" y="9212"/>
                    <a:pt x="296" y="9212"/>
                  </a:cubicBezTo>
                  <a:cubicBezTo>
                    <a:pt x="307" y="9212"/>
                    <a:pt x="318" y="9211"/>
                    <a:pt x="329" y="9210"/>
                  </a:cubicBezTo>
                  <a:cubicBezTo>
                    <a:pt x="1460" y="9081"/>
                    <a:pt x="3578" y="8564"/>
                    <a:pt x="5044" y="6551"/>
                  </a:cubicBezTo>
                  <a:cubicBezTo>
                    <a:pt x="7006" y="3857"/>
                    <a:pt x="8983" y="462"/>
                    <a:pt x="9003" y="428"/>
                  </a:cubicBezTo>
                  <a:cubicBezTo>
                    <a:pt x="9080" y="292"/>
                    <a:pt x="9035" y="118"/>
                    <a:pt x="8899" y="40"/>
                  </a:cubicBezTo>
                  <a:cubicBezTo>
                    <a:pt x="8853" y="13"/>
                    <a:pt x="8804" y="1"/>
                    <a:pt x="875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44"/>
            <p:cNvSpPr/>
            <p:nvPr/>
          </p:nvSpPr>
          <p:spPr>
            <a:xfrm>
              <a:off x="3103175" y="1426975"/>
              <a:ext cx="57275" cy="18000"/>
            </a:xfrm>
            <a:custGeom>
              <a:avLst/>
              <a:gdLst/>
              <a:ahLst/>
              <a:cxnLst/>
              <a:rect l="l" t="t" r="r" b="b"/>
              <a:pathLst>
                <a:path w="2291" h="720" extrusionOk="0">
                  <a:moveTo>
                    <a:pt x="1540" y="0"/>
                  </a:moveTo>
                  <a:cubicBezTo>
                    <a:pt x="1092" y="0"/>
                    <a:pt x="654" y="52"/>
                    <a:pt x="234" y="156"/>
                  </a:cubicBezTo>
                  <a:cubicBezTo>
                    <a:pt x="93" y="191"/>
                    <a:pt x="1" y="325"/>
                    <a:pt x="17" y="468"/>
                  </a:cubicBezTo>
                  <a:cubicBezTo>
                    <a:pt x="35" y="612"/>
                    <a:pt x="156" y="719"/>
                    <a:pt x="301" y="719"/>
                  </a:cubicBezTo>
                  <a:cubicBezTo>
                    <a:pt x="325" y="719"/>
                    <a:pt x="348" y="716"/>
                    <a:pt x="371" y="711"/>
                  </a:cubicBezTo>
                  <a:cubicBezTo>
                    <a:pt x="747" y="617"/>
                    <a:pt x="1128" y="570"/>
                    <a:pt x="1524" y="570"/>
                  </a:cubicBezTo>
                  <a:cubicBezTo>
                    <a:pt x="1670" y="570"/>
                    <a:pt x="1819" y="576"/>
                    <a:pt x="1970" y="589"/>
                  </a:cubicBezTo>
                  <a:cubicBezTo>
                    <a:pt x="1977" y="590"/>
                    <a:pt x="1985" y="590"/>
                    <a:pt x="1992" y="590"/>
                  </a:cubicBezTo>
                  <a:cubicBezTo>
                    <a:pt x="2140" y="590"/>
                    <a:pt x="2266" y="477"/>
                    <a:pt x="2277" y="327"/>
                  </a:cubicBezTo>
                  <a:cubicBezTo>
                    <a:pt x="2290" y="169"/>
                    <a:pt x="2173" y="32"/>
                    <a:pt x="2016" y="19"/>
                  </a:cubicBezTo>
                  <a:cubicBezTo>
                    <a:pt x="1856" y="7"/>
                    <a:pt x="1697" y="0"/>
                    <a:pt x="154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44"/>
            <p:cNvSpPr/>
            <p:nvPr/>
          </p:nvSpPr>
          <p:spPr>
            <a:xfrm>
              <a:off x="2799650" y="1449600"/>
              <a:ext cx="276200" cy="165225"/>
            </a:xfrm>
            <a:custGeom>
              <a:avLst/>
              <a:gdLst/>
              <a:ahLst/>
              <a:cxnLst/>
              <a:rect l="l" t="t" r="r" b="b"/>
              <a:pathLst>
                <a:path w="11048" h="6609" extrusionOk="0">
                  <a:moveTo>
                    <a:pt x="10721" y="1"/>
                  </a:moveTo>
                  <a:cubicBezTo>
                    <a:pt x="10667" y="1"/>
                    <a:pt x="10613" y="16"/>
                    <a:pt x="10566" y="47"/>
                  </a:cubicBezTo>
                  <a:cubicBezTo>
                    <a:pt x="9578" y="674"/>
                    <a:pt x="8720" y="1527"/>
                    <a:pt x="7810" y="2429"/>
                  </a:cubicBezTo>
                  <a:cubicBezTo>
                    <a:pt x="7223" y="3013"/>
                    <a:pt x="6617" y="3616"/>
                    <a:pt x="5965" y="4160"/>
                  </a:cubicBezTo>
                  <a:cubicBezTo>
                    <a:pt x="3921" y="5869"/>
                    <a:pt x="1514" y="6034"/>
                    <a:pt x="652" y="6034"/>
                  </a:cubicBezTo>
                  <a:cubicBezTo>
                    <a:pt x="448" y="6034"/>
                    <a:pt x="330" y="6024"/>
                    <a:pt x="325" y="6024"/>
                  </a:cubicBezTo>
                  <a:cubicBezTo>
                    <a:pt x="316" y="6023"/>
                    <a:pt x="307" y="6023"/>
                    <a:pt x="299" y="6023"/>
                  </a:cubicBezTo>
                  <a:cubicBezTo>
                    <a:pt x="153" y="6023"/>
                    <a:pt x="28" y="6134"/>
                    <a:pt x="15" y="6283"/>
                  </a:cubicBezTo>
                  <a:cubicBezTo>
                    <a:pt x="1" y="6440"/>
                    <a:pt x="116" y="6579"/>
                    <a:pt x="274" y="6593"/>
                  </a:cubicBezTo>
                  <a:cubicBezTo>
                    <a:pt x="301" y="6595"/>
                    <a:pt x="453" y="6608"/>
                    <a:pt x="702" y="6608"/>
                  </a:cubicBezTo>
                  <a:cubicBezTo>
                    <a:pt x="1684" y="6608"/>
                    <a:pt x="4164" y="6410"/>
                    <a:pt x="6330" y="4598"/>
                  </a:cubicBezTo>
                  <a:cubicBezTo>
                    <a:pt x="7001" y="4038"/>
                    <a:pt x="7616" y="3426"/>
                    <a:pt x="8212" y="2835"/>
                  </a:cubicBezTo>
                  <a:cubicBezTo>
                    <a:pt x="9099" y="1954"/>
                    <a:pt x="9936" y="1123"/>
                    <a:pt x="10871" y="529"/>
                  </a:cubicBezTo>
                  <a:cubicBezTo>
                    <a:pt x="11006" y="445"/>
                    <a:pt x="11047" y="267"/>
                    <a:pt x="10961" y="133"/>
                  </a:cubicBezTo>
                  <a:cubicBezTo>
                    <a:pt x="10907" y="48"/>
                    <a:pt x="10815" y="1"/>
                    <a:pt x="1072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44"/>
            <p:cNvSpPr/>
            <p:nvPr/>
          </p:nvSpPr>
          <p:spPr>
            <a:xfrm>
              <a:off x="3244675" y="1634175"/>
              <a:ext cx="80500" cy="103600"/>
            </a:xfrm>
            <a:custGeom>
              <a:avLst/>
              <a:gdLst/>
              <a:ahLst/>
              <a:cxnLst/>
              <a:rect l="l" t="t" r="r" b="b"/>
              <a:pathLst>
                <a:path w="3220" h="4144" extrusionOk="0">
                  <a:moveTo>
                    <a:pt x="1089" y="1"/>
                  </a:moveTo>
                  <a:cubicBezTo>
                    <a:pt x="640" y="1"/>
                    <a:pt x="289" y="66"/>
                    <a:pt x="257" y="72"/>
                  </a:cubicBezTo>
                  <a:cubicBezTo>
                    <a:pt x="103" y="102"/>
                    <a:pt x="1" y="251"/>
                    <a:pt x="30" y="406"/>
                  </a:cubicBezTo>
                  <a:cubicBezTo>
                    <a:pt x="56" y="543"/>
                    <a:pt x="175" y="638"/>
                    <a:pt x="309" y="638"/>
                  </a:cubicBezTo>
                  <a:cubicBezTo>
                    <a:pt x="327" y="638"/>
                    <a:pt x="345" y="637"/>
                    <a:pt x="364" y="633"/>
                  </a:cubicBezTo>
                  <a:cubicBezTo>
                    <a:pt x="520" y="604"/>
                    <a:pt x="789" y="572"/>
                    <a:pt x="1088" y="572"/>
                  </a:cubicBezTo>
                  <a:cubicBezTo>
                    <a:pt x="1545" y="572"/>
                    <a:pt x="2070" y="647"/>
                    <a:pt x="2356" y="923"/>
                  </a:cubicBezTo>
                  <a:cubicBezTo>
                    <a:pt x="2557" y="1117"/>
                    <a:pt x="2626" y="1399"/>
                    <a:pt x="2567" y="1785"/>
                  </a:cubicBezTo>
                  <a:cubicBezTo>
                    <a:pt x="2310" y="3480"/>
                    <a:pt x="1692" y="3573"/>
                    <a:pt x="1700" y="3573"/>
                  </a:cubicBezTo>
                  <a:cubicBezTo>
                    <a:pt x="1542" y="3574"/>
                    <a:pt x="1415" y="3702"/>
                    <a:pt x="1416" y="3860"/>
                  </a:cubicBezTo>
                  <a:cubicBezTo>
                    <a:pt x="1417" y="4016"/>
                    <a:pt x="1544" y="4143"/>
                    <a:pt x="1701" y="4143"/>
                  </a:cubicBezTo>
                  <a:cubicBezTo>
                    <a:pt x="1702" y="4143"/>
                    <a:pt x="1702" y="4143"/>
                    <a:pt x="1703" y="4143"/>
                  </a:cubicBezTo>
                  <a:lnTo>
                    <a:pt x="1707" y="4143"/>
                  </a:lnTo>
                  <a:cubicBezTo>
                    <a:pt x="1818" y="4141"/>
                    <a:pt x="2798" y="4065"/>
                    <a:pt x="3133" y="1871"/>
                  </a:cubicBezTo>
                  <a:cubicBezTo>
                    <a:pt x="3220" y="1296"/>
                    <a:pt x="3091" y="838"/>
                    <a:pt x="2752" y="511"/>
                  </a:cubicBezTo>
                  <a:cubicBezTo>
                    <a:pt x="2322" y="97"/>
                    <a:pt x="1634" y="1"/>
                    <a:pt x="108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1697;p44"/>
            <p:cNvSpPr/>
            <p:nvPr/>
          </p:nvSpPr>
          <p:spPr>
            <a:xfrm>
              <a:off x="2897650" y="1602775"/>
              <a:ext cx="378650" cy="502100"/>
            </a:xfrm>
            <a:custGeom>
              <a:avLst/>
              <a:gdLst/>
              <a:ahLst/>
              <a:cxnLst/>
              <a:rect l="l" t="t" r="r" b="b"/>
              <a:pathLst>
                <a:path w="15146" h="20084" extrusionOk="0">
                  <a:moveTo>
                    <a:pt x="10475" y="0"/>
                  </a:moveTo>
                  <a:cubicBezTo>
                    <a:pt x="9881" y="0"/>
                    <a:pt x="9352" y="179"/>
                    <a:pt x="9005" y="536"/>
                  </a:cubicBezTo>
                  <a:cubicBezTo>
                    <a:pt x="8044" y="1524"/>
                    <a:pt x="6963" y="5520"/>
                    <a:pt x="4138" y="6695"/>
                  </a:cubicBezTo>
                  <a:cubicBezTo>
                    <a:pt x="3332" y="7030"/>
                    <a:pt x="2648" y="7127"/>
                    <a:pt x="2083" y="7127"/>
                  </a:cubicBezTo>
                  <a:cubicBezTo>
                    <a:pt x="1322" y="7127"/>
                    <a:pt x="776" y="6952"/>
                    <a:pt x="435" y="6952"/>
                  </a:cubicBezTo>
                  <a:cubicBezTo>
                    <a:pt x="141" y="6952"/>
                    <a:pt x="1" y="7082"/>
                    <a:pt x="7" y="7566"/>
                  </a:cubicBezTo>
                  <a:cubicBezTo>
                    <a:pt x="28" y="9028"/>
                    <a:pt x="1065" y="13480"/>
                    <a:pt x="2716" y="15324"/>
                  </a:cubicBezTo>
                  <a:cubicBezTo>
                    <a:pt x="4366" y="17169"/>
                    <a:pt x="6513" y="19656"/>
                    <a:pt x="8060" y="19959"/>
                  </a:cubicBezTo>
                  <a:cubicBezTo>
                    <a:pt x="8493" y="20044"/>
                    <a:pt x="8996" y="20083"/>
                    <a:pt x="9499" y="20083"/>
                  </a:cubicBezTo>
                  <a:cubicBezTo>
                    <a:pt x="10791" y="20083"/>
                    <a:pt x="12083" y="19824"/>
                    <a:pt x="12194" y="19414"/>
                  </a:cubicBezTo>
                  <a:cubicBezTo>
                    <a:pt x="12349" y="18843"/>
                    <a:pt x="13746" y="14276"/>
                    <a:pt x="14446" y="12073"/>
                  </a:cubicBezTo>
                  <a:cubicBezTo>
                    <a:pt x="15146" y="9871"/>
                    <a:pt x="14759" y="5490"/>
                    <a:pt x="14759" y="5490"/>
                  </a:cubicBezTo>
                  <a:cubicBezTo>
                    <a:pt x="14759" y="5490"/>
                    <a:pt x="14762" y="5370"/>
                    <a:pt x="14749" y="5161"/>
                  </a:cubicBezTo>
                  <a:cubicBezTo>
                    <a:pt x="14708" y="4517"/>
                    <a:pt x="14509" y="3028"/>
                    <a:pt x="13568" y="1690"/>
                  </a:cubicBezTo>
                  <a:cubicBezTo>
                    <a:pt x="12774" y="560"/>
                    <a:pt x="11524" y="0"/>
                    <a:pt x="1047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1698;p44"/>
            <p:cNvSpPr/>
            <p:nvPr/>
          </p:nvSpPr>
          <p:spPr>
            <a:xfrm>
              <a:off x="2890600" y="1595625"/>
              <a:ext cx="392400" cy="516300"/>
            </a:xfrm>
            <a:custGeom>
              <a:avLst/>
              <a:gdLst/>
              <a:ahLst/>
              <a:cxnLst/>
              <a:rect l="l" t="t" r="r" b="b"/>
              <a:pathLst>
                <a:path w="15696" h="20652" extrusionOk="0">
                  <a:moveTo>
                    <a:pt x="10760" y="571"/>
                  </a:moveTo>
                  <a:cubicBezTo>
                    <a:pt x="10831" y="571"/>
                    <a:pt x="10904" y="574"/>
                    <a:pt x="10978" y="580"/>
                  </a:cubicBezTo>
                  <a:cubicBezTo>
                    <a:pt x="11986" y="660"/>
                    <a:pt x="12997" y="1257"/>
                    <a:pt x="13617" y="2140"/>
                  </a:cubicBezTo>
                  <a:cubicBezTo>
                    <a:pt x="14528" y="3436"/>
                    <a:pt x="14709" y="4897"/>
                    <a:pt x="14745" y="5466"/>
                  </a:cubicBezTo>
                  <a:cubicBezTo>
                    <a:pt x="14757" y="5653"/>
                    <a:pt x="14755" y="5762"/>
                    <a:pt x="14755" y="5769"/>
                  </a:cubicBezTo>
                  <a:cubicBezTo>
                    <a:pt x="14755" y="5780"/>
                    <a:pt x="14756" y="5791"/>
                    <a:pt x="14756" y="5802"/>
                  </a:cubicBezTo>
                  <a:cubicBezTo>
                    <a:pt x="14760" y="5844"/>
                    <a:pt x="15130" y="10148"/>
                    <a:pt x="14456" y="12272"/>
                  </a:cubicBezTo>
                  <a:cubicBezTo>
                    <a:pt x="13754" y="14480"/>
                    <a:pt x="12357" y="19047"/>
                    <a:pt x="12202" y="19618"/>
                  </a:cubicBezTo>
                  <a:cubicBezTo>
                    <a:pt x="12085" y="19838"/>
                    <a:pt x="10975" y="20086"/>
                    <a:pt x="9764" y="20086"/>
                  </a:cubicBezTo>
                  <a:cubicBezTo>
                    <a:pt x="9307" y="20086"/>
                    <a:pt x="8834" y="20051"/>
                    <a:pt x="8396" y="19965"/>
                  </a:cubicBezTo>
                  <a:cubicBezTo>
                    <a:pt x="7028" y="19697"/>
                    <a:pt x="5063" y="17496"/>
                    <a:pt x="3485" y="15727"/>
                  </a:cubicBezTo>
                  <a:lnTo>
                    <a:pt x="3211" y="15420"/>
                  </a:lnTo>
                  <a:cubicBezTo>
                    <a:pt x="1611" y="13632"/>
                    <a:pt x="595" y="9284"/>
                    <a:pt x="574" y="7848"/>
                  </a:cubicBezTo>
                  <a:cubicBezTo>
                    <a:pt x="571" y="7589"/>
                    <a:pt x="617" y="7537"/>
                    <a:pt x="617" y="7537"/>
                  </a:cubicBezTo>
                  <a:cubicBezTo>
                    <a:pt x="632" y="7527"/>
                    <a:pt x="664" y="7523"/>
                    <a:pt x="705" y="7523"/>
                  </a:cubicBezTo>
                  <a:cubicBezTo>
                    <a:pt x="823" y="7523"/>
                    <a:pt x="1022" y="7556"/>
                    <a:pt x="1180" y="7581"/>
                  </a:cubicBezTo>
                  <a:cubicBezTo>
                    <a:pt x="1484" y="7632"/>
                    <a:pt x="1880" y="7697"/>
                    <a:pt x="2361" y="7697"/>
                  </a:cubicBezTo>
                  <a:cubicBezTo>
                    <a:pt x="2957" y="7697"/>
                    <a:pt x="3683" y="7597"/>
                    <a:pt x="4529" y="7245"/>
                  </a:cubicBezTo>
                  <a:cubicBezTo>
                    <a:pt x="6574" y="6393"/>
                    <a:pt x="7723" y="4181"/>
                    <a:pt x="8563" y="2566"/>
                  </a:cubicBezTo>
                  <a:cubicBezTo>
                    <a:pt x="8917" y="1885"/>
                    <a:pt x="9222" y="1298"/>
                    <a:pt x="9491" y="1021"/>
                  </a:cubicBezTo>
                  <a:cubicBezTo>
                    <a:pt x="9773" y="730"/>
                    <a:pt x="10228" y="571"/>
                    <a:pt x="10760" y="571"/>
                  </a:cubicBezTo>
                  <a:close/>
                  <a:moveTo>
                    <a:pt x="10755" y="0"/>
                  </a:moveTo>
                  <a:cubicBezTo>
                    <a:pt x="10069" y="0"/>
                    <a:pt x="9471" y="222"/>
                    <a:pt x="9081" y="622"/>
                  </a:cubicBezTo>
                  <a:cubicBezTo>
                    <a:pt x="8754" y="959"/>
                    <a:pt x="8446" y="1552"/>
                    <a:pt x="8056" y="2303"/>
                  </a:cubicBezTo>
                  <a:cubicBezTo>
                    <a:pt x="7258" y="3840"/>
                    <a:pt x="6163" y="5946"/>
                    <a:pt x="4309" y="6718"/>
                  </a:cubicBezTo>
                  <a:cubicBezTo>
                    <a:pt x="3547" y="7035"/>
                    <a:pt x="2901" y="7127"/>
                    <a:pt x="2365" y="7127"/>
                  </a:cubicBezTo>
                  <a:cubicBezTo>
                    <a:pt x="1930" y="7127"/>
                    <a:pt x="1567" y="7067"/>
                    <a:pt x="1272" y="7018"/>
                  </a:cubicBezTo>
                  <a:cubicBezTo>
                    <a:pt x="1066" y="6984"/>
                    <a:pt x="881" y="6953"/>
                    <a:pt x="716" y="6953"/>
                  </a:cubicBezTo>
                  <a:cubicBezTo>
                    <a:pt x="533" y="6953"/>
                    <a:pt x="376" y="6991"/>
                    <a:pt x="245" y="7104"/>
                  </a:cubicBezTo>
                  <a:cubicBezTo>
                    <a:pt x="24" y="7293"/>
                    <a:pt x="0" y="7605"/>
                    <a:pt x="4" y="7855"/>
                  </a:cubicBezTo>
                  <a:cubicBezTo>
                    <a:pt x="24" y="9282"/>
                    <a:pt x="1023" y="13831"/>
                    <a:pt x="2784" y="15800"/>
                  </a:cubicBezTo>
                  <a:lnTo>
                    <a:pt x="3058" y="16107"/>
                  </a:lnTo>
                  <a:cubicBezTo>
                    <a:pt x="4693" y="17940"/>
                    <a:pt x="6730" y="20220"/>
                    <a:pt x="8286" y="20526"/>
                  </a:cubicBezTo>
                  <a:cubicBezTo>
                    <a:pt x="8700" y="20606"/>
                    <a:pt x="9241" y="20652"/>
                    <a:pt x="9804" y="20652"/>
                  </a:cubicBezTo>
                  <a:cubicBezTo>
                    <a:pt x="11133" y="20652"/>
                    <a:pt x="12582" y="20401"/>
                    <a:pt x="12751" y="19775"/>
                  </a:cubicBezTo>
                  <a:cubicBezTo>
                    <a:pt x="12907" y="19201"/>
                    <a:pt x="14299" y="14650"/>
                    <a:pt x="15000" y="12445"/>
                  </a:cubicBezTo>
                  <a:cubicBezTo>
                    <a:pt x="15695" y="10257"/>
                    <a:pt x="15355" y="6096"/>
                    <a:pt x="15327" y="5766"/>
                  </a:cubicBezTo>
                  <a:cubicBezTo>
                    <a:pt x="15327" y="5723"/>
                    <a:pt x="15327" y="5607"/>
                    <a:pt x="15316" y="5430"/>
                  </a:cubicBezTo>
                  <a:cubicBezTo>
                    <a:pt x="15277" y="4813"/>
                    <a:pt x="15078" y="3227"/>
                    <a:pt x="14084" y="1812"/>
                  </a:cubicBezTo>
                  <a:cubicBezTo>
                    <a:pt x="13358" y="779"/>
                    <a:pt x="12214" y="106"/>
                    <a:pt x="11024" y="11"/>
                  </a:cubicBezTo>
                  <a:cubicBezTo>
                    <a:pt x="10933" y="4"/>
                    <a:pt x="10843" y="0"/>
                    <a:pt x="107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699;p44"/>
            <p:cNvSpPr/>
            <p:nvPr/>
          </p:nvSpPr>
          <p:spPr>
            <a:xfrm>
              <a:off x="2846550" y="1751450"/>
              <a:ext cx="86900" cy="128525"/>
            </a:xfrm>
            <a:custGeom>
              <a:avLst/>
              <a:gdLst/>
              <a:ahLst/>
              <a:cxnLst/>
              <a:rect l="l" t="t" r="r" b="b"/>
              <a:pathLst>
                <a:path w="3476" h="5141" extrusionOk="0">
                  <a:moveTo>
                    <a:pt x="1481" y="1"/>
                  </a:moveTo>
                  <a:cubicBezTo>
                    <a:pt x="1448" y="1"/>
                    <a:pt x="1413" y="2"/>
                    <a:pt x="1379" y="5"/>
                  </a:cubicBezTo>
                  <a:cubicBezTo>
                    <a:pt x="0" y="105"/>
                    <a:pt x="117" y="2702"/>
                    <a:pt x="1034" y="4313"/>
                  </a:cubicBezTo>
                  <a:cubicBezTo>
                    <a:pt x="1394" y="4948"/>
                    <a:pt x="1850" y="5140"/>
                    <a:pt x="2269" y="5140"/>
                  </a:cubicBezTo>
                  <a:cubicBezTo>
                    <a:pt x="2915" y="5140"/>
                    <a:pt x="3476" y="4685"/>
                    <a:pt x="3476" y="4685"/>
                  </a:cubicBezTo>
                  <a:lnTo>
                    <a:pt x="2948" y="1849"/>
                  </a:lnTo>
                  <a:cubicBezTo>
                    <a:pt x="2948" y="1849"/>
                    <a:pt x="2768" y="1"/>
                    <a:pt x="148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1700;p44"/>
            <p:cNvSpPr/>
            <p:nvPr/>
          </p:nvSpPr>
          <p:spPr>
            <a:xfrm>
              <a:off x="2842525" y="1744325"/>
              <a:ext cx="98950" cy="142800"/>
            </a:xfrm>
            <a:custGeom>
              <a:avLst/>
              <a:gdLst/>
              <a:ahLst/>
              <a:cxnLst/>
              <a:rect l="l" t="t" r="r" b="b"/>
              <a:pathLst>
                <a:path w="3958" h="5712" extrusionOk="0">
                  <a:moveTo>
                    <a:pt x="1643" y="0"/>
                  </a:moveTo>
                  <a:cubicBezTo>
                    <a:pt x="1602" y="0"/>
                    <a:pt x="1561" y="2"/>
                    <a:pt x="1519" y="5"/>
                  </a:cubicBezTo>
                  <a:cubicBezTo>
                    <a:pt x="1072" y="37"/>
                    <a:pt x="718" y="278"/>
                    <a:pt x="492" y="700"/>
                  </a:cubicBezTo>
                  <a:cubicBezTo>
                    <a:pt x="0" y="1621"/>
                    <a:pt x="203" y="3434"/>
                    <a:pt x="947" y="4739"/>
                  </a:cubicBezTo>
                  <a:cubicBezTo>
                    <a:pt x="1250" y="5274"/>
                    <a:pt x="1653" y="5593"/>
                    <a:pt x="2140" y="5684"/>
                  </a:cubicBezTo>
                  <a:cubicBezTo>
                    <a:pt x="2235" y="5701"/>
                    <a:pt x="2332" y="5711"/>
                    <a:pt x="2429" y="5711"/>
                  </a:cubicBezTo>
                  <a:cubicBezTo>
                    <a:pt x="3168" y="5711"/>
                    <a:pt x="3788" y="5215"/>
                    <a:pt x="3816" y="5191"/>
                  </a:cubicBezTo>
                  <a:cubicBezTo>
                    <a:pt x="3939" y="5091"/>
                    <a:pt x="3957" y="4912"/>
                    <a:pt x="3857" y="4789"/>
                  </a:cubicBezTo>
                  <a:cubicBezTo>
                    <a:pt x="3801" y="4720"/>
                    <a:pt x="3719" y="4683"/>
                    <a:pt x="3636" y="4683"/>
                  </a:cubicBezTo>
                  <a:cubicBezTo>
                    <a:pt x="3573" y="4683"/>
                    <a:pt x="3509" y="4705"/>
                    <a:pt x="3456" y="4748"/>
                  </a:cubicBezTo>
                  <a:cubicBezTo>
                    <a:pt x="3450" y="4752"/>
                    <a:pt x="2959" y="5140"/>
                    <a:pt x="2431" y="5140"/>
                  </a:cubicBezTo>
                  <a:cubicBezTo>
                    <a:pt x="2369" y="5140"/>
                    <a:pt x="2307" y="5135"/>
                    <a:pt x="2245" y="5123"/>
                  </a:cubicBezTo>
                  <a:cubicBezTo>
                    <a:pt x="1930" y="5063"/>
                    <a:pt x="1660" y="4839"/>
                    <a:pt x="1443" y="4457"/>
                  </a:cubicBezTo>
                  <a:cubicBezTo>
                    <a:pt x="797" y="3320"/>
                    <a:pt x="592" y="1723"/>
                    <a:pt x="995" y="968"/>
                  </a:cubicBezTo>
                  <a:cubicBezTo>
                    <a:pt x="1127" y="721"/>
                    <a:pt x="1312" y="592"/>
                    <a:pt x="1560" y="573"/>
                  </a:cubicBezTo>
                  <a:cubicBezTo>
                    <a:pt x="1585" y="572"/>
                    <a:pt x="1610" y="571"/>
                    <a:pt x="1634" y="571"/>
                  </a:cubicBezTo>
                  <a:cubicBezTo>
                    <a:pt x="2648" y="571"/>
                    <a:pt x="2818" y="2097"/>
                    <a:pt x="2825" y="2163"/>
                  </a:cubicBezTo>
                  <a:cubicBezTo>
                    <a:pt x="2840" y="2308"/>
                    <a:pt x="2964" y="2422"/>
                    <a:pt x="3102" y="2422"/>
                  </a:cubicBezTo>
                  <a:cubicBezTo>
                    <a:pt x="3114" y="2422"/>
                    <a:pt x="3125" y="2421"/>
                    <a:pt x="3137" y="2419"/>
                  </a:cubicBezTo>
                  <a:cubicBezTo>
                    <a:pt x="3293" y="2403"/>
                    <a:pt x="3408" y="2264"/>
                    <a:pt x="3393" y="2107"/>
                  </a:cubicBezTo>
                  <a:cubicBezTo>
                    <a:pt x="3320" y="1363"/>
                    <a:pt x="2861" y="0"/>
                    <a:pt x="164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1701;p44"/>
            <p:cNvSpPr/>
            <p:nvPr/>
          </p:nvSpPr>
          <p:spPr>
            <a:xfrm>
              <a:off x="3032800" y="1764550"/>
              <a:ext cx="87950" cy="34525"/>
            </a:xfrm>
            <a:custGeom>
              <a:avLst/>
              <a:gdLst/>
              <a:ahLst/>
              <a:cxnLst/>
              <a:rect l="l" t="t" r="r" b="b"/>
              <a:pathLst>
                <a:path w="3518" h="1381" extrusionOk="0">
                  <a:moveTo>
                    <a:pt x="2224" y="0"/>
                  </a:moveTo>
                  <a:cubicBezTo>
                    <a:pt x="1537" y="0"/>
                    <a:pt x="672" y="175"/>
                    <a:pt x="135" y="930"/>
                  </a:cubicBezTo>
                  <a:cubicBezTo>
                    <a:pt x="0" y="1118"/>
                    <a:pt x="135" y="1380"/>
                    <a:pt x="368" y="1381"/>
                  </a:cubicBezTo>
                  <a:cubicBezTo>
                    <a:pt x="460" y="1381"/>
                    <a:pt x="546" y="1336"/>
                    <a:pt x="600" y="1260"/>
                  </a:cubicBezTo>
                  <a:cubicBezTo>
                    <a:pt x="996" y="705"/>
                    <a:pt x="1673" y="573"/>
                    <a:pt x="2227" y="573"/>
                  </a:cubicBezTo>
                  <a:cubicBezTo>
                    <a:pt x="2721" y="573"/>
                    <a:pt x="3116" y="678"/>
                    <a:pt x="3125" y="681"/>
                  </a:cubicBezTo>
                  <a:cubicBezTo>
                    <a:pt x="3150" y="688"/>
                    <a:pt x="3175" y="691"/>
                    <a:pt x="3200" y="691"/>
                  </a:cubicBezTo>
                  <a:cubicBezTo>
                    <a:pt x="3325" y="691"/>
                    <a:pt x="3440" y="608"/>
                    <a:pt x="3476" y="481"/>
                  </a:cubicBezTo>
                  <a:cubicBezTo>
                    <a:pt x="3517" y="329"/>
                    <a:pt x="3428" y="172"/>
                    <a:pt x="3277" y="130"/>
                  </a:cubicBezTo>
                  <a:cubicBezTo>
                    <a:pt x="3237" y="119"/>
                    <a:pt x="2791" y="0"/>
                    <a:pt x="2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44"/>
            <p:cNvSpPr/>
            <p:nvPr/>
          </p:nvSpPr>
          <p:spPr>
            <a:xfrm>
              <a:off x="3187850" y="1758975"/>
              <a:ext cx="61125" cy="23950"/>
            </a:xfrm>
            <a:custGeom>
              <a:avLst/>
              <a:gdLst/>
              <a:ahLst/>
              <a:cxnLst/>
              <a:rect l="l" t="t" r="r" b="b"/>
              <a:pathLst>
                <a:path w="2445" h="958" extrusionOk="0">
                  <a:moveTo>
                    <a:pt x="1237" y="1"/>
                  </a:moveTo>
                  <a:cubicBezTo>
                    <a:pt x="602" y="1"/>
                    <a:pt x="0" y="423"/>
                    <a:pt x="0" y="423"/>
                  </a:cubicBezTo>
                  <a:lnTo>
                    <a:pt x="2444" y="957"/>
                  </a:lnTo>
                  <a:cubicBezTo>
                    <a:pt x="2163" y="217"/>
                    <a:pt x="1691" y="1"/>
                    <a:pt x="123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1703;p44"/>
            <p:cNvSpPr/>
            <p:nvPr/>
          </p:nvSpPr>
          <p:spPr>
            <a:xfrm>
              <a:off x="3179725" y="1751850"/>
              <a:ext cx="77700" cy="38200"/>
            </a:xfrm>
            <a:custGeom>
              <a:avLst/>
              <a:gdLst/>
              <a:ahLst/>
              <a:cxnLst/>
              <a:rect l="l" t="t" r="r" b="b"/>
              <a:pathLst>
                <a:path w="3108" h="1528" extrusionOk="0">
                  <a:moveTo>
                    <a:pt x="1565" y="0"/>
                  </a:moveTo>
                  <a:cubicBezTo>
                    <a:pt x="846" y="0"/>
                    <a:pt x="194" y="452"/>
                    <a:pt x="161" y="474"/>
                  </a:cubicBezTo>
                  <a:cubicBezTo>
                    <a:pt x="32" y="566"/>
                    <a:pt x="0" y="743"/>
                    <a:pt x="92" y="872"/>
                  </a:cubicBezTo>
                  <a:cubicBezTo>
                    <a:pt x="147" y="952"/>
                    <a:pt x="235" y="994"/>
                    <a:pt x="325" y="994"/>
                  </a:cubicBezTo>
                  <a:cubicBezTo>
                    <a:pt x="382" y="994"/>
                    <a:pt x="439" y="977"/>
                    <a:pt x="488" y="942"/>
                  </a:cubicBezTo>
                  <a:cubicBezTo>
                    <a:pt x="495" y="938"/>
                    <a:pt x="1030" y="570"/>
                    <a:pt x="1559" y="570"/>
                  </a:cubicBezTo>
                  <a:cubicBezTo>
                    <a:pt x="1655" y="570"/>
                    <a:pt x="1751" y="583"/>
                    <a:pt x="1844" y="611"/>
                  </a:cubicBezTo>
                  <a:cubicBezTo>
                    <a:pt x="2130" y="700"/>
                    <a:pt x="2352" y="946"/>
                    <a:pt x="2503" y="1344"/>
                  </a:cubicBezTo>
                  <a:cubicBezTo>
                    <a:pt x="2544" y="1455"/>
                    <a:pt x="2651" y="1528"/>
                    <a:pt x="2769" y="1528"/>
                  </a:cubicBezTo>
                  <a:cubicBezTo>
                    <a:pt x="2969" y="1528"/>
                    <a:pt x="3107" y="1328"/>
                    <a:pt x="3036" y="1141"/>
                  </a:cubicBezTo>
                  <a:cubicBezTo>
                    <a:pt x="2819" y="569"/>
                    <a:pt x="2474" y="207"/>
                    <a:pt x="2010" y="65"/>
                  </a:cubicBezTo>
                  <a:cubicBezTo>
                    <a:pt x="1862" y="19"/>
                    <a:pt x="1712" y="0"/>
                    <a:pt x="15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1704;p44"/>
            <p:cNvSpPr/>
            <p:nvPr/>
          </p:nvSpPr>
          <p:spPr>
            <a:xfrm>
              <a:off x="3116850" y="1799100"/>
              <a:ext cx="77675" cy="133375"/>
            </a:xfrm>
            <a:custGeom>
              <a:avLst/>
              <a:gdLst/>
              <a:ahLst/>
              <a:cxnLst/>
              <a:rect l="l" t="t" r="r" b="b"/>
              <a:pathLst>
                <a:path w="3107" h="5335" extrusionOk="0">
                  <a:moveTo>
                    <a:pt x="2448" y="0"/>
                  </a:moveTo>
                  <a:cubicBezTo>
                    <a:pt x="2440" y="0"/>
                    <a:pt x="2433" y="1"/>
                    <a:pt x="2426" y="1"/>
                  </a:cubicBezTo>
                  <a:cubicBezTo>
                    <a:pt x="2270" y="17"/>
                    <a:pt x="2154" y="157"/>
                    <a:pt x="2171" y="314"/>
                  </a:cubicBezTo>
                  <a:cubicBezTo>
                    <a:pt x="2349" y="2111"/>
                    <a:pt x="2487" y="4134"/>
                    <a:pt x="2411" y="4402"/>
                  </a:cubicBezTo>
                  <a:cubicBezTo>
                    <a:pt x="2391" y="4444"/>
                    <a:pt x="2225" y="4589"/>
                    <a:pt x="1865" y="4687"/>
                  </a:cubicBezTo>
                  <a:cubicBezTo>
                    <a:pt x="1696" y="4733"/>
                    <a:pt x="1497" y="4763"/>
                    <a:pt x="1293" y="4763"/>
                  </a:cubicBezTo>
                  <a:cubicBezTo>
                    <a:pt x="1010" y="4763"/>
                    <a:pt x="718" y="4704"/>
                    <a:pt x="486" y="4546"/>
                  </a:cubicBezTo>
                  <a:cubicBezTo>
                    <a:pt x="437" y="4513"/>
                    <a:pt x="381" y="4497"/>
                    <a:pt x="326" y="4497"/>
                  </a:cubicBezTo>
                  <a:cubicBezTo>
                    <a:pt x="234" y="4497"/>
                    <a:pt x="145" y="4541"/>
                    <a:pt x="90" y="4622"/>
                  </a:cubicBezTo>
                  <a:cubicBezTo>
                    <a:pt x="1" y="4753"/>
                    <a:pt x="34" y="4930"/>
                    <a:pt x="165" y="5018"/>
                  </a:cubicBezTo>
                  <a:cubicBezTo>
                    <a:pt x="503" y="5249"/>
                    <a:pt x="906" y="5335"/>
                    <a:pt x="1293" y="5335"/>
                  </a:cubicBezTo>
                  <a:cubicBezTo>
                    <a:pt x="1572" y="5333"/>
                    <a:pt x="1847" y="5291"/>
                    <a:pt x="2112" y="5210"/>
                  </a:cubicBezTo>
                  <a:cubicBezTo>
                    <a:pt x="2317" y="5145"/>
                    <a:pt x="2810" y="4957"/>
                    <a:pt x="2944" y="4607"/>
                  </a:cubicBezTo>
                  <a:cubicBezTo>
                    <a:pt x="3107" y="4182"/>
                    <a:pt x="2854" y="1424"/>
                    <a:pt x="2739" y="258"/>
                  </a:cubicBezTo>
                  <a:cubicBezTo>
                    <a:pt x="2725" y="107"/>
                    <a:pt x="2596" y="0"/>
                    <a:pt x="24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44"/>
            <p:cNvSpPr/>
            <p:nvPr/>
          </p:nvSpPr>
          <p:spPr>
            <a:xfrm>
              <a:off x="3025700" y="1924975"/>
              <a:ext cx="93100" cy="55850"/>
            </a:xfrm>
            <a:custGeom>
              <a:avLst/>
              <a:gdLst/>
              <a:ahLst/>
              <a:cxnLst/>
              <a:rect l="l" t="t" r="r" b="b"/>
              <a:pathLst>
                <a:path w="3724" h="2234" extrusionOk="0">
                  <a:moveTo>
                    <a:pt x="324" y="0"/>
                  </a:moveTo>
                  <a:cubicBezTo>
                    <a:pt x="287" y="0"/>
                    <a:pt x="250" y="7"/>
                    <a:pt x="214" y="22"/>
                  </a:cubicBezTo>
                  <a:cubicBezTo>
                    <a:pt x="68" y="83"/>
                    <a:pt x="0" y="251"/>
                    <a:pt x="61" y="396"/>
                  </a:cubicBezTo>
                  <a:cubicBezTo>
                    <a:pt x="92" y="469"/>
                    <a:pt x="835" y="2184"/>
                    <a:pt x="3428" y="2234"/>
                  </a:cubicBezTo>
                  <a:lnTo>
                    <a:pt x="3434" y="2234"/>
                  </a:lnTo>
                  <a:lnTo>
                    <a:pt x="3434" y="2233"/>
                  </a:lnTo>
                  <a:cubicBezTo>
                    <a:pt x="3435" y="2233"/>
                    <a:pt x="3436" y="2233"/>
                    <a:pt x="3438" y="2233"/>
                  </a:cubicBezTo>
                  <a:cubicBezTo>
                    <a:pt x="3593" y="2233"/>
                    <a:pt x="3721" y="2107"/>
                    <a:pt x="3722" y="1951"/>
                  </a:cubicBezTo>
                  <a:cubicBezTo>
                    <a:pt x="3724" y="1793"/>
                    <a:pt x="3597" y="1664"/>
                    <a:pt x="3439" y="1662"/>
                  </a:cubicBezTo>
                  <a:cubicBezTo>
                    <a:pt x="1235" y="1619"/>
                    <a:pt x="614" y="235"/>
                    <a:pt x="588" y="175"/>
                  </a:cubicBezTo>
                  <a:cubicBezTo>
                    <a:pt x="542" y="66"/>
                    <a:pt x="436" y="0"/>
                    <a:pt x="3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1706;p44"/>
            <p:cNvSpPr/>
            <p:nvPr/>
          </p:nvSpPr>
          <p:spPr>
            <a:xfrm>
              <a:off x="3076900" y="1811525"/>
              <a:ext cx="24725" cy="44725"/>
            </a:xfrm>
            <a:custGeom>
              <a:avLst/>
              <a:gdLst/>
              <a:ahLst/>
              <a:cxnLst/>
              <a:rect l="l" t="t" r="r" b="b"/>
              <a:pathLst>
                <a:path w="989" h="1789" extrusionOk="0">
                  <a:moveTo>
                    <a:pt x="486" y="1"/>
                  </a:moveTo>
                  <a:cubicBezTo>
                    <a:pt x="484" y="1"/>
                    <a:pt x="483" y="1"/>
                    <a:pt x="482" y="1"/>
                  </a:cubicBezTo>
                  <a:cubicBezTo>
                    <a:pt x="214" y="5"/>
                    <a:pt x="1" y="409"/>
                    <a:pt x="8" y="901"/>
                  </a:cubicBezTo>
                  <a:cubicBezTo>
                    <a:pt x="15" y="1393"/>
                    <a:pt x="237" y="1788"/>
                    <a:pt x="504" y="1788"/>
                  </a:cubicBezTo>
                  <a:cubicBezTo>
                    <a:pt x="505" y="1788"/>
                    <a:pt x="506" y="1788"/>
                    <a:pt x="507" y="1788"/>
                  </a:cubicBezTo>
                  <a:cubicBezTo>
                    <a:pt x="777" y="1784"/>
                    <a:pt x="989" y="1382"/>
                    <a:pt x="982" y="888"/>
                  </a:cubicBezTo>
                  <a:cubicBezTo>
                    <a:pt x="976" y="396"/>
                    <a:pt x="754" y="1"/>
                    <a:pt x="4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07;p44"/>
            <p:cNvSpPr/>
            <p:nvPr/>
          </p:nvSpPr>
          <p:spPr>
            <a:xfrm>
              <a:off x="3192500" y="1801800"/>
              <a:ext cx="24725" cy="44675"/>
            </a:xfrm>
            <a:custGeom>
              <a:avLst/>
              <a:gdLst/>
              <a:ahLst/>
              <a:cxnLst/>
              <a:rect l="l" t="t" r="r" b="b"/>
              <a:pathLst>
                <a:path w="989" h="1787" extrusionOk="0">
                  <a:moveTo>
                    <a:pt x="485" y="1"/>
                  </a:moveTo>
                  <a:cubicBezTo>
                    <a:pt x="484" y="1"/>
                    <a:pt x="483" y="1"/>
                    <a:pt x="482" y="1"/>
                  </a:cubicBezTo>
                  <a:cubicBezTo>
                    <a:pt x="213" y="4"/>
                    <a:pt x="0" y="407"/>
                    <a:pt x="8" y="901"/>
                  </a:cubicBezTo>
                  <a:cubicBezTo>
                    <a:pt x="14" y="1391"/>
                    <a:pt x="236" y="1787"/>
                    <a:pt x="504" y="1787"/>
                  </a:cubicBezTo>
                  <a:cubicBezTo>
                    <a:pt x="505" y="1787"/>
                    <a:pt x="506" y="1787"/>
                    <a:pt x="507" y="1787"/>
                  </a:cubicBezTo>
                  <a:cubicBezTo>
                    <a:pt x="776" y="1782"/>
                    <a:pt x="988" y="1380"/>
                    <a:pt x="982" y="887"/>
                  </a:cubicBezTo>
                  <a:cubicBezTo>
                    <a:pt x="975" y="395"/>
                    <a:pt x="753" y="1"/>
                    <a:pt x="4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44"/>
            <p:cNvSpPr/>
            <p:nvPr/>
          </p:nvSpPr>
          <p:spPr>
            <a:xfrm>
              <a:off x="2414750" y="2210175"/>
              <a:ext cx="329675" cy="774400"/>
            </a:xfrm>
            <a:custGeom>
              <a:avLst/>
              <a:gdLst/>
              <a:ahLst/>
              <a:cxnLst/>
              <a:rect l="l" t="t" r="r" b="b"/>
              <a:pathLst>
                <a:path w="13187" h="30976" extrusionOk="0">
                  <a:moveTo>
                    <a:pt x="5390" y="1"/>
                  </a:moveTo>
                  <a:cubicBezTo>
                    <a:pt x="4830" y="1"/>
                    <a:pt x="4198" y="164"/>
                    <a:pt x="3571" y="661"/>
                  </a:cubicBezTo>
                  <a:cubicBezTo>
                    <a:pt x="1736" y="2114"/>
                    <a:pt x="753" y="23542"/>
                    <a:pt x="507" y="26400"/>
                  </a:cubicBezTo>
                  <a:cubicBezTo>
                    <a:pt x="263" y="29258"/>
                    <a:pt x="1" y="30976"/>
                    <a:pt x="1" y="30976"/>
                  </a:cubicBezTo>
                  <a:lnTo>
                    <a:pt x="10809" y="27968"/>
                  </a:lnTo>
                  <a:lnTo>
                    <a:pt x="11617" y="24530"/>
                  </a:lnTo>
                  <a:cubicBezTo>
                    <a:pt x="11617" y="24530"/>
                    <a:pt x="13187" y="24507"/>
                    <a:pt x="13028" y="23368"/>
                  </a:cubicBezTo>
                  <a:cubicBezTo>
                    <a:pt x="12869" y="22229"/>
                    <a:pt x="12769" y="15234"/>
                    <a:pt x="12736" y="12808"/>
                  </a:cubicBezTo>
                  <a:cubicBezTo>
                    <a:pt x="12703" y="10381"/>
                    <a:pt x="9210" y="5721"/>
                    <a:pt x="9210" y="5721"/>
                  </a:cubicBezTo>
                  <a:lnTo>
                    <a:pt x="7282" y="608"/>
                  </a:lnTo>
                  <a:cubicBezTo>
                    <a:pt x="7282" y="608"/>
                    <a:pt x="6470" y="1"/>
                    <a:pt x="5390"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44"/>
            <p:cNvSpPr/>
            <p:nvPr/>
          </p:nvSpPr>
          <p:spPr>
            <a:xfrm>
              <a:off x="2407050" y="2203175"/>
              <a:ext cx="341725" cy="788525"/>
            </a:xfrm>
            <a:custGeom>
              <a:avLst/>
              <a:gdLst/>
              <a:ahLst/>
              <a:cxnLst/>
              <a:rect l="l" t="t" r="r" b="b"/>
              <a:pathLst>
                <a:path w="13669" h="31541" extrusionOk="0">
                  <a:moveTo>
                    <a:pt x="5685" y="1"/>
                  </a:moveTo>
                  <a:cubicBezTo>
                    <a:pt x="5073" y="1"/>
                    <a:pt x="4384" y="178"/>
                    <a:pt x="3703" y="717"/>
                  </a:cubicBezTo>
                  <a:cubicBezTo>
                    <a:pt x="2267" y="1853"/>
                    <a:pt x="1418" y="12534"/>
                    <a:pt x="713" y="23908"/>
                  </a:cubicBezTo>
                  <a:cubicBezTo>
                    <a:pt x="632" y="25213"/>
                    <a:pt x="572" y="26187"/>
                    <a:pt x="531" y="26656"/>
                  </a:cubicBezTo>
                  <a:cubicBezTo>
                    <a:pt x="290" y="29471"/>
                    <a:pt x="29" y="31196"/>
                    <a:pt x="27" y="31214"/>
                  </a:cubicBezTo>
                  <a:cubicBezTo>
                    <a:pt x="1" y="31385"/>
                    <a:pt x="135" y="31541"/>
                    <a:pt x="310" y="31541"/>
                  </a:cubicBezTo>
                  <a:cubicBezTo>
                    <a:pt x="335" y="31541"/>
                    <a:pt x="361" y="31538"/>
                    <a:pt x="386" y="31530"/>
                  </a:cubicBezTo>
                  <a:lnTo>
                    <a:pt x="11193" y="28523"/>
                  </a:lnTo>
                  <a:cubicBezTo>
                    <a:pt x="11293" y="28495"/>
                    <a:pt x="11370" y="28414"/>
                    <a:pt x="11394" y="28313"/>
                  </a:cubicBezTo>
                  <a:lnTo>
                    <a:pt x="12154" y="25079"/>
                  </a:lnTo>
                  <a:cubicBezTo>
                    <a:pt x="12472" y="25043"/>
                    <a:pt x="13035" y="24922"/>
                    <a:pt x="13371" y="24531"/>
                  </a:cubicBezTo>
                  <a:cubicBezTo>
                    <a:pt x="13583" y="24284"/>
                    <a:pt x="13668" y="23966"/>
                    <a:pt x="13618" y="23609"/>
                  </a:cubicBezTo>
                  <a:cubicBezTo>
                    <a:pt x="13462" y="22488"/>
                    <a:pt x="13362" y="15415"/>
                    <a:pt x="13329" y="13084"/>
                  </a:cubicBezTo>
                  <a:cubicBezTo>
                    <a:pt x="13295" y="10593"/>
                    <a:pt x="9892" y="6022"/>
                    <a:pt x="9746" y="5829"/>
                  </a:cubicBezTo>
                  <a:cubicBezTo>
                    <a:pt x="9690" y="5754"/>
                    <a:pt x="9604" y="5714"/>
                    <a:pt x="9517" y="5714"/>
                  </a:cubicBezTo>
                  <a:cubicBezTo>
                    <a:pt x="9458" y="5714"/>
                    <a:pt x="9398" y="5733"/>
                    <a:pt x="9347" y="5771"/>
                  </a:cubicBezTo>
                  <a:cubicBezTo>
                    <a:pt x="9220" y="5866"/>
                    <a:pt x="9195" y="6045"/>
                    <a:pt x="9289" y="6171"/>
                  </a:cubicBezTo>
                  <a:cubicBezTo>
                    <a:pt x="9324" y="6217"/>
                    <a:pt x="12726" y="10786"/>
                    <a:pt x="12759" y="13100"/>
                  </a:cubicBezTo>
                  <a:cubicBezTo>
                    <a:pt x="12816" y="17148"/>
                    <a:pt x="12909" y="22651"/>
                    <a:pt x="13053" y="23687"/>
                  </a:cubicBezTo>
                  <a:cubicBezTo>
                    <a:pt x="13080" y="23882"/>
                    <a:pt x="13042" y="24036"/>
                    <a:pt x="12938" y="24158"/>
                  </a:cubicBezTo>
                  <a:cubicBezTo>
                    <a:pt x="12691" y="24448"/>
                    <a:pt x="12119" y="24521"/>
                    <a:pt x="11920" y="24524"/>
                  </a:cubicBezTo>
                  <a:cubicBezTo>
                    <a:pt x="11789" y="24527"/>
                    <a:pt x="11677" y="24617"/>
                    <a:pt x="11646" y="24745"/>
                  </a:cubicBezTo>
                  <a:lnTo>
                    <a:pt x="10877" y="28018"/>
                  </a:lnTo>
                  <a:lnTo>
                    <a:pt x="653" y="30863"/>
                  </a:lnTo>
                  <a:cubicBezTo>
                    <a:pt x="746" y="30179"/>
                    <a:pt x="928" y="28717"/>
                    <a:pt x="1100" y="26704"/>
                  </a:cubicBezTo>
                  <a:cubicBezTo>
                    <a:pt x="1141" y="26232"/>
                    <a:pt x="1201" y="25254"/>
                    <a:pt x="1283" y="23943"/>
                  </a:cubicBezTo>
                  <a:cubicBezTo>
                    <a:pt x="1650" y="18023"/>
                    <a:pt x="2623" y="2299"/>
                    <a:pt x="4057" y="1165"/>
                  </a:cubicBezTo>
                  <a:cubicBezTo>
                    <a:pt x="4627" y="713"/>
                    <a:pt x="5200" y="564"/>
                    <a:pt x="5708" y="564"/>
                  </a:cubicBezTo>
                  <a:cubicBezTo>
                    <a:pt x="6655" y="564"/>
                    <a:pt x="7374" y="1083"/>
                    <a:pt x="7420" y="1118"/>
                  </a:cubicBezTo>
                  <a:cubicBezTo>
                    <a:pt x="7471" y="1156"/>
                    <a:pt x="7531" y="1174"/>
                    <a:pt x="7590" y="1174"/>
                  </a:cubicBezTo>
                  <a:cubicBezTo>
                    <a:pt x="7677" y="1174"/>
                    <a:pt x="7763" y="1135"/>
                    <a:pt x="7820" y="1059"/>
                  </a:cubicBezTo>
                  <a:cubicBezTo>
                    <a:pt x="7914" y="933"/>
                    <a:pt x="7888" y="754"/>
                    <a:pt x="7761" y="660"/>
                  </a:cubicBezTo>
                  <a:cubicBezTo>
                    <a:pt x="7747" y="650"/>
                    <a:pt x="6857" y="1"/>
                    <a:pt x="56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44"/>
            <p:cNvSpPr/>
            <p:nvPr/>
          </p:nvSpPr>
          <p:spPr>
            <a:xfrm>
              <a:off x="2496625" y="2793025"/>
              <a:ext cx="180600" cy="16325"/>
            </a:xfrm>
            <a:custGeom>
              <a:avLst/>
              <a:gdLst/>
              <a:ahLst/>
              <a:cxnLst/>
              <a:rect l="l" t="t" r="r" b="b"/>
              <a:pathLst>
                <a:path w="7224" h="653" extrusionOk="0">
                  <a:moveTo>
                    <a:pt x="3119" y="1"/>
                  </a:moveTo>
                  <a:cubicBezTo>
                    <a:pt x="2227" y="1"/>
                    <a:pt x="1188" y="69"/>
                    <a:pt x="0" y="250"/>
                  </a:cubicBezTo>
                  <a:lnTo>
                    <a:pt x="7223" y="652"/>
                  </a:lnTo>
                  <a:cubicBezTo>
                    <a:pt x="7223" y="652"/>
                    <a:pt x="5873" y="1"/>
                    <a:pt x="311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44"/>
            <p:cNvSpPr/>
            <p:nvPr/>
          </p:nvSpPr>
          <p:spPr>
            <a:xfrm>
              <a:off x="2488975" y="2785850"/>
              <a:ext cx="195950" cy="30600"/>
            </a:xfrm>
            <a:custGeom>
              <a:avLst/>
              <a:gdLst/>
              <a:ahLst/>
              <a:cxnLst/>
              <a:rect l="l" t="t" r="r" b="b"/>
              <a:pathLst>
                <a:path w="7838" h="1224" extrusionOk="0">
                  <a:moveTo>
                    <a:pt x="3442" y="1"/>
                  </a:moveTo>
                  <a:cubicBezTo>
                    <a:pt x="2533" y="1"/>
                    <a:pt x="1475" y="71"/>
                    <a:pt x="264" y="255"/>
                  </a:cubicBezTo>
                  <a:cubicBezTo>
                    <a:pt x="107" y="279"/>
                    <a:pt x="1" y="424"/>
                    <a:pt x="25" y="580"/>
                  </a:cubicBezTo>
                  <a:cubicBezTo>
                    <a:pt x="45" y="721"/>
                    <a:pt x="167" y="823"/>
                    <a:pt x="306" y="823"/>
                  </a:cubicBezTo>
                  <a:cubicBezTo>
                    <a:pt x="320" y="823"/>
                    <a:pt x="335" y="822"/>
                    <a:pt x="350" y="819"/>
                  </a:cubicBezTo>
                  <a:cubicBezTo>
                    <a:pt x="1515" y="642"/>
                    <a:pt x="2535" y="575"/>
                    <a:pt x="3411" y="575"/>
                  </a:cubicBezTo>
                  <a:cubicBezTo>
                    <a:pt x="6062" y="575"/>
                    <a:pt x="7389" y="1187"/>
                    <a:pt x="7406" y="1196"/>
                  </a:cubicBezTo>
                  <a:cubicBezTo>
                    <a:pt x="7444" y="1214"/>
                    <a:pt x="7487" y="1224"/>
                    <a:pt x="7529" y="1224"/>
                  </a:cubicBezTo>
                  <a:cubicBezTo>
                    <a:pt x="7663" y="1224"/>
                    <a:pt x="7778" y="1133"/>
                    <a:pt x="7808" y="1002"/>
                  </a:cubicBezTo>
                  <a:cubicBezTo>
                    <a:pt x="7838" y="873"/>
                    <a:pt x="7774" y="739"/>
                    <a:pt x="7654" y="681"/>
                  </a:cubicBezTo>
                  <a:cubicBezTo>
                    <a:pt x="7579" y="645"/>
                    <a:pt x="6201" y="1"/>
                    <a:pt x="344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44"/>
            <p:cNvSpPr/>
            <p:nvPr/>
          </p:nvSpPr>
          <p:spPr>
            <a:xfrm>
              <a:off x="2580125" y="2759000"/>
              <a:ext cx="25125" cy="5200"/>
            </a:xfrm>
            <a:custGeom>
              <a:avLst/>
              <a:gdLst/>
              <a:ahLst/>
              <a:cxnLst/>
              <a:rect l="l" t="t" r="r" b="b"/>
              <a:pathLst>
                <a:path w="1005" h="208" extrusionOk="0">
                  <a:moveTo>
                    <a:pt x="1" y="1"/>
                  </a:moveTo>
                  <a:lnTo>
                    <a:pt x="1004" y="207"/>
                  </a:lnTo>
                  <a:cubicBezTo>
                    <a:pt x="676" y="109"/>
                    <a:pt x="341" y="40"/>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44"/>
            <p:cNvSpPr/>
            <p:nvPr/>
          </p:nvSpPr>
          <p:spPr>
            <a:xfrm>
              <a:off x="2572575" y="2751875"/>
              <a:ext cx="40250" cy="19450"/>
            </a:xfrm>
            <a:custGeom>
              <a:avLst/>
              <a:gdLst/>
              <a:ahLst/>
              <a:cxnLst/>
              <a:rect l="l" t="t" r="r" b="b"/>
              <a:pathLst>
                <a:path w="1610" h="778" extrusionOk="0">
                  <a:moveTo>
                    <a:pt x="304" y="0"/>
                  </a:moveTo>
                  <a:cubicBezTo>
                    <a:pt x="160" y="0"/>
                    <a:pt x="37" y="107"/>
                    <a:pt x="19" y="252"/>
                  </a:cubicBezTo>
                  <a:cubicBezTo>
                    <a:pt x="1" y="409"/>
                    <a:pt x="113" y="551"/>
                    <a:pt x="269" y="569"/>
                  </a:cubicBezTo>
                  <a:cubicBezTo>
                    <a:pt x="592" y="608"/>
                    <a:pt x="912" y="673"/>
                    <a:pt x="1224" y="765"/>
                  </a:cubicBezTo>
                  <a:cubicBezTo>
                    <a:pt x="1251" y="773"/>
                    <a:pt x="1278" y="777"/>
                    <a:pt x="1306" y="777"/>
                  </a:cubicBezTo>
                  <a:cubicBezTo>
                    <a:pt x="1449" y="777"/>
                    <a:pt x="1568" y="674"/>
                    <a:pt x="1589" y="534"/>
                  </a:cubicBezTo>
                  <a:cubicBezTo>
                    <a:pt x="1610" y="392"/>
                    <a:pt x="1524" y="259"/>
                    <a:pt x="1388" y="218"/>
                  </a:cubicBezTo>
                  <a:cubicBezTo>
                    <a:pt x="1044" y="116"/>
                    <a:pt x="693" y="44"/>
                    <a:pt x="338" y="2"/>
                  </a:cubicBezTo>
                  <a:cubicBezTo>
                    <a:pt x="326" y="1"/>
                    <a:pt x="315" y="0"/>
                    <a:pt x="3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44"/>
            <p:cNvSpPr/>
            <p:nvPr/>
          </p:nvSpPr>
          <p:spPr>
            <a:xfrm>
              <a:off x="2429350" y="2760425"/>
              <a:ext cx="96175" cy="31400"/>
            </a:xfrm>
            <a:custGeom>
              <a:avLst/>
              <a:gdLst/>
              <a:ahLst/>
              <a:cxnLst/>
              <a:rect l="l" t="t" r="r" b="b"/>
              <a:pathLst>
                <a:path w="3847" h="1256" extrusionOk="0">
                  <a:moveTo>
                    <a:pt x="3847" y="0"/>
                  </a:moveTo>
                  <a:lnTo>
                    <a:pt x="3847" y="0"/>
                  </a:lnTo>
                  <a:cubicBezTo>
                    <a:pt x="1736" y="320"/>
                    <a:pt x="0" y="1256"/>
                    <a:pt x="0" y="1256"/>
                  </a:cubicBezTo>
                  <a:lnTo>
                    <a:pt x="384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44"/>
            <p:cNvSpPr/>
            <p:nvPr/>
          </p:nvSpPr>
          <p:spPr>
            <a:xfrm>
              <a:off x="2421625" y="2753250"/>
              <a:ext cx="111675" cy="45725"/>
            </a:xfrm>
            <a:custGeom>
              <a:avLst/>
              <a:gdLst/>
              <a:ahLst/>
              <a:cxnLst/>
              <a:rect l="l" t="t" r="r" b="b"/>
              <a:pathLst>
                <a:path w="4467" h="1829" extrusionOk="0">
                  <a:moveTo>
                    <a:pt x="4159" y="1"/>
                  </a:moveTo>
                  <a:cubicBezTo>
                    <a:pt x="4144" y="1"/>
                    <a:pt x="4128" y="2"/>
                    <a:pt x="4112" y="5"/>
                  </a:cubicBezTo>
                  <a:cubicBezTo>
                    <a:pt x="1977" y="329"/>
                    <a:pt x="246" y="1253"/>
                    <a:pt x="175" y="1292"/>
                  </a:cubicBezTo>
                  <a:cubicBezTo>
                    <a:pt x="59" y="1354"/>
                    <a:pt x="1" y="1486"/>
                    <a:pt x="33" y="1614"/>
                  </a:cubicBezTo>
                  <a:cubicBezTo>
                    <a:pt x="65" y="1741"/>
                    <a:pt x="179" y="1829"/>
                    <a:pt x="311" y="1829"/>
                  </a:cubicBezTo>
                  <a:cubicBezTo>
                    <a:pt x="357" y="1829"/>
                    <a:pt x="404" y="1817"/>
                    <a:pt x="445" y="1795"/>
                  </a:cubicBezTo>
                  <a:cubicBezTo>
                    <a:pt x="463" y="1785"/>
                    <a:pt x="2160" y="879"/>
                    <a:pt x="4198" y="569"/>
                  </a:cubicBezTo>
                  <a:cubicBezTo>
                    <a:pt x="4356" y="548"/>
                    <a:pt x="4467" y="401"/>
                    <a:pt x="4443" y="244"/>
                  </a:cubicBezTo>
                  <a:cubicBezTo>
                    <a:pt x="4421" y="102"/>
                    <a:pt x="4299" y="1"/>
                    <a:pt x="415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44"/>
            <p:cNvSpPr/>
            <p:nvPr/>
          </p:nvSpPr>
          <p:spPr>
            <a:xfrm>
              <a:off x="2367425" y="2859300"/>
              <a:ext cx="373300" cy="232675"/>
            </a:xfrm>
            <a:custGeom>
              <a:avLst/>
              <a:gdLst/>
              <a:ahLst/>
              <a:cxnLst/>
              <a:rect l="l" t="t" r="r" b="b"/>
              <a:pathLst>
                <a:path w="14932" h="9307" extrusionOk="0">
                  <a:moveTo>
                    <a:pt x="12999" y="0"/>
                  </a:moveTo>
                  <a:cubicBezTo>
                    <a:pt x="12986" y="0"/>
                    <a:pt x="12972" y="0"/>
                    <a:pt x="12959" y="0"/>
                  </a:cubicBezTo>
                  <a:cubicBezTo>
                    <a:pt x="10961" y="29"/>
                    <a:pt x="1254" y="166"/>
                    <a:pt x="1" y="2325"/>
                  </a:cubicBezTo>
                  <a:cubicBezTo>
                    <a:pt x="1" y="2325"/>
                    <a:pt x="1521" y="8870"/>
                    <a:pt x="2811" y="9280"/>
                  </a:cubicBezTo>
                  <a:cubicBezTo>
                    <a:pt x="2866" y="9298"/>
                    <a:pt x="2936" y="9306"/>
                    <a:pt x="3018" y="9306"/>
                  </a:cubicBezTo>
                  <a:cubicBezTo>
                    <a:pt x="4861" y="9306"/>
                    <a:pt x="13173" y="5070"/>
                    <a:pt x="13152" y="3567"/>
                  </a:cubicBezTo>
                  <a:cubicBezTo>
                    <a:pt x="13130" y="2007"/>
                    <a:pt x="14932" y="0"/>
                    <a:pt x="12999" y="0"/>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717;p44"/>
            <p:cNvSpPr/>
            <p:nvPr/>
          </p:nvSpPr>
          <p:spPr>
            <a:xfrm>
              <a:off x="2360075" y="2852175"/>
              <a:ext cx="366000" cy="246800"/>
            </a:xfrm>
            <a:custGeom>
              <a:avLst/>
              <a:gdLst/>
              <a:ahLst/>
              <a:cxnLst/>
              <a:rect l="l" t="t" r="r" b="b"/>
              <a:pathLst>
                <a:path w="14640" h="9872" extrusionOk="0">
                  <a:moveTo>
                    <a:pt x="13334" y="570"/>
                  </a:moveTo>
                  <a:cubicBezTo>
                    <a:pt x="13607" y="570"/>
                    <a:pt x="13791" y="629"/>
                    <a:pt x="13857" y="721"/>
                  </a:cubicBezTo>
                  <a:cubicBezTo>
                    <a:pt x="14000" y="923"/>
                    <a:pt x="13786" y="1511"/>
                    <a:pt x="13597" y="2028"/>
                  </a:cubicBezTo>
                  <a:cubicBezTo>
                    <a:pt x="13388" y="2600"/>
                    <a:pt x="13151" y="3248"/>
                    <a:pt x="13160" y="3855"/>
                  </a:cubicBezTo>
                  <a:cubicBezTo>
                    <a:pt x="13161" y="3923"/>
                    <a:pt x="13104" y="4306"/>
                    <a:pt x="11873" y="5219"/>
                  </a:cubicBezTo>
                  <a:cubicBezTo>
                    <a:pt x="9345" y="7094"/>
                    <a:pt x="4482" y="9311"/>
                    <a:pt x="3336" y="9311"/>
                  </a:cubicBezTo>
                  <a:cubicBezTo>
                    <a:pt x="3278" y="9311"/>
                    <a:pt x="3229" y="9305"/>
                    <a:pt x="3191" y="9293"/>
                  </a:cubicBezTo>
                  <a:cubicBezTo>
                    <a:pt x="2420" y="9048"/>
                    <a:pt x="1224" y="5311"/>
                    <a:pt x="600" y="2665"/>
                  </a:cubicBezTo>
                  <a:cubicBezTo>
                    <a:pt x="1090" y="2018"/>
                    <a:pt x="3317" y="711"/>
                    <a:pt x="13257" y="571"/>
                  </a:cubicBezTo>
                  <a:cubicBezTo>
                    <a:pt x="13283" y="570"/>
                    <a:pt x="13309" y="570"/>
                    <a:pt x="13334" y="570"/>
                  </a:cubicBezTo>
                  <a:close/>
                  <a:moveTo>
                    <a:pt x="13286" y="0"/>
                  </a:moveTo>
                  <a:cubicBezTo>
                    <a:pt x="13274" y="0"/>
                    <a:pt x="13261" y="0"/>
                    <a:pt x="13248" y="0"/>
                  </a:cubicBezTo>
                  <a:cubicBezTo>
                    <a:pt x="7836" y="77"/>
                    <a:pt x="1152" y="566"/>
                    <a:pt x="48" y="2466"/>
                  </a:cubicBezTo>
                  <a:cubicBezTo>
                    <a:pt x="11" y="2529"/>
                    <a:pt x="0" y="2604"/>
                    <a:pt x="17" y="2675"/>
                  </a:cubicBezTo>
                  <a:cubicBezTo>
                    <a:pt x="276" y="3794"/>
                    <a:pt x="1643" y="9400"/>
                    <a:pt x="3018" y="9838"/>
                  </a:cubicBezTo>
                  <a:cubicBezTo>
                    <a:pt x="3091" y="9861"/>
                    <a:pt x="3180" y="9872"/>
                    <a:pt x="3287" y="9872"/>
                  </a:cubicBezTo>
                  <a:cubicBezTo>
                    <a:pt x="4845" y="9872"/>
                    <a:pt x="9801" y="7469"/>
                    <a:pt x="12214" y="5676"/>
                  </a:cubicBezTo>
                  <a:cubicBezTo>
                    <a:pt x="13583" y="4661"/>
                    <a:pt x="13735" y="4147"/>
                    <a:pt x="13732" y="3848"/>
                  </a:cubicBezTo>
                  <a:cubicBezTo>
                    <a:pt x="13724" y="3345"/>
                    <a:pt x="13942" y="2750"/>
                    <a:pt x="14134" y="2225"/>
                  </a:cubicBezTo>
                  <a:cubicBezTo>
                    <a:pt x="14405" y="1480"/>
                    <a:pt x="14640" y="838"/>
                    <a:pt x="14322" y="391"/>
                  </a:cubicBezTo>
                  <a:cubicBezTo>
                    <a:pt x="14136" y="127"/>
                    <a:pt x="13789" y="0"/>
                    <a:pt x="132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1718;p44"/>
            <p:cNvSpPr/>
            <p:nvPr/>
          </p:nvSpPr>
          <p:spPr>
            <a:xfrm>
              <a:off x="2408650" y="2771150"/>
              <a:ext cx="1132250" cy="386575"/>
            </a:xfrm>
            <a:custGeom>
              <a:avLst/>
              <a:gdLst/>
              <a:ahLst/>
              <a:cxnLst/>
              <a:rect l="l" t="t" r="r" b="b"/>
              <a:pathLst>
                <a:path w="45290" h="15463" extrusionOk="0">
                  <a:moveTo>
                    <a:pt x="37787" y="0"/>
                  </a:moveTo>
                  <a:cubicBezTo>
                    <a:pt x="37770" y="0"/>
                    <a:pt x="37753" y="0"/>
                    <a:pt x="37736" y="1"/>
                  </a:cubicBezTo>
                  <a:cubicBezTo>
                    <a:pt x="36166" y="22"/>
                    <a:pt x="29160" y="3988"/>
                    <a:pt x="29160" y="3988"/>
                  </a:cubicBezTo>
                  <a:cubicBezTo>
                    <a:pt x="29160" y="3988"/>
                    <a:pt x="10485" y="5822"/>
                    <a:pt x="7076" y="7013"/>
                  </a:cubicBezTo>
                  <a:cubicBezTo>
                    <a:pt x="3666" y="8203"/>
                    <a:pt x="0" y="11395"/>
                    <a:pt x="445" y="12531"/>
                  </a:cubicBezTo>
                  <a:cubicBezTo>
                    <a:pt x="886" y="13661"/>
                    <a:pt x="3737" y="15462"/>
                    <a:pt x="5172" y="15462"/>
                  </a:cubicBezTo>
                  <a:cubicBezTo>
                    <a:pt x="5180" y="15462"/>
                    <a:pt x="5188" y="15462"/>
                    <a:pt x="5197" y="15462"/>
                  </a:cubicBezTo>
                  <a:cubicBezTo>
                    <a:pt x="6624" y="15442"/>
                    <a:pt x="8753" y="14555"/>
                    <a:pt x="9181" y="14550"/>
                  </a:cubicBezTo>
                  <a:cubicBezTo>
                    <a:pt x="9609" y="14543"/>
                    <a:pt x="28063" y="7145"/>
                    <a:pt x="28490" y="6996"/>
                  </a:cubicBezTo>
                  <a:cubicBezTo>
                    <a:pt x="28916" y="6848"/>
                    <a:pt x="31766" y="6521"/>
                    <a:pt x="33043" y="5933"/>
                  </a:cubicBezTo>
                  <a:cubicBezTo>
                    <a:pt x="34319" y="5344"/>
                    <a:pt x="36224" y="3457"/>
                    <a:pt x="36224" y="3457"/>
                  </a:cubicBezTo>
                  <a:cubicBezTo>
                    <a:pt x="36224" y="3457"/>
                    <a:pt x="43313" y="3434"/>
                    <a:pt x="44023" y="3138"/>
                  </a:cubicBezTo>
                  <a:cubicBezTo>
                    <a:pt x="44731" y="2842"/>
                    <a:pt x="45289" y="2027"/>
                    <a:pt x="42854" y="1490"/>
                  </a:cubicBezTo>
                  <a:cubicBezTo>
                    <a:pt x="40447" y="959"/>
                    <a:pt x="39330" y="0"/>
                    <a:pt x="3778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 name="Google Shape;1719;p44"/>
            <p:cNvSpPr/>
            <p:nvPr/>
          </p:nvSpPr>
          <p:spPr>
            <a:xfrm>
              <a:off x="2410600" y="2764000"/>
              <a:ext cx="1121700" cy="400825"/>
            </a:xfrm>
            <a:custGeom>
              <a:avLst/>
              <a:gdLst/>
              <a:ahLst/>
              <a:cxnLst/>
              <a:rect l="l" t="t" r="r" b="b"/>
              <a:pathLst>
                <a:path w="44868" h="16033" extrusionOk="0">
                  <a:moveTo>
                    <a:pt x="37711" y="573"/>
                  </a:moveTo>
                  <a:cubicBezTo>
                    <a:pt x="38496" y="573"/>
                    <a:pt x="39173" y="842"/>
                    <a:pt x="40024" y="1181"/>
                  </a:cubicBezTo>
                  <a:cubicBezTo>
                    <a:pt x="40762" y="1475"/>
                    <a:pt x="41598" y="1808"/>
                    <a:pt x="42715" y="2054"/>
                  </a:cubicBezTo>
                  <a:cubicBezTo>
                    <a:pt x="44213" y="2384"/>
                    <a:pt x="44263" y="2759"/>
                    <a:pt x="44265" y="2774"/>
                  </a:cubicBezTo>
                  <a:cubicBezTo>
                    <a:pt x="44274" y="2872"/>
                    <a:pt x="44115" y="3043"/>
                    <a:pt x="43835" y="3160"/>
                  </a:cubicBezTo>
                  <a:cubicBezTo>
                    <a:pt x="43355" y="3359"/>
                    <a:pt x="38863" y="3447"/>
                    <a:pt x="36144" y="3456"/>
                  </a:cubicBezTo>
                  <a:cubicBezTo>
                    <a:pt x="36069" y="3456"/>
                    <a:pt x="35998" y="3486"/>
                    <a:pt x="35944" y="3538"/>
                  </a:cubicBezTo>
                  <a:cubicBezTo>
                    <a:pt x="35926" y="3557"/>
                    <a:pt x="34060" y="5397"/>
                    <a:pt x="32845" y="5958"/>
                  </a:cubicBezTo>
                  <a:cubicBezTo>
                    <a:pt x="32000" y="6349"/>
                    <a:pt x="30402" y="6625"/>
                    <a:pt x="29345" y="6807"/>
                  </a:cubicBezTo>
                  <a:cubicBezTo>
                    <a:pt x="28771" y="6906"/>
                    <a:pt x="28465" y="6961"/>
                    <a:pt x="28317" y="7012"/>
                  </a:cubicBezTo>
                  <a:cubicBezTo>
                    <a:pt x="28207" y="7052"/>
                    <a:pt x="27072" y="7502"/>
                    <a:pt x="24910" y="8362"/>
                  </a:cubicBezTo>
                  <a:cubicBezTo>
                    <a:pt x="19951" y="10334"/>
                    <a:pt x="9632" y="14438"/>
                    <a:pt x="9099" y="14549"/>
                  </a:cubicBezTo>
                  <a:cubicBezTo>
                    <a:pt x="8916" y="14551"/>
                    <a:pt x="8607" y="14645"/>
                    <a:pt x="8032" y="14822"/>
                  </a:cubicBezTo>
                  <a:cubicBezTo>
                    <a:pt x="7173" y="15086"/>
                    <a:pt x="5996" y="15449"/>
                    <a:pt x="5115" y="15462"/>
                  </a:cubicBezTo>
                  <a:lnTo>
                    <a:pt x="5094" y="15462"/>
                  </a:lnTo>
                  <a:cubicBezTo>
                    <a:pt x="3723" y="15462"/>
                    <a:pt x="1007" y="13671"/>
                    <a:pt x="632" y="12712"/>
                  </a:cubicBezTo>
                  <a:cubicBezTo>
                    <a:pt x="592" y="12611"/>
                    <a:pt x="622" y="12440"/>
                    <a:pt x="718" y="12232"/>
                  </a:cubicBezTo>
                  <a:cubicBezTo>
                    <a:pt x="1323" y="10916"/>
                    <a:pt x="4302" y="8541"/>
                    <a:pt x="7092" y="7567"/>
                  </a:cubicBezTo>
                  <a:cubicBezTo>
                    <a:pt x="10430" y="6402"/>
                    <a:pt x="28925" y="4577"/>
                    <a:pt x="29111" y="4558"/>
                  </a:cubicBezTo>
                  <a:cubicBezTo>
                    <a:pt x="29151" y="4554"/>
                    <a:pt x="29189" y="4542"/>
                    <a:pt x="29224" y="4522"/>
                  </a:cubicBezTo>
                  <a:cubicBezTo>
                    <a:pt x="31154" y="3430"/>
                    <a:pt x="36434" y="590"/>
                    <a:pt x="37662" y="573"/>
                  </a:cubicBezTo>
                  <a:close/>
                  <a:moveTo>
                    <a:pt x="37748" y="1"/>
                  </a:moveTo>
                  <a:cubicBezTo>
                    <a:pt x="37717" y="1"/>
                    <a:pt x="37685" y="1"/>
                    <a:pt x="37653" y="2"/>
                  </a:cubicBezTo>
                  <a:cubicBezTo>
                    <a:pt x="36090" y="24"/>
                    <a:pt x="29930" y="3468"/>
                    <a:pt x="28994" y="3996"/>
                  </a:cubicBezTo>
                  <a:cubicBezTo>
                    <a:pt x="27629" y="4131"/>
                    <a:pt x="10243" y="5863"/>
                    <a:pt x="6904" y="7029"/>
                  </a:cubicBezTo>
                  <a:cubicBezTo>
                    <a:pt x="3938" y="8064"/>
                    <a:pt x="863" y="10548"/>
                    <a:pt x="199" y="11995"/>
                  </a:cubicBezTo>
                  <a:cubicBezTo>
                    <a:pt x="34" y="12354"/>
                    <a:pt x="0" y="12666"/>
                    <a:pt x="100" y="12921"/>
                  </a:cubicBezTo>
                  <a:cubicBezTo>
                    <a:pt x="595" y="14186"/>
                    <a:pt x="3568" y="16033"/>
                    <a:pt x="5097" y="16033"/>
                  </a:cubicBezTo>
                  <a:lnTo>
                    <a:pt x="5123" y="16033"/>
                  </a:lnTo>
                  <a:cubicBezTo>
                    <a:pt x="6086" y="16020"/>
                    <a:pt x="7308" y="15643"/>
                    <a:pt x="8201" y="15368"/>
                  </a:cubicBezTo>
                  <a:cubicBezTo>
                    <a:pt x="8573" y="15252"/>
                    <a:pt x="8996" y="15122"/>
                    <a:pt x="9107" y="15121"/>
                  </a:cubicBezTo>
                  <a:cubicBezTo>
                    <a:pt x="9387" y="15116"/>
                    <a:pt x="13278" y="13603"/>
                    <a:pt x="25121" y="8893"/>
                  </a:cubicBezTo>
                  <a:cubicBezTo>
                    <a:pt x="26953" y="8164"/>
                    <a:pt x="28400" y="7588"/>
                    <a:pt x="28506" y="7551"/>
                  </a:cubicBezTo>
                  <a:cubicBezTo>
                    <a:pt x="28616" y="7513"/>
                    <a:pt x="29017" y="7443"/>
                    <a:pt x="29442" y="7371"/>
                  </a:cubicBezTo>
                  <a:cubicBezTo>
                    <a:pt x="30529" y="7182"/>
                    <a:pt x="32171" y="6899"/>
                    <a:pt x="33084" y="6478"/>
                  </a:cubicBezTo>
                  <a:cubicBezTo>
                    <a:pt x="34251" y="5939"/>
                    <a:pt x="35873" y="4405"/>
                    <a:pt x="36262" y="4026"/>
                  </a:cubicBezTo>
                  <a:cubicBezTo>
                    <a:pt x="37683" y="4021"/>
                    <a:pt x="43350" y="3981"/>
                    <a:pt x="44053" y="3687"/>
                  </a:cubicBezTo>
                  <a:cubicBezTo>
                    <a:pt x="44569" y="3473"/>
                    <a:pt x="44868" y="3103"/>
                    <a:pt x="44834" y="2724"/>
                  </a:cubicBezTo>
                  <a:cubicBezTo>
                    <a:pt x="44786" y="2184"/>
                    <a:pt x="44133" y="1782"/>
                    <a:pt x="42838" y="1497"/>
                  </a:cubicBezTo>
                  <a:cubicBezTo>
                    <a:pt x="41765" y="1261"/>
                    <a:pt x="40953" y="937"/>
                    <a:pt x="40235" y="651"/>
                  </a:cubicBezTo>
                  <a:cubicBezTo>
                    <a:pt x="39375" y="308"/>
                    <a:pt x="38633" y="1"/>
                    <a:pt x="377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1720;p44"/>
            <p:cNvSpPr/>
            <p:nvPr/>
          </p:nvSpPr>
          <p:spPr>
            <a:xfrm>
              <a:off x="3284900" y="2815925"/>
              <a:ext cx="205900" cy="43800"/>
            </a:xfrm>
            <a:custGeom>
              <a:avLst/>
              <a:gdLst/>
              <a:ahLst/>
              <a:cxnLst/>
              <a:rect l="l" t="t" r="r" b="b"/>
              <a:pathLst>
                <a:path w="8236" h="1752" extrusionOk="0">
                  <a:moveTo>
                    <a:pt x="1954" y="1"/>
                  </a:moveTo>
                  <a:cubicBezTo>
                    <a:pt x="764" y="1"/>
                    <a:pt x="192" y="384"/>
                    <a:pt x="166" y="401"/>
                  </a:cubicBezTo>
                  <a:cubicBezTo>
                    <a:pt x="35" y="489"/>
                    <a:pt x="1" y="668"/>
                    <a:pt x="90" y="798"/>
                  </a:cubicBezTo>
                  <a:cubicBezTo>
                    <a:pt x="144" y="879"/>
                    <a:pt x="234" y="923"/>
                    <a:pt x="325" y="923"/>
                  </a:cubicBezTo>
                  <a:cubicBezTo>
                    <a:pt x="381" y="923"/>
                    <a:pt x="437" y="907"/>
                    <a:pt x="486" y="873"/>
                  </a:cubicBezTo>
                  <a:cubicBezTo>
                    <a:pt x="491" y="870"/>
                    <a:pt x="958" y="571"/>
                    <a:pt x="1950" y="571"/>
                  </a:cubicBezTo>
                  <a:cubicBezTo>
                    <a:pt x="2054" y="571"/>
                    <a:pt x="2165" y="574"/>
                    <a:pt x="2281" y="582"/>
                  </a:cubicBezTo>
                  <a:cubicBezTo>
                    <a:pt x="3594" y="664"/>
                    <a:pt x="7821" y="1732"/>
                    <a:pt x="7864" y="1743"/>
                  </a:cubicBezTo>
                  <a:cubicBezTo>
                    <a:pt x="7887" y="1748"/>
                    <a:pt x="7911" y="1751"/>
                    <a:pt x="7934" y="1752"/>
                  </a:cubicBezTo>
                  <a:cubicBezTo>
                    <a:pt x="8078" y="1752"/>
                    <a:pt x="8200" y="1644"/>
                    <a:pt x="8218" y="1500"/>
                  </a:cubicBezTo>
                  <a:cubicBezTo>
                    <a:pt x="8236" y="1358"/>
                    <a:pt x="8144" y="1223"/>
                    <a:pt x="8004" y="1188"/>
                  </a:cubicBezTo>
                  <a:cubicBezTo>
                    <a:pt x="7828" y="1144"/>
                    <a:pt x="3682" y="97"/>
                    <a:pt x="2317" y="12"/>
                  </a:cubicBezTo>
                  <a:cubicBezTo>
                    <a:pt x="2190" y="4"/>
                    <a:pt x="2069" y="1"/>
                    <a:pt x="19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1721;p44"/>
            <p:cNvSpPr/>
            <p:nvPr/>
          </p:nvSpPr>
          <p:spPr>
            <a:xfrm>
              <a:off x="3323450" y="2784450"/>
              <a:ext cx="204350" cy="59150"/>
            </a:xfrm>
            <a:custGeom>
              <a:avLst/>
              <a:gdLst/>
              <a:ahLst/>
              <a:cxnLst/>
              <a:rect l="l" t="t" r="r" b="b"/>
              <a:pathLst>
                <a:path w="8174" h="2366" extrusionOk="0">
                  <a:moveTo>
                    <a:pt x="1442" y="0"/>
                  </a:moveTo>
                  <a:cubicBezTo>
                    <a:pt x="784" y="0"/>
                    <a:pt x="238" y="248"/>
                    <a:pt x="207" y="262"/>
                  </a:cubicBezTo>
                  <a:cubicBezTo>
                    <a:pt x="63" y="328"/>
                    <a:pt x="0" y="497"/>
                    <a:pt x="66" y="641"/>
                  </a:cubicBezTo>
                  <a:cubicBezTo>
                    <a:pt x="115" y="745"/>
                    <a:pt x="218" y="807"/>
                    <a:pt x="326" y="807"/>
                  </a:cubicBezTo>
                  <a:cubicBezTo>
                    <a:pt x="366" y="807"/>
                    <a:pt x="406" y="798"/>
                    <a:pt x="445" y="781"/>
                  </a:cubicBezTo>
                  <a:cubicBezTo>
                    <a:pt x="451" y="778"/>
                    <a:pt x="912" y="571"/>
                    <a:pt x="1442" y="571"/>
                  </a:cubicBezTo>
                  <a:cubicBezTo>
                    <a:pt x="1624" y="571"/>
                    <a:pt x="1814" y="596"/>
                    <a:pt x="1996" y="661"/>
                  </a:cubicBezTo>
                  <a:cubicBezTo>
                    <a:pt x="2306" y="772"/>
                    <a:pt x="3103" y="977"/>
                    <a:pt x="4026" y="1214"/>
                  </a:cubicBezTo>
                  <a:cubicBezTo>
                    <a:pt x="5254" y="1529"/>
                    <a:pt x="7295" y="2053"/>
                    <a:pt x="7611" y="2253"/>
                  </a:cubicBezTo>
                  <a:cubicBezTo>
                    <a:pt x="7665" y="2323"/>
                    <a:pt x="7749" y="2366"/>
                    <a:pt x="7839" y="2366"/>
                  </a:cubicBezTo>
                  <a:lnTo>
                    <a:pt x="7839" y="2366"/>
                  </a:lnTo>
                  <a:cubicBezTo>
                    <a:pt x="8035" y="2366"/>
                    <a:pt x="8173" y="2171"/>
                    <a:pt x="8108" y="1987"/>
                  </a:cubicBezTo>
                  <a:cubicBezTo>
                    <a:pt x="8013" y="1711"/>
                    <a:pt x="7613" y="1545"/>
                    <a:pt x="4167" y="660"/>
                  </a:cubicBezTo>
                  <a:cubicBezTo>
                    <a:pt x="3296" y="437"/>
                    <a:pt x="2474" y="225"/>
                    <a:pt x="2190" y="123"/>
                  </a:cubicBezTo>
                  <a:cubicBezTo>
                    <a:pt x="1939" y="34"/>
                    <a:pt x="1683" y="0"/>
                    <a:pt x="1442" y="0"/>
                  </a:cubicBezTo>
                  <a:close/>
                  <a:moveTo>
                    <a:pt x="7839" y="2366"/>
                  </a:moveTo>
                  <a:cubicBezTo>
                    <a:pt x="7839" y="2366"/>
                    <a:pt x="7839" y="2366"/>
                    <a:pt x="7838" y="2366"/>
                  </a:cubicBezTo>
                  <a:lnTo>
                    <a:pt x="7839" y="2366"/>
                  </a:lnTo>
                  <a:cubicBezTo>
                    <a:pt x="7839" y="2366"/>
                    <a:pt x="7839" y="2366"/>
                    <a:pt x="7839" y="236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 name="Google Shape;1722;p44"/>
            <p:cNvSpPr/>
            <p:nvPr/>
          </p:nvSpPr>
          <p:spPr>
            <a:xfrm>
              <a:off x="3154200" y="2883375"/>
              <a:ext cx="988925" cy="49675"/>
            </a:xfrm>
            <a:custGeom>
              <a:avLst/>
              <a:gdLst/>
              <a:ahLst/>
              <a:cxnLst/>
              <a:rect l="l" t="t" r="r" b="b"/>
              <a:pathLst>
                <a:path w="39557" h="1987" extrusionOk="0">
                  <a:moveTo>
                    <a:pt x="39536" y="1"/>
                  </a:moveTo>
                  <a:lnTo>
                    <a:pt x="0" y="560"/>
                  </a:lnTo>
                  <a:lnTo>
                    <a:pt x="20" y="1987"/>
                  </a:lnTo>
                  <a:lnTo>
                    <a:pt x="39556" y="1428"/>
                  </a:lnTo>
                  <a:lnTo>
                    <a:pt x="3953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 name="Google Shape;1723;p44"/>
            <p:cNvSpPr/>
            <p:nvPr/>
          </p:nvSpPr>
          <p:spPr>
            <a:xfrm>
              <a:off x="3146925" y="2876325"/>
              <a:ext cx="1003300" cy="63900"/>
            </a:xfrm>
            <a:custGeom>
              <a:avLst/>
              <a:gdLst/>
              <a:ahLst/>
              <a:cxnLst/>
              <a:rect l="l" t="t" r="r" b="b"/>
              <a:pathLst>
                <a:path w="40132" h="2556" extrusionOk="0">
                  <a:moveTo>
                    <a:pt x="39542" y="574"/>
                  </a:moveTo>
                  <a:lnTo>
                    <a:pt x="39555" y="1431"/>
                  </a:lnTo>
                  <a:lnTo>
                    <a:pt x="589" y="1981"/>
                  </a:lnTo>
                  <a:lnTo>
                    <a:pt x="576" y="1124"/>
                  </a:lnTo>
                  <a:lnTo>
                    <a:pt x="39542" y="574"/>
                  </a:lnTo>
                  <a:close/>
                  <a:moveTo>
                    <a:pt x="39820" y="1"/>
                  </a:moveTo>
                  <a:lnTo>
                    <a:pt x="284" y="559"/>
                  </a:lnTo>
                  <a:cubicBezTo>
                    <a:pt x="126" y="560"/>
                    <a:pt x="0" y="690"/>
                    <a:pt x="2" y="848"/>
                  </a:cubicBezTo>
                  <a:lnTo>
                    <a:pt x="22" y="2274"/>
                  </a:lnTo>
                  <a:cubicBezTo>
                    <a:pt x="24" y="2431"/>
                    <a:pt x="151" y="2556"/>
                    <a:pt x="308" y="2556"/>
                  </a:cubicBezTo>
                  <a:lnTo>
                    <a:pt x="311" y="2556"/>
                  </a:lnTo>
                  <a:lnTo>
                    <a:pt x="39847" y="1999"/>
                  </a:lnTo>
                  <a:cubicBezTo>
                    <a:pt x="40006" y="1997"/>
                    <a:pt x="40132" y="1868"/>
                    <a:pt x="40129" y="1710"/>
                  </a:cubicBezTo>
                  <a:lnTo>
                    <a:pt x="40109" y="283"/>
                  </a:lnTo>
                  <a:cubicBezTo>
                    <a:pt x="40108" y="206"/>
                    <a:pt x="40076" y="135"/>
                    <a:pt x="40023" y="81"/>
                  </a:cubicBezTo>
                  <a:cubicBezTo>
                    <a:pt x="39969" y="29"/>
                    <a:pt x="39885" y="12"/>
                    <a:pt x="3982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1724;p44"/>
            <p:cNvSpPr/>
            <p:nvPr/>
          </p:nvSpPr>
          <p:spPr>
            <a:xfrm>
              <a:off x="3600450" y="2396300"/>
              <a:ext cx="667250" cy="516225"/>
            </a:xfrm>
            <a:custGeom>
              <a:avLst/>
              <a:gdLst/>
              <a:ahLst/>
              <a:cxnLst/>
              <a:rect l="l" t="t" r="r" b="b"/>
              <a:pathLst>
                <a:path w="26690" h="20649" extrusionOk="0">
                  <a:moveTo>
                    <a:pt x="26689" y="1"/>
                  </a:moveTo>
                  <a:lnTo>
                    <a:pt x="5138" y="305"/>
                  </a:lnTo>
                  <a:lnTo>
                    <a:pt x="0" y="20649"/>
                  </a:lnTo>
                  <a:lnTo>
                    <a:pt x="21552" y="20345"/>
                  </a:lnTo>
                  <a:lnTo>
                    <a:pt x="2668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1725;p44"/>
            <p:cNvSpPr/>
            <p:nvPr/>
          </p:nvSpPr>
          <p:spPr>
            <a:xfrm>
              <a:off x="3592375" y="2389150"/>
              <a:ext cx="683400" cy="530525"/>
            </a:xfrm>
            <a:custGeom>
              <a:avLst/>
              <a:gdLst/>
              <a:ahLst/>
              <a:cxnLst/>
              <a:rect l="l" t="t" r="r" b="b"/>
              <a:pathLst>
                <a:path w="27336" h="21221" extrusionOk="0">
                  <a:moveTo>
                    <a:pt x="26644" y="577"/>
                  </a:moveTo>
                  <a:lnTo>
                    <a:pt x="21652" y="20349"/>
                  </a:lnTo>
                  <a:lnTo>
                    <a:pt x="691" y="20644"/>
                  </a:lnTo>
                  <a:lnTo>
                    <a:pt x="5684" y="873"/>
                  </a:lnTo>
                  <a:lnTo>
                    <a:pt x="26644" y="577"/>
                  </a:lnTo>
                  <a:close/>
                  <a:moveTo>
                    <a:pt x="27012" y="1"/>
                  </a:moveTo>
                  <a:cubicBezTo>
                    <a:pt x="27010" y="1"/>
                    <a:pt x="27009" y="1"/>
                    <a:pt x="27008" y="1"/>
                  </a:cubicBezTo>
                  <a:lnTo>
                    <a:pt x="5457" y="305"/>
                  </a:lnTo>
                  <a:cubicBezTo>
                    <a:pt x="5327" y="306"/>
                    <a:pt x="5215" y="396"/>
                    <a:pt x="5184" y="521"/>
                  </a:cubicBezTo>
                  <a:lnTo>
                    <a:pt x="46" y="20865"/>
                  </a:lnTo>
                  <a:cubicBezTo>
                    <a:pt x="0" y="21045"/>
                    <a:pt x="136" y="21221"/>
                    <a:pt x="322" y="21221"/>
                  </a:cubicBezTo>
                  <a:lnTo>
                    <a:pt x="326" y="21221"/>
                  </a:lnTo>
                  <a:lnTo>
                    <a:pt x="21879" y="20916"/>
                  </a:lnTo>
                  <a:cubicBezTo>
                    <a:pt x="22008" y="20914"/>
                    <a:pt x="22120" y="20826"/>
                    <a:pt x="22152" y="20701"/>
                  </a:cubicBezTo>
                  <a:lnTo>
                    <a:pt x="27289" y="356"/>
                  </a:lnTo>
                  <a:cubicBezTo>
                    <a:pt x="27335" y="176"/>
                    <a:pt x="27198" y="1"/>
                    <a:pt x="270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1726;p44"/>
            <p:cNvSpPr/>
            <p:nvPr/>
          </p:nvSpPr>
          <p:spPr>
            <a:xfrm>
              <a:off x="2958000" y="3207125"/>
              <a:ext cx="123775" cy="83850"/>
            </a:xfrm>
            <a:custGeom>
              <a:avLst/>
              <a:gdLst/>
              <a:ahLst/>
              <a:cxnLst/>
              <a:rect l="l" t="t" r="r" b="b"/>
              <a:pathLst>
                <a:path w="4951" h="3354" extrusionOk="0">
                  <a:moveTo>
                    <a:pt x="4950" y="1"/>
                  </a:moveTo>
                  <a:lnTo>
                    <a:pt x="99" y="211"/>
                  </a:lnTo>
                  <a:lnTo>
                    <a:pt x="0" y="3353"/>
                  </a:lnTo>
                  <a:lnTo>
                    <a:pt x="4853" y="3286"/>
                  </a:lnTo>
                  <a:lnTo>
                    <a:pt x="495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 name="Google Shape;1727;p44"/>
            <p:cNvSpPr/>
            <p:nvPr/>
          </p:nvSpPr>
          <p:spPr>
            <a:xfrm>
              <a:off x="2950750" y="3199975"/>
              <a:ext cx="138225" cy="98150"/>
            </a:xfrm>
            <a:custGeom>
              <a:avLst/>
              <a:gdLst/>
              <a:ahLst/>
              <a:cxnLst/>
              <a:rect l="l" t="t" r="r" b="b"/>
              <a:pathLst>
                <a:path w="5529" h="3926" extrusionOk="0">
                  <a:moveTo>
                    <a:pt x="4944" y="586"/>
                  </a:moveTo>
                  <a:lnTo>
                    <a:pt x="4865" y="3290"/>
                  </a:lnTo>
                  <a:lnTo>
                    <a:pt x="585" y="3350"/>
                  </a:lnTo>
                  <a:lnTo>
                    <a:pt x="667" y="773"/>
                  </a:lnTo>
                  <a:lnTo>
                    <a:pt x="4944" y="586"/>
                  </a:lnTo>
                  <a:close/>
                  <a:moveTo>
                    <a:pt x="5228" y="1"/>
                  </a:moveTo>
                  <a:lnTo>
                    <a:pt x="376" y="213"/>
                  </a:lnTo>
                  <a:cubicBezTo>
                    <a:pt x="227" y="219"/>
                    <a:pt x="108" y="340"/>
                    <a:pt x="103" y="489"/>
                  </a:cubicBezTo>
                  <a:lnTo>
                    <a:pt x="6" y="3631"/>
                  </a:lnTo>
                  <a:cubicBezTo>
                    <a:pt x="0" y="3793"/>
                    <a:pt x="129" y="3925"/>
                    <a:pt x="290" y="3925"/>
                  </a:cubicBezTo>
                  <a:lnTo>
                    <a:pt x="295" y="3924"/>
                  </a:lnTo>
                  <a:lnTo>
                    <a:pt x="5148" y="3857"/>
                  </a:lnTo>
                  <a:cubicBezTo>
                    <a:pt x="5301" y="3855"/>
                    <a:pt x="5425" y="3732"/>
                    <a:pt x="5429" y="3580"/>
                  </a:cubicBezTo>
                  <a:lnTo>
                    <a:pt x="5526" y="294"/>
                  </a:lnTo>
                  <a:cubicBezTo>
                    <a:pt x="5528" y="215"/>
                    <a:pt x="5498" y="139"/>
                    <a:pt x="5441" y="82"/>
                  </a:cubicBezTo>
                  <a:cubicBezTo>
                    <a:pt x="5385" y="28"/>
                    <a:pt x="5310" y="3"/>
                    <a:pt x="52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 name="Google Shape;1728;p44"/>
            <p:cNvSpPr/>
            <p:nvPr/>
          </p:nvSpPr>
          <p:spPr>
            <a:xfrm>
              <a:off x="2549625" y="5104375"/>
              <a:ext cx="287550" cy="364275"/>
            </a:xfrm>
            <a:custGeom>
              <a:avLst/>
              <a:gdLst/>
              <a:ahLst/>
              <a:cxnLst/>
              <a:rect l="l" t="t" r="r" b="b"/>
              <a:pathLst>
                <a:path w="11502" h="14571" extrusionOk="0">
                  <a:moveTo>
                    <a:pt x="9022" y="1"/>
                  </a:moveTo>
                  <a:lnTo>
                    <a:pt x="2873" y="607"/>
                  </a:lnTo>
                  <a:cubicBezTo>
                    <a:pt x="2873" y="607"/>
                    <a:pt x="2224" y="5022"/>
                    <a:pt x="2039" y="7445"/>
                  </a:cubicBezTo>
                  <a:cubicBezTo>
                    <a:pt x="1855" y="9870"/>
                    <a:pt x="0" y="12550"/>
                    <a:pt x="1407" y="13716"/>
                  </a:cubicBezTo>
                  <a:cubicBezTo>
                    <a:pt x="2142" y="14325"/>
                    <a:pt x="3608" y="14571"/>
                    <a:pt x="5169" y="14571"/>
                  </a:cubicBezTo>
                  <a:cubicBezTo>
                    <a:pt x="6599" y="14571"/>
                    <a:pt x="8108" y="14364"/>
                    <a:pt x="9206" y="14042"/>
                  </a:cubicBezTo>
                  <a:cubicBezTo>
                    <a:pt x="11502" y="13368"/>
                    <a:pt x="9868" y="8820"/>
                    <a:pt x="9893" y="7392"/>
                  </a:cubicBezTo>
                  <a:cubicBezTo>
                    <a:pt x="9918" y="5965"/>
                    <a:pt x="9679" y="3296"/>
                    <a:pt x="9416" y="2006"/>
                  </a:cubicBezTo>
                  <a:cubicBezTo>
                    <a:pt x="9153" y="717"/>
                    <a:pt x="9022" y="1"/>
                    <a:pt x="90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 name="Google Shape;1729;p44"/>
            <p:cNvSpPr/>
            <p:nvPr/>
          </p:nvSpPr>
          <p:spPr>
            <a:xfrm>
              <a:off x="2554125" y="5097275"/>
              <a:ext cx="276650" cy="378550"/>
            </a:xfrm>
            <a:custGeom>
              <a:avLst/>
              <a:gdLst/>
              <a:ahLst/>
              <a:cxnLst/>
              <a:rect l="l" t="t" r="r" b="b"/>
              <a:pathLst>
                <a:path w="11066" h="15142" extrusionOk="0">
                  <a:moveTo>
                    <a:pt x="8610" y="595"/>
                  </a:moveTo>
                  <a:cubicBezTo>
                    <a:pt x="8669" y="911"/>
                    <a:pt x="8785" y="1508"/>
                    <a:pt x="8956" y="2347"/>
                  </a:cubicBezTo>
                  <a:cubicBezTo>
                    <a:pt x="9218" y="3635"/>
                    <a:pt x="9452" y="6273"/>
                    <a:pt x="9427" y="7671"/>
                  </a:cubicBezTo>
                  <a:cubicBezTo>
                    <a:pt x="9421" y="8061"/>
                    <a:pt x="9523" y="8636"/>
                    <a:pt x="9641" y="9301"/>
                  </a:cubicBezTo>
                  <a:cubicBezTo>
                    <a:pt x="9967" y="11126"/>
                    <a:pt x="10413" y="13622"/>
                    <a:pt x="8945" y="14052"/>
                  </a:cubicBezTo>
                  <a:cubicBezTo>
                    <a:pt x="7823" y="14381"/>
                    <a:pt x="6377" y="14565"/>
                    <a:pt x="5029" y="14565"/>
                  </a:cubicBezTo>
                  <a:cubicBezTo>
                    <a:pt x="3482" y="14565"/>
                    <a:pt x="2064" y="14323"/>
                    <a:pt x="1409" y="13781"/>
                  </a:cubicBezTo>
                  <a:cubicBezTo>
                    <a:pt x="660" y="13160"/>
                    <a:pt x="1053" y="11915"/>
                    <a:pt x="1506" y="10473"/>
                  </a:cubicBezTo>
                  <a:cubicBezTo>
                    <a:pt x="1786" y="9584"/>
                    <a:pt x="2075" y="8664"/>
                    <a:pt x="2144" y="7751"/>
                  </a:cubicBezTo>
                  <a:cubicBezTo>
                    <a:pt x="2303" y="5674"/>
                    <a:pt x="2811" y="2077"/>
                    <a:pt x="2943" y="1153"/>
                  </a:cubicBezTo>
                  <a:lnTo>
                    <a:pt x="8610" y="595"/>
                  </a:lnTo>
                  <a:close/>
                  <a:moveTo>
                    <a:pt x="8833" y="0"/>
                  </a:moveTo>
                  <a:cubicBezTo>
                    <a:pt x="8826" y="0"/>
                    <a:pt x="8820" y="1"/>
                    <a:pt x="8814" y="1"/>
                  </a:cubicBezTo>
                  <a:lnTo>
                    <a:pt x="2665" y="608"/>
                  </a:lnTo>
                  <a:cubicBezTo>
                    <a:pt x="2535" y="621"/>
                    <a:pt x="2429" y="721"/>
                    <a:pt x="2411" y="850"/>
                  </a:cubicBezTo>
                  <a:cubicBezTo>
                    <a:pt x="2404" y="895"/>
                    <a:pt x="1758" y="5302"/>
                    <a:pt x="1575" y="7708"/>
                  </a:cubicBezTo>
                  <a:cubicBezTo>
                    <a:pt x="1511" y="8556"/>
                    <a:pt x="1231" y="9443"/>
                    <a:pt x="962" y="10302"/>
                  </a:cubicBezTo>
                  <a:cubicBezTo>
                    <a:pt x="467" y="11871"/>
                    <a:pt x="0" y="13354"/>
                    <a:pt x="1045" y="14220"/>
                  </a:cubicBezTo>
                  <a:cubicBezTo>
                    <a:pt x="1841" y="14880"/>
                    <a:pt x="3376" y="15142"/>
                    <a:pt x="4996" y="15142"/>
                  </a:cubicBezTo>
                  <a:cubicBezTo>
                    <a:pt x="6460" y="15142"/>
                    <a:pt x="7992" y="14927"/>
                    <a:pt x="9106" y="14600"/>
                  </a:cubicBezTo>
                  <a:cubicBezTo>
                    <a:pt x="11065" y="14026"/>
                    <a:pt x="10567" y="11238"/>
                    <a:pt x="10204" y="9201"/>
                  </a:cubicBezTo>
                  <a:cubicBezTo>
                    <a:pt x="10090" y="8565"/>
                    <a:pt x="9992" y="8015"/>
                    <a:pt x="9998" y="7682"/>
                  </a:cubicBezTo>
                  <a:cubicBezTo>
                    <a:pt x="10023" y="6251"/>
                    <a:pt x="9784" y="3552"/>
                    <a:pt x="9515" y="2234"/>
                  </a:cubicBezTo>
                  <a:cubicBezTo>
                    <a:pt x="9253" y="949"/>
                    <a:pt x="9123" y="236"/>
                    <a:pt x="9123" y="234"/>
                  </a:cubicBezTo>
                  <a:cubicBezTo>
                    <a:pt x="9098" y="94"/>
                    <a:pt x="8973" y="0"/>
                    <a:pt x="883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44"/>
            <p:cNvSpPr/>
            <p:nvPr/>
          </p:nvSpPr>
          <p:spPr>
            <a:xfrm>
              <a:off x="2640400" y="5148875"/>
              <a:ext cx="99200" cy="162575"/>
            </a:xfrm>
            <a:custGeom>
              <a:avLst/>
              <a:gdLst/>
              <a:ahLst/>
              <a:cxnLst/>
              <a:rect l="l" t="t" r="r" b="b"/>
              <a:pathLst>
                <a:path w="3968" h="6503" extrusionOk="0">
                  <a:moveTo>
                    <a:pt x="3521" y="0"/>
                  </a:moveTo>
                  <a:lnTo>
                    <a:pt x="1238" y="32"/>
                  </a:lnTo>
                  <a:cubicBezTo>
                    <a:pt x="1238" y="32"/>
                    <a:pt x="0" y="6503"/>
                    <a:pt x="1324" y="6503"/>
                  </a:cubicBezTo>
                  <a:cubicBezTo>
                    <a:pt x="1326" y="6503"/>
                    <a:pt x="1328" y="6503"/>
                    <a:pt x="1330" y="6503"/>
                  </a:cubicBezTo>
                  <a:cubicBezTo>
                    <a:pt x="2661" y="6484"/>
                    <a:pt x="3613" y="6470"/>
                    <a:pt x="3790" y="5517"/>
                  </a:cubicBezTo>
                  <a:cubicBezTo>
                    <a:pt x="3967" y="4562"/>
                    <a:pt x="3521" y="0"/>
                    <a:pt x="35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1731;p44"/>
            <p:cNvSpPr/>
            <p:nvPr/>
          </p:nvSpPr>
          <p:spPr>
            <a:xfrm>
              <a:off x="2639175" y="5141700"/>
              <a:ext cx="107525" cy="176900"/>
            </a:xfrm>
            <a:custGeom>
              <a:avLst/>
              <a:gdLst/>
              <a:ahLst/>
              <a:cxnLst/>
              <a:rect l="l" t="t" r="r" b="b"/>
              <a:pathLst>
                <a:path w="4301" h="7076" extrusionOk="0">
                  <a:moveTo>
                    <a:pt x="3312" y="577"/>
                  </a:moveTo>
                  <a:cubicBezTo>
                    <a:pt x="3444" y="1993"/>
                    <a:pt x="3689" y="5048"/>
                    <a:pt x="3558" y="5751"/>
                  </a:cubicBezTo>
                  <a:cubicBezTo>
                    <a:pt x="3430" y="6445"/>
                    <a:pt x="2758" y="6485"/>
                    <a:pt x="1374" y="6505"/>
                  </a:cubicBezTo>
                  <a:cubicBezTo>
                    <a:pt x="1360" y="6505"/>
                    <a:pt x="1332" y="6505"/>
                    <a:pt x="1293" y="6457"/>
                  </a:cubicBezTo>
                  <a:cubicBezTo>
                    <a:pt x="785" y="5852"/>
                    <a:pt x="1153" y="2641"/>
                    <a:pt x="1525" y="602"/>
                  </a:cubicBezTo>
                  <a:lnTo>
                    <a:pt x="3312" y="577"/>
                  </a:lnTo>
                  <a:close/>
                  <a:moveTo>
                    <a:pt x="3584" y="1"/>
                  </a:moveTo>
                  <a:cubicBezTo>
                    <a:pt x="3578" y="1"/>
                    <a:pt x="3572" y="1"/>
                    <a:pt x="3566" y="1"/>
                  </a:cubicBezTo>
                  <a:lnTo>
                    <a:pt x="1283" y="34"/>
                  </a:lnTo>
                  <a:cubicBezTo>
                    <a:pt x="1147" y="36"/>
                    <a:pt x="1032" y="133"/>
                    <a:pt x="1007" y="266"/>
                  </a:cubicBezTo>
                  <a:cubicBezTo>
                    <a:pt x="832" y="1182"/>
                    <a:pt x="0" y="5806"/>
                    <a:pt x="856" y="6824"/>
                  </a:cubicBezTo>
                  <a:cubicBezTo>
                    <a:pt x="993" y="6989"/>
                    <a:pt x="1172" y="7075"/>
                    <a:pt x="1373" y="7075"/>
                  </a:cubicBezTo>
                  <a:lnTo>
                    <a:pt x="1382" y="7075"/>
                  </a:lnTo>
                  <a:cubicBezTo>
                    <a:pt x="2733" y="7056"/>
                    <a:pt x="3900" y="7040"/>
                    <a:pt x="4119" y="5856"/>
                  </a:cubicBezTo>
                  <a:cubicBezTo>
                    <a:pt x="4301" y="4872"/>
                    <a:pt x="3873" y="447"/>
                    <a:pt x="3854" y="259"/>
                  </a:cubicBezTo>
                  <a:cubicBezTo>
                    <a:pt x="3841" y="118"/>
                    <a:pt x="3709" y="1"/>
                    <a:pt x="35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1732;p44"/>
            <p:cNvSpPr/>
            <p:nvPr/>
          </p:nvSpPr>
          <p:spPr>
            <a:xfrm>
              <a:off x="2572100" y="5408600"/>
              <a:ext cx="237800" cy="60050"/>
            </a:xfrm>
            <a:custGeom>
              <a:avLst/>
              <a:gdLst/>
              <a:ahLst/>
              <a:cxnLst/>
              <a:rect l="l" t="t" r="r" b="b"/>
              <a:pathLst>
                <a:path w="9512" h="2402" extrusionOk="0">
                  <a:moveTo>
                    <a:pt x="9511" y="0"/>
                  </a:moveTo>
                  <a:lnTo>
                    <a:pt x="9511" y="0"/>
                  </a:lnTo>
                  <a:cubicBezTo>
                    <a:pt x="8468" y="545"/>
                    <a:pt x="6728" y="835"/>
                    <a:pt x="3747" y="876"/>
                  </a:cubicBezTo>
                  <a:cubicBezTo>
                    <a:pt x="3609" y="878"/>
                    <a:pt x="3474" y="879"/>
                    <a:pt x="3344" y="879"/>
                  </a:cubicBezTo>
                  <a:cubicBezTo>
                    <a:pt x="1606" y="879"/>
                    <a:pt x="594" y="710"/>
                    <a:pt x="0" y="519"/>
                  </a:cubicBezTo>
                  <a:lnTo>
                    <a:pt x="0" y="519"/>
                  </a:lnTo>
                  <a:cubicBezTo>
                    <a:pt x="38" y="926"/>
                    <a:pt x="184" y="1279"/>
                    <a:pt x="508" y="1547"/>
                  </a:cubicBezTo>
                  <a:cubicBezTo>
                    <a:pt x="1243" y="2156"/>
                    <a:pt x="2709" y="2402"/>
                    <a:pt x="4270" y="2402"/>
                  </a:cubicBezTo>
                  <a:cubicBezTo>
                    <a:pt x="5700" y="2402"/>
                    <a:pt x="7209" y="2195"/>
                    <a:pt x="8307" y="1873"/>
                  </a:cubicBezTo>
                  <a:cubicBezTo>
                    <a:pt x="9122" y="1634"/>
                    <a:pt x="9436" y="904"/>
                    <a:pt x="951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 name="Google Shape;1733;p44"/>
            <p:cNvSpPr/>
            <p:nvPr/>
          </p:nvSpPr>
          <p:spPr>
            <a:xfrm>
              <a:off x="2564750" y="5401425"/>
              <a:ext cx="252625" cy="74400"/>
            </a:xfrm>
            <a:custGeom>
              <a:avLst/>
              <a:gdLst/>
              <a:ahLst/>
              <a:cxnLst/>
              <a:rect l="l" t="t" r="r" b="b"/>
              <a:pathLst>
                <a:path w="10105" h="2976" extrusionOk="0">
                  <a:moveTo>
                    <a:pt x="9448" y="759"/>
                  </a:moveTo>
                  <a:cubicBezTo>
                    <a:pt x="9310" y="1381"/>
                    <a:pt x="9009" y="1743"/>
                    <a:pt x="8520" y="1886"/>
                  </a:cubicBezTo>
                  <a:cubicBezTo>
                    <a:pt x="7398" y="2215"/>
                    <a:pt x="5952" y="2399"/>
                    <a:pt x="4604" y="2399"/>
                  </a:cubicBezTo>
                  <a:cubicBezTo>
                    <a:pt x="3057" y="2399"/>
                    <a:pt x="1639" y="2157"/>
                    <a:pt x="984" y="1615"/>
                  </a:cubicBezTo>
                  <a:cubicBezTo>
                    <a:pt x="850" y="1505"/>
                    <a:pt x="744" y="1364"/>
                    <a:pt x="678" y="1204"/>
                  </a:cubicBezTo>
                  <a:lnTo>
                    <a:pt x="678" y="1204"/>
                  </a:lnTo>
                  <a:cubicBezTo>
                    <a:pt x="1427" y="1371"/>
                    <a:pt x="2430" y="1451"/>
                    <a:pt x="3669" y="1451"/>
                  </a:cubicBezTo>
                  <a:cubicBezTo>
                    <a:pt x="3792" y="1451"/>
                    <a:pt x="3918" y="1450"/>
                    <a:pt x="4046" y="1448"/>
                  </a:cubicBezTo>
                  <a:cubicBezTo>
                    <a:pt x="6602" y="1413"/>
                    <a:pt x="8306" y="1198"/>
                    <a:pt x="9448" y="759"/>
                  </a:cubicBezTo>
                  <a:close/>
                  <a:moveTo>
                    <a:pt x="9805" y="1"/>
                  </a:moveTo>
                  <a:cubicBezTo>
                    <a:pt x="9762" y="1"/>
                    <a:pt x="9716" y="11"/>
                    <a:pt x="9673" y="34"/>
                  </a:cubicBezTo>
                  <a:cubicBezTo>
                    <a:pt x="8647" y="571"/>
                    <a:pt x="6855" y="838"/>
                    <a:pt x="4038" y="879"/>
                  </a:cubicBezTo>
                  <a:cubicBezTo>
                    <a:pt x="3917" y="880"/>
                    <a:pt x="3798" y="881"/>
                    <a:pt x="3681" y="881"/>
                  </a:cubicBezTo>
                  <a:cubicBezTo>
                    <a:pt x="2212" y="881"/>
                    <a:pt x="1106" y="767"/>
                    <a:pt x="381" y="534"/>
                  </a:cubicBezTo>
                  <a:cubicBezTo>
                    <a:pt x="352" y="525"/>
                    <a:pt x="323" y="520"/>
                    <a:pt x="294" y="520"/>
                  </a:cubicBezTo>
                  <a:cubicBezTo>
                    <a:pt x="230" y="520"/>
                    <a:pt x="167" y="542"/>
                    <a:pt x="116" y="583"/>
                  </a:cubicBezTo>
                  <a:cubicBezTo>
                    <a:pt x="41" y="644"/>
                    <a:pt x="1" y="737"/>
                    <a:pt x="9" y="833"/>
                  </a:cubicBezTo>
                  <a:cubicBezTo>
                    <a:pt x="58" y="1355"/>
                    <a:pt x="258" y="1755"/>
                    <a:pt x="620" y="2054"/>
                  </a:cubicBezTo>
                  <a:cubicBezTo>
                    <a:pt x="1416" y="2714"/>
                    <a:pt x="2951" y="2976"/>
                    <a:pt x="4571" y="2976"/>
                  </a:cubicBezTo>
                  <a:cubicBezTo>
                    <a:pt x="6035" y="2976"/>
                    <a:pt x="7567" y="2761"/>
                    <a:pt x="8681" y="2434"/>
                  </a:cubicBezTo>
                  <a:cubicBezTo>
                    <a:pt x="9520" y="2189"/>
                    <a:pt x="9994" y="1473"/>
                    <a:pt x="10090" y="310"/>
                  </a:cubicBezTo>
                  <a:cubicBezTo>
                    <a:pt x="10105" y="135"/>
                    <a:pt x="9963" y="1"/>
                    <a:pt x="980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 name="Google Shape;1734;p44"/>
            <p:cNvSpPr/>
            <p:nvPr/>
          </p:nvSpPr>
          <p:spPr>
            <a:xfrm>
              <a:off x="2580050" y="5015300"/>
              <a:ext cx="223700" cy="149975"/>
            </a:xfrm>
            <a:custGeom>
              <a:avLst/>
              <a:gdLst/>
              <a:ahLst/>
              <a:cxnLst/>
              <a:rect l="l" t="t" r="r" b="b"/>
              <a:pathLst>
                <a:path w="8948" h="5999" extrusionOk="0">
                  <a:moveTo>
                    <a:pt x="8285" y="0"/>
                  </a:moveTo>
                  <a:cubicBezTo>
                    <a:pt x="8261" y="0"/>
                    <a:pt x="8237" y="2"/>
                    <a:pt x="8212" y="4"/>
                  </a:cubicBezTo>
                  <a:lnTo>
                    <a:pt x="620" y="835"/>
                  </a:lnTo>
                  <a:cubicBezTo>
                    <a:pt x="262" y="875"/>
                    <a:pt x="1" y="1196"/>
                    <a:pt x="35" y="1556"/>
                  </a:cubicBezTo>
                  <a:lnTo>
                    <a:pt x="412" y="5403"/>
                  </a:lnTo>
                  <a:cubicBezTo>
                    <a:pt x="444" y="5743"/>
                    <a:pt x="729" y="5998"/>
                    <a:pt x="1066" y="5998"/>
                  </a:cubicBezTo>
                  <a:cubicBezTo>
                    <a:pt x="1081" y="5998"/>
                    <a:pt x="1096" y="5998"/>
                    <a:pt x="1111" y="5997"/>
                  </a:cubicBezTo>
                  <a:lnTo>
                    <a:pt x="8278" y="5531"/>
                  </a:lnTo>
                  <a:cubicBezTo>
                    <a:pt x="8623" y="5509"/>
                    <a:pt x="8891" y="5225"/>
                    <a:pt x="8896" y="4880"/>
                  </a:cubicBezTo>
                  <a:lnTo>
                    <a:pt x="8943" y="668"/>
                  </a:lnTo>
                  <a:cubicBezTo>
                    <a:pt x="8948" y="297"/>
                    <a:pt x="8647" y="0"/>
                    <a:pt x="828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5" name="Google Shape;1735;p44"/>
            <p:cNvSpPr/>
            <p:nvPr/>
          </p:nvSpPr>
          <p:spPr>
            <a:xfrm>
              <a:off x="2572625" y="5008125"/>
              <a:ext cx="238350" cy="164275"/>
            </a:xfrm>
            <a:custGeom>
              <a:avLst/>
              <a:gdLst/>
              <a:ahLst/>
              <a:cxnLst/>
              <a:rect l="l" t="t" r="r" b="b"/>
              <a:pathLst>
                <a:path w="9534" h="6571" extrusionOk="0">
                  <a:moveTo>
                    <a:pt x="8582" y="572"/>
                  </a:moveTo>
                  <a:lnTo>
                    <a:pt x="8583" y="573"/>
                  </a:lnTo>
                  <a:cubicBezTo>
                    <a:pt x="8790" y="573"/>
                    <a:pt x="8958" y="743"/>
                    <a:pt x="8956" y="951"/>
                  </a:cubicBezTo>
                  <a:lnTo>
                    <a:pt x="8907" y="5164"/>
                  </a:lnTo>
                  <a:cubicBezTo>
                    <a:pt x="8903" y="5360"/>
                    <a:pt x="8752" y="5521"/>
                    <a:pt x="8557" y="5534"/>
                  </a:cubicBezTo>
                  <a:lnTo>
                    <a:pt x="1389" y="5999"/>
                  </a:lnTo>
                  <a:cubicBezTo>
                    <a:pt x="1380" y="6000"/>
                    <a:pt x="1370" y="6000"/>
                    <a:pt x="1361" y="6000"/>
                  </a:cubicBezTo>
                  <a:cubicBezTo>
                    <a:pt x="1171" y="6000"/>
                    <a:pt x="1009" y="5855"/>
                    <a:pt x="992" y="5662"/>
                  </a:cubicBezTo>
                  <a:lnTo>
                    <a:pt x="617" y="1815"/>
                  </a:lnTo>
                  <a:cubicBezTo>
                    <a:pt x="598" y="1611"/>
                    <a:pt x="746" y="1430"/>
                    <a:pt x="949" y="1407"/>
                  </a:cubicBezTo>
                  <a:lnTo>
                    <a:pt x="8540" y="574"/>
                  </a:lnTo>
                  <a:cubicBezTo>
                    <a:pt x="8553" y="573"/>
                    <a:pt x="8567" y="572"/>
                    <a:pt x="8582" y="572"/>
                  </a:cubicBezTo>
                  <a:close/>
                  <a:moveTo>
                    <a:pt x="8583" y="1"/>
                  </a:moveTo>
                  <a:cubicBezTo>
                    <a:pt x="8549" y="1"/>
                    <a:pt x="8514" y="3"/>
                    <a:pt x="8478" y="7"/>
                  </a:cubicBezTo>
                  <a:lnTo>
                    <a:pt x="887" y="838"/>
                  </a:lnTo>
                  <a:cubicBezTo>
                    <a:pt x="374" y="896"/>
                    <a:pt x="1" y="1355"/>
                    <a:pt x="50" y="1870"/>
                  </a:cubicBezTo>
                  <a:lnTo>
                    <a:pt x="425" y="5717"/>
                  </a:lnTo>
                  <a:cubicBezTo>
                    <a:pt x="469" y="6201"/>
                    <a:pt x="876" y="6571"/>
                    <a:pt x="1362" y="6571"/>
                  </a:cubicBezTo>
                  <a:cubicBezTo>
                    <a:pt x="1384" y="6571"/>
                    <a:pt x="1404" y="6571"/>
                    <a:pt x="1426" y="6570"/>
                  </a:cubicBezTo>
                  <a:lnTo>
                    <a:pt x="8594" y="6103"/>
                  </a:lnTo>
                  <a:cubicBezTo>
                    <a:pt x="9086" y="6070"/>
                    <a:pt x="9471" y="5664"/>
                    <a:pt x="9479" y="5171"/>
                  </a:cubicBezTo>
                  <a:lnTo>
                    <a:pt x="9526" y="958"/>
                  </a:lnTo>
                  <a:cubicBezTo>
                    <a:pt x="9533" y="426"/>
                    <a:pt x="9102" y="1"/>
                    <a:pt x="858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 name="Google Shape;1736;p44"/>
            <p:cNvSpPr/>
            <p:nvPr/>
          </p:nvSpPr>
          <p:spPr>
            <a:xfrm>
              <a:off x="2884175" y="4954900"/>
              <a:ext cx="277600" cy="192850"/>
            </a:xfrm>
            <a:custGeom>
              <a:avLst/>
              <a:gdLst/>
              <a:ahLst/>
              <a:cxnLst/>
              <a:rect l="l" t="t" r="r" b="b"/>
              <a:pathLst>
                <a:path w="11104" h="7714" extrusionOk="0">
                  <a:moveTo>
                    <a:pt x="10095" y="1"/>
                  </a:moveTo>
                  <a:cubicBezTo>
                    <a:pt x="10009" y="1"/>
                    <a:pt x="9922" y="15"/>
                    <a:pt x="9835" y="45"/>
                  </a:cubicBezTo>
                  <a:lnTo>
                    <a:pt x="602" y="3237"/>
                  </a:lnTo>
                  <a:cubicBezTo>
                    <a:pt x="206" y="3374"/>
                    <a:pt x="1" y="3793"/>
                    <a:pt x="140" y="4183"/>
                  </a:cubicBezTo>
                  <a:lnTo>
                    <a:pt x="1210" y="7194"/>
                  </a:lnTo>
                  <a:cubicBezTo>
                    <a:pt x="1323" y="7511"/>
                    <a:pt x="1630" y="7714"/>
                    <a:pt x="1958" y="7714"/>
                  </a:cubicBezTo>
                  <a:cubicBezTo>
                    <a:pt x="2033" y="7714"/>
                    <a:pt x="2108" y="7703"/>
                    <a:pt x="2183" y="7681"/>
                  </a:cubicBezTo>
                  <a:lnTo>
                    <a:pt x="10546" y="5222"/>
                  </a:lnTo>
                  <a:cubicBezTo>
                    <a:pt x="10882" y="5123"/>
                    <a:pt x="11104" y="4816"/>
                    <a:pt x="11085" y="4474"/>
                  </a:cubicBezTo>
                  <a:lnTo>
                    <a:pt x="10885" y="730"/>
                  </a:lnTo>
                  <a:cubicBezTo>
                    <a:pt x="10863" y="310"/>
                    <a:pt x="10498" y="1"/>
                    <a:pt x="1009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 name="Google Shape;1737;p44"/>
            <p:cNvSpPr/>
            <p:nvPr/>
          </p:nvSpPr>
          <p:spPr>
            <a:xfrm>
              <a:off x="2878600" y="4947775"/>
              <a:ext cx="290500" cy="207150"/>
            </a:xfrm>
            <a:custGeom>
              <a:avLst/>
              <a:gdLst/>
              <a:ahLst/>
              <a:cxnLst/>
              <a:rect l="l" t="t" r="r" b="b"/>
              <a:pathLst>
                <a:path w="11620" h="8286" extrusionOk="0">
                  <a:moveTo>
                    <a:pt x="10320" y="571"/>
                  </a:moveTo>
                  <a:cubicBezTo>
                    <a:pt x="10422" y="572"/>
                    <a:pt x="10522" y="603"/>
                    <a:pt x="10607" y="660"/>
                  </a:cubicBezTo>
                  <a:cubicBezTo>
                    <a:pt x="10733" y="743"/>
                    <a:pt x="10814" y="880"/>
                    <a:pt x="10822" y="1030"/>
                  </a:cubicBezTo>
                  <a:lnTo>
                    <a:pt x="11023" y="4775"/>
                  </a:lnTo>
                  <a:cubicBezTo>
                    <a:pt x="11034" y="4984"/>
                    <a:pt x="10896" y="5172"/>
                    <a:pt x="10689" y="5234"/>
                  </a:cubicBezTo>
                  <a:lnTo>
                    <a:pt x="2325" y="7693"/>
                  </a:lnTo>
                  <a:cubicBezTo>
                    <a:pt x="2277" y="7707"/>
                    <a:pt x="2229" y="7714"/>
                    <a:pt x="2181" y="7714"/>
                  </a:cubicBezTo>
                  <a:cubicBezTo>
                    <a:pt x="1971" y="7714"/>
                    <a:pt x="1773" y="7584"/>
                    <a:pt x="1701" y="7383"/>
                  </a:cubicBezTo>
                  <a:lnTo>
                    <a:pt x="631" y="4372"/>
                  </a:lnTo>
                  <a:cubicBezTo>
                    <a:pt x="591" y="4260"/>
                    <a:pt x="597" y="4136"/>
                    <a:pt x="649" y="4028"/>
                  </a:cubicBezTo>
                  <a:cubicBezTo>
                    <a:pt x="703" y="3916"/>
                    <a:pt x="801" y="3832"/>
                    <a:pt x="918" y="3793"/>
                  </a:cubicBezTo>
                  <a:lnTo>
                    <a:pt x="10151" y="601"/>
                  </a:lnTo>
                  <a:cubicBezTo>
                    <a:pt x="10206" y="581"/>
                    <a:pt x="10262" y="571"/>
                    <a:pt x="10320" y="571"/>
                  </a:cubicBezTo>
                  <a:close/>
                  <a:moveTo>
                    <a:pt x="10320" y="1"/>
                  </a:moveTo>
                  <a:cubicBezTo>
                    <a:pt x="10200" y="1"/>
                    <a:pt x="10080" y="20"/>
                    <a:pt x="9964" y="60"/>
                  </a:cubicBezTo>
                  <a:lnTo>
                    <a:pt x="732" y="3252"/>
                  </a:lnTo>
                  <a:cubicBezTo>
                    <a:pt x="469" y="3341"/>
                    <a:pt x="254" y="3532"/>
                    <a:pt x="135" y="3782"/>
                  </a:cubicBezTo>
                  <a:cubicBezTo>
                    <a:pt x="16" y="4025"/>
                    <a:pt x="1" y="4308"/>
                    <a:pt x="93" y="4563"/>
                  </a:cubicBezTo>
                  <a:lnTo>
                    <a:pt x="1163" y="7575"/>
                  </a:lnTo>
                  <a:cubicBezTo>
                    <a:pt x="1318" y="8011"/>
                    <a:pt x="1732" y="8286"/>
                    <a:pt x="2177" y="8286"/>
                  </a:cubicBezTo>
                  <a:cubicBezTo>
                    <a:pt x="2282" y="8286"/>
                    <a:pt x="2386" y="8270"/>
                    <a:pt x="2486" y="8241"/>
                  </a:cubicBezTo>
                  <a:lnTo>
                    <a:pt x="10849" y="5781"/>
                  </a:lnTo>
                  <a:cubicBezTo>
                    <a:pt x="11313" y="5645"/>
                    <a:pt x="11619" y="5219"/>
                    <a:pt x="11593" y="4745"/>
                  </a:cubicBezTo>
                  <a:lnTo>
                    <a:pt x="11393" y="1000"/>
                  </a:lnTo>
                  <a:cubicBezTo>
                    <a:pt x="11375" y="671"/>
                    <a:pt x="11205" y="375"/>
                    <a:pt x="10927" y="187"/>
                  </a:cubicBezTo>
                  <a:cubicBezTo>
                    <a:pt x="10745" y="64"/>
                    <a:pt x="10534" y="1"/>
                    <a:pt x="1032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 name="Google Shape;1738;p44"/>
            <p:cNvSpPr/>
            <p:nvPr/>
          </p:nvSpPr>
          <p:spPr>
            <a:xfrm>
              <a:off x="3282275" y="238275"/>
              <a:ext cx="1976825" cy="1150375"/>
            </a:xfrm>
            <a:custGeom>
              <a:avLst/>
              <a:gdLst/>
              <a:ahLst/>
              <a:cxnLst/>
              <a:rect l="l" t="t" r="r" b="b"/>
              <a:pathLst>
                <a:path w="79073" h="46015" extrusionOk="0">
                  <a:moveTo>
                    <a:pt x="29262" y="1"/>
                  </a:moveTo>
                  <a:cubicBezTo>
                    <a:pt x="18282" y="1"/>
                    <a:pt x="9382" y="8902"/>
                    <a:pt x="9382" y="19881"/>
                  </a:cubicBezTo>
                  <a:cubicBezTo>
                    <a:pt x="9382" y="20126"/>
                    <a:pt x="9392" y="20367"/>
                    <a:pt x="9401" y="20611"/>
                  </a:cubicBezTo>
                  <a:cubicBezTo>
                    <a:pt x="3976" y="22156"/>
                    <a:pt x="0" y="27139"/>
                    <a:pt x="0" y="33059"/>
                  </a:cubicBezTo>
                  <a:cubicBezTo>
                    <a:pt x="0" y="39606"/>
                    <a:pt x="4862" y="45004"/>
                    <a:pt x="11168" y="45877"/>
                  </a:cubicBezTo>
                  <a:lnTo>
                    <a:pt x="11168" y="46015"/>
                  </a:lnTo>
                  <a:lnTo>
                    <a:pt x="69691" y="46015"/>
                  </a:lnTo>
                  <a:cubicBezTo>
                    <a:pt x="74872" y="46015"/>
                    <a:pt x="79072" y="41814"/>
                    <a:pt x="79072" y="36633"/>
                  </a:cubicBezTo>
                  <a:cubicBezTo>
                    <a:pt x="79072" y="31666"/>
                    <a:pt x="75209" y="27611"/>
                    <a:pt x="70325" y="27283"/>
                  </a:cubicBezTo>
                  <a:cubicBezTo>
                    <a:pt x="70488" y="26404"/>
                    <a:pt x="70585" y="25499"/>
                    <a:pt x="70585" y="24571"/>
                  </a:cubicBezTo>
                  <a:cubicBezTo>
                    <a:pt x="70585" y="16429"/>
                    <a:pt x="63985" y="9829"/>
                    <a:pt x="55842" y="9829"/>
                  </a:cubicBezTo>
                  <a:cubicBezTo>
                    <a:pt x="55835" y="9829"/>
                    <a:pt x="55828" y="9829"/>
                    <a:pt x="55820" y="9829"/>
                  </a:cubicBezTo>
                  <a:cubicBezTo>
                    <a:pt x="52910" y="9829"/>
                    <a:pt x="50065" y="10696"/>
                    <a:pt x="47648" y="12318"/>
                  </a:cubicBezTo>
                  <a:cubicBezTo>
                    <a:pt x="44672" y="5091"/>
                    <a:pt x="37563" y="1"/>
                    <a:pt x="29262" y="1"/>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1739;p44"/>
            <p:cNvSpPr/>
            <p:nvPr/>
          </p:nvSpPr>
          <p:spPr>
            <a:xfrm>
              <a:off x="3754725" y="412400"/>
              <a:ext cx="283825" cy="91575"/>
            </a:xfrm>
            <a:custGeom>
              <a:avLst/>
              <a:gdLst/>
              <a:ahLst/>
              <a:cxnLst/>
              <a:rect l="l" t="t" r="r" b="b"/>
              <a:pathLst>
                <a:path w="11353" h="3663" extrusionOk="0">
                  <a:moveTo>
                    <a:pt x="1" y="1"/>
                  </a:moveTo>
                  <a:lnTo>
                    <a:pt x="5494" y="3662"/>
                  </a:lnTo>
                  <a:lnTo>
                    <a:pt x="11353" y="1"/>
                  </a:ln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 name="Google Shape;1740;p44"/>
            <p:cNvSpPr/>
            <p:nvPr/>
          </p:nvSpPr>
          <p:spPr>
            <a:xfrm>
              <a:off x="3736475" y="421350"/>
              <a:ext cx="310900" cy="195075"/>
            </a:xfrm>
            <a:custGeom>
              <a:avLst/>
              <a:gdLst/>
              <a:ahLst/>
              <a:cxnLst/>
              <a:rect l="l" t="t" r="r" b="b"/>
              <a:pathLst>
                <a:path w="12436" h="7803" extrusionOk="0">
                  <a:moveTo>
                    <a:pt x="0" y="1"/>
                  </a:moveTo>
                  <a:lnTo>
                    <a:pt x="0" y="7803"/>
                  </a:lnTo>
                  <a:lnTo>
                    <a:pt x="12435" y="7803"/>
                  </a:lnTo>
                  <a:lnTo>
                    <a:pt x="12435" y="252"/>
                  </a:lnTo>
                  <a:lnTo>
                    <a:pt x="6212" y="4140"/>
                  </a:lnTo>
                  <a:lnTo>
                    <a:pt x="0" y="1"/>
                  </a:ln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 name="Google Shape;1741;p44"/>
            <p:cNvSpPr/>
            <p:nvPr/>
          </p:nvSpPr>
          <p:spPr>
            <a:xfrm>
              <a:off x="4494975" y="587100"/>
              <a:ext cx="244700" cy="297225"/>
            </a:xfrm>
            <a:custGeom>
              <a:avLst/>
              <a:gdLst/>
              <a:ahLst/>
              <a:cxnLst/>
              <a:rect l="l" t="t" r="r" b="b"/>
              <a:pathLst>
                <a:path w="9788" h="11889" extrusionOk="0">
                  <a:moveTo>
                    <a:pt x="9788" y="1"/>
                  </a:moveTo>
                  <a:lnTo>
                    <a:pt x="3024" y="964"/>
                  </a:lnTo>
                  <a:lnTo>
                    <a:pt x="3024" y="9182"/>
                  </a:lnTo>
                  <a:cubicBezTo>
                    <a:pt x="2712" y="9013"/>
                    <a:pt x="2334" y="8913"/>
                    <a:pt x="1924" y="8913"/>
                  </a:cubicBezTo>
                  <a:cubicBezTo>
                    <a:pt x="861" y="8913"/>
                    <a:pt x="0" y="9580"/>
                    <a:pt x="0" y="10401"/>
                  </a:cubicBezTo>
                  <a:cubicBezTo>
                    <a:pt x="0" y="11222"/>
                    <a:pt x="861" y="11889"/>
                    <a:pt x="1924" y="11889"/>
                  </a:cubicBezTo>
                  <a:cubicBezTo>
                    <a:pt x="3719" y="11889"/>
                    <a:pt x="3850" y="10664"/>
                    <a:pt x="3850" y="10664"/>
                  </a:cubicBezTo>
                  <a:lnTo>
                    <a:pt x="3850" y="3424"/>
                  </a:lnTo>
                  <a:lnTo>
                    <a:pt x="8962" y="2697"/>
                  </a:lnTo>
                  <a:lnTo>
                    <a:pt x="8962" y="8219"/>
                  </a:lnTo>
                  <a:cubicBezTo>
                    <a:pt x="8650" y="8050"/>
                    <a:pt x="8272" y="7950"/>
                    <a:pt x="7864" y="7950"/>
                  </a:cubicBezTo>
                  <a:cubicBezTo>
                    <a:pt x="6800" y="7950"/>
                    <a:pt x="5938" y="8617"/>
                    <a:pt x="5938" y="9438"/>
                  </a:cubicBezTo>
                  <a:cubicBezTo>
                    <a:pt x="5938" y="10259"/>
                    <a:pt x="6800" y="10926"/>
                    <a:pt x="7864" y="10926"/>
                  </a:cubicBezTo>
                  <a:cubicBezTo>
                    <a:pt x="8810" y="10926"/>
                    <a:pt x="9593" y="10396"/>
                    <a:pt x="9754" y="9700"/>
                  </a:cubicBezTo>
                  <a:lnTo>
                    <a:pt x="9788" y="2580"/>
                  </a:lnTo>
                  <a:lnTo>
                    <a:pt x="9788" y="1"/>
                  </a:ln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742;p44"/>
            <p:cNvSpPr/>
            <p:nvPr/>
          </p:nvSpPr>
          <p:spPr>
            <a:xfrm>
              <a:off x="3789725" y="672825"/>
              <a:ext cx="120550" cy="116025"/>
            </a:xfrm>
            <a:custGeom>
              <a:avLst/>
              <a:gdLst/>
              <a:ahLst/>
              <a:cxnLst/>
              <a:rect l="l" t="t" r="r" b="b"/>
              <a:pathLst>
                <a:path w="4822" h="4641" extrusionOk="0">
                  <a:moveTo>
                    <a:pt x="2320" y="1"/>
                  </a:moveTo>
                  <a:cubicBezTo>
                    <a:pt x="2021" y="1"/>
                    <a:pt x="1719" y="59"/>
                    <a:pt x="1432" y="178"/>
                  </a:cubicBezTo>
                  <a:cubicBezTo>
                    <a:pt x="565" y="537"/>
                    <a:pt x="0" y="1383"/>
                    <a:pt x="0" y="2321"/>
                  </a:cubicBezTo>
                  <a:cubicBezTo>
                    <a:pt x="0" y="3601"/>
                    <a:pt x="1038" y="4641"/>
                    <a:pt x="2320" y="4641"/>
                  </a:cubicBezTo>
                  <a:cubicBezTo>
                    <a:pt x="3258" y="4640"/>
                    <a:pt x="4104" y="4075"/>
                    <a:pt x="4463" y="3208"/>
                  </a:cubicBezTo>
                  <a:cubicBezTo>
                    <a:pt x="4822" y="2341"/>
                    <a:pt x="4624" y="1345"/>
                    <a:pt x="3959" y="680"/>
                  </a:cubicBezTo>
                  <a:cubicBezTo>
                    <a:pt x="3516" y="237"/>
                    <a:pt x="2923" y="1"/>
                    <a:pt x="2320" y="1"/>
                  </a:cubicBez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1743;p44"/>
            <p:cNvSpPr/>
            <p:nvPr/>
          </p:nvSpPr>
          <p:spPr>
            <a:xfrm>
              <a:off x="3739350" y="801050"/>
              <a:ext cx="216725" cy="112975"/>
            </a:xfrm>
            <a:custGeom>
              <a:avLst/>
              <a:gdLst/>
              <a:ahLst/>
              <a:cxnLst/>
              <a:rect l="l" t="t" r="r" b="b"/>
              <a:pathLst>
                <a:path w="8669" h="4519" extrusionOk="0">
                  <a:moveTo>
                    <a:pt x="2930" y="1"/>
                  </a:moveTo>
                  <a:cubicBezTo>
                    <a:pt x="1313" y="1"/>
                    <a:pt x="1" y="1312"/>
                    <a:pt x="1" y="2931"/>
                  </a:cubicBezTo>
                  <a:lnTo>
                    <a:pt x="1" y="4518"/>
                  </a:lnTo>
                  <a:lnTo>
                    <a:pt x="8668" y="4518"/>
                  </a:lnTo>
                  <a:lnTo>
                    <a:pt x="8668" y="2930"/>
                  </a:lnTo>
                  <a:cubicBezTo>
                    <a:pt x="8668" y="1312"/>
                    <a:pt x="7357" y="1"/>
                    <a:pt x="5738" y="1"/>
                  </a:cubicBez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4" name="Google Shape;1744;p44"/>
            <p:cNvSpPr/>
            <p:nvPr/>
          </p:nvSpPr>
          <p:spPr>
            <a:xfrm>
              <a:off x="4584750" y="965200"/>
              <a:ext cx="388850" cy="321450"/>
            </a:xfrm>
            <a:custGeom>
              <a:avLst/>
              <a:gdLst/>
              <a:ahLst/>
              <a:cxnLst/>
              <a:rect l="l" t="t" r="r" b="b"/>
              <a:pathLst>
                <a:path w="15554" h="12858" extrusionOk="0">
                  <a:moveTo>
                    <a:pt x="11406" y="3629"/>
                  </a:moveTo>
                  <a:lnTo>
                    <a:pt x="11406" y="4252"/>
                  </a:lnTo>
                  <a:lnTo>
                    <a:pt x="3733" y="4252"/>
                  </a:lnTo>
                  <a:lnTo>
                    <a:pt x="3733" y="3629"/>
                  </a:lnTo>
                  <a:close/>
                  <a:moveTo>
                    <a:pt x="11406" y="5288"/>
                  </a:moveTo>
                  <a:lnTo>
                    <a:pt x="11406" y="5911"/>
                  </a:lnTo>
                  <a:lnTo>
                    <a:pt x="3733" y="5911"/>
                  </a:lnTo>
                  <a:lnTo>
                    <a:pt x="3733" y="5288"/>
                  </a:lnTo>
                  <a:close/>
                  <a:moveTo>
                    <a:pt x="11406" y="7012"/>
                  </a:moveTo>
                  <a:lnTo>
                    <a:pt x="11406" y="7634"/>
                  </a:lnTo>
                  <a:lnTo>
                    <a:pt x="3733" y="7634"/>
                  </a:lnTo>
                  <a:lnTo>
                    <a:pt x="3733" y="7012"/>
                  </a:lnTo>
                  <a:close/>
                  <a:moveTo>
                    <a:pt x="7777" y="0"/>
                  </a:moveTo>
                  <a:cubicBezTo>
                    <a:pt x="3482" y="0"/>
                    <a:pt x="0" y="2414"/>
                    <a:pt x="0" y="5392"/>
                  </a:cubicBezTo>
                  <a:cubicBezTo>
                    <a:pt x="0" y="8183"/>
                    <a:pt x="3058" y="10479"/>
                    <a:pt x="6977" y="10756"/>
                  </a:cubicBezTo>
                  <a:lnTo>
                    <a:pt x="6844" y="10785"/>
                  </a:lnTo>
                  <a:lnTo>
                    <a:pt x="10991" y="12858"/>
                  </a:lnTo>
                  <a:lnTo>
                    <a:pt x="10813" y="10357"/>
                  </a:lnTo>
                  <a:cubicBezTo>
                    <a:pt x="13599" y="9538"/>
                    <a:pt x="15554" y="7623"/>
                    <a:pt x="15554" y="5392"/>
                  </a:cubicBezTo>
                  <a:cubicBezTo>
                    <a:pt x="15554" y="2414"/>
                    <a:pt x="12072" y="0"/>
                    <a:pt x="7777" y="0"/>
                  </a:cubicBez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5" name="Google Shape;1745;p44"/>
            <p:cNvSpPr/>
            <p:nvPr/>
          </p:nvSpPr>
          <p:spPr>
            <a:xfrm>
              <a:off x="4089300" y="960425"/>
              <a:ext cx="226975" cy="299800"/>
            </a:xfrm>
            <a:custGeom>
              <a:avLst/>
              <a:gdLst/>
              <a:ahLst/>
              <a:cxnLst/>
              <a:rect l="l" t="t" r="r" b="b"/>
              <a:pathLst>
                <a:path w="9079" h="11992" extrusionOk="0">
                  <a:moveTo>
                    <a:pt x="4540" y="2228"/>
                  </a:moveTo>
                  <a:cubicBezTo>
                    <a:pt x="4838" y="2228"/>
                    <a:pt x="5138" y="2285"/>
                    <a:pt x="5424" y="2404"/>
                  </a:cubicBezTo>
                  <a:cubicBezTo>
                    <a:pt x="6289" y="2761"/>
                    <a:pt x="6852" y="3605"/>
                    <a:pt x="6852" y="4540"/>
                  </a:cubicBezTo>
                  <a:cubicBezTo>
                    <a:pt x="6852" y="5817"/>
                    <a:pt x="5817" y="6852"/>
                    <a:pt x="4539" y="6852"/>
                  </a:cubicBezTo>
                  <a:cubicBezTo>
                    <a:pt x="3604" y="6852"/>
                    <a:pt x="2761" y="6289"/>
                    <a:pt x="2403" y="5425"/>
                  </a:cubicBezTo>
                  <a:cubicBezTo>
                    <a:pt x="2045" y="4560"/>
                    <a:pt x="2243" y="3566"/>
                    <a:pt x="2904" y="2905"/>
                  </a:cubicBezTo>
                  <a:cubicBezTo>
                    <a:pt x="3347" y="2463"/>
                    <a:pt x="3938" y="2228"/>
                    <a:pt x="4540" y="2228"/>
                  </a:cubicBezTo>
                  <a:close/>
                  <a:moveTo>
                    <a:pt x="4539" y="1"/>
                  </a:moveTo>
                  <a:cubicBezTo>
                    <a:pt x="2032" y="1"/>
                    <a:pt x="1" y="2033"/>
                    <a:pt x="1" y="4540"/>
                  </a:cubicBezTo>
                  <a:cubicBezTo>
                    <a:pt x="1" y="7046"/>
                    <a:pt x="4539" y="11991"/>
                    <a:pt x="4539" y="11991"/>
                  </a:cubicBezTo>
                  <a:cubicBezTo>
                    <a:pt x="4539" y="11991"/>
                    <a:pt x="9078" y="7047"/>
                    <a:pt x="9078" y="4540"/>
                  </a:cubicBezTo>
                  <a:cubicBezTo>
                    <a:pt x="9078" y="2033"/>
                    <a:pt x="7046" y="1"/>
                    <a:pt x="4539" y="1"/>
                  </a:cubicBez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1746;p44"/>
            <p:cNvSpPr/>
            <p:nvPr/>
          </p:nvSpPr>
          <p:spPr>
            <a:xfrm>
              <a:off x="4174025" y="513925"/>
              <a:ext cx="224600" cy="311900"/>
            </a:xfrm>
            <a:custGeom>
              <a:avLst/>
              <a:gdLst/>
              <a:ahLst/>
              <a:cxnLst/>
              <a:rect l="l" t="t" r="r" b="b"/>
              <a:pathLst>
                <a:path w="8984" h="12476" extrusionOk="0">
                  <a:moveTo>
                    <a:pt x="6947" y="4061"/>
                  </a:moveTo>
                  <a:cubicBezTo>
                    <a:pt x="7101" y="4061"/>
                    <a:pt x="7226" y="4187"/>
                    <a:pt x="7226" y="4341"/>
                  </a:cubicBezTo>
                  <a:cubicBezTo>
                    <a:pt x="7226" y="4496"/>
                    <a:pt x="7101" y="4622"/>
                    <a:pt x="6947" y="4622"/>
                  </a:cubicBezTo>
                  <a:lnTo>
                    <a:pt x="1927" y="4622"/>
                  </a:lnTo>
                  <a:cubicBezTo>
                    <a:pt x="1772" y="4622"/>
                    <a:pt x="1646" y="4496"/>
                    <a:pt x="1646" y="4341"/>
                  </a:cubicBezTo>
                  <a:cubicBezTo>
                    <a:pt x="1646" y="4187"/>
                    <a:pt x="1772" y="4061"/>
                    <a:pt x="1927" y="4061"/>
                  </a:cubicBezTo>
                  <a:close/>
                  <a:moveTo>
                    <a:pt x="6947" y="5768"/>
                  </a:moveTo>
                  <a:cubicBezTo>
                    <a:pt x="7099" y="5771"/>
                    <a:pt x="7221" y="5896"/>
                    <a:pt x="7221" y="6048"/>
                  </a:cubicBezTo>
                  <a:cubicBezTo>
                    <a:pt x="7221" y="6200"/>
                    <a:pt x="7099" y="6325"/>
                    <a:pt x="6947" y="6329"/>
                  </a:cubicBezTo>
                  <a:lnTo>
                    <a:pt x="1927" y="6329"/>
                  </a:lnTo>
                  <a:cubicBezTo>
                    <a:pt x="1774" y="6325"/>
                    <a:pt x="1653" y="6200"/>
                    <a:pt x="1653" y="6048"/>
                  </a:cubicBezTo>
                  <a:cubicBezTo>
                    <a:pt x="1653" y="5896"/>
                    <a:pt x="1774" y="5771"/>
                    <a:pt x="1927" y="5768"/>
                  </a:cubicBezTo>
                  <a:close/>
                  <a:moveTo>
                    <a:pt x="6947" y="7474"/>
                  </a:moveTo>
                  <a:cubicBezTo>
                    <a:pt x="7101" y="7474"/>
                    <a:pt x="7226" y="7599"/>
                    <a:pt x="7226" y="7755"/>
                  </a:cubicBezTo>
                  <a:cubicBezTo>
                    <a:pt x="7226" y="7909"/>
                    <a:pt x="7101" y="8034"/>
                    <a:pt x="6947" y="8034"/>
                  </a:cubicBezTo>
                  <a:lnTo>
                    <a:pt x="1927" y="8034"/>
                  </a:lnTo>
                  <a:cubicBezTo>
                    <a:pt x="1772" y="8034"/>
                    <a:pt x="1646" y="7909"/>
                    <a:pt x="1646" y="7755"/>
                  </a:cubicBezTo>
                  <a:cubicBezTo>
                    <a:pt x="1646" y="7599"/>
                    <a:pt x="1772" y="7474"/>
                    <a:pt x="1927" y="7474"/>
                  </a:cubicBezTo>
                  <a:close/>
                  <a:moveTo>
                    <a:pt x="6947" y="9181"/>
                  </a:moveTo>
                  <a:cubicBezTo>
                    <a:pt x="7101" y="9181"/>
                    <a:pt x="7226" y="9306"/>
                    <a:pt x="7226" y="9462"/>
                  </a:cubicBezTo>
                  <a:cubicBezTo>
                    <a:pt x="7226" y="9616"/>
                    <a:pt x="7101" y="9742"/>
                    <a:pt x="6947" y="9742"/>
                  </a:cubicBezTo>
                  <a:lnTo>
                    <a:pt x="1927" y="9742"/>
                  </a:lnTo>
                  <a:cubicBezTo>
                    <a:pt x="1772" y="9741"/>
                    <a:pt x="1646" y="9616"/>
                    <a:pt x="1646" y="9462"/>
                  </a:cubicBezTo>
                  <a:cubicBezTo>
                    <a:pt x="1646" y="9306"/>
                    <a:pt x="1772" y="9181"/>
                    <a:pt x="1927" y="9181"/>
                  </a:cubicBezTo>
                  <a:close/>
                  <a:moveTo>
                    <a:pt x="0" y="0"/>
                  </a:moveTo>
                  <a:lnTo>
                    <a:pt x="0" y="12475"/>
                  </a:lnTo>
                  <a:lnTo>
                    <a:pt x="8983" y="12475"/>
                  </a:lnTo>
                  <a:lnTo>
                    <a:pt x="8983" y="2594"/>
                  </a:lnTo>
                  <a:lnTo>
                    <a:pt x="5982" y="2594"/>
                  </a:lnTo>
                  <a:lnTo>
                    <a:pt x="5982" y="0"/>
                  </a:ln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1747;p44"/>
            <p:cNvSpPr/>
            <p:nvPr/>
          </p:nvSpPr>
          <p:spPr>
            <a:xfrm>
              <a:off x="3909925" y="2333750"/>
              <a:ext cx="14325" cy="21425"/>
            </a:xfrm>
            <a:custGeom>
              <a:avLst/>
              <a:gdLst/>
              <a:ahLst/>
              <a:cxnLst/>
              <a:rect l="l" t="t" r="r" b="b"/>
              <a:pathLst>
                <a:path w="573" h="857" extrusionOk="0">
                  <a:moveTo>
                    <a:pt x="0" y="0"/>
                  </a:moveTo>
                  <a:lnTo>
                    <a:pt x="0" y="857"/>
                  </a:lnTo>
                  <a:lnTo>
                    <a:pt x="572" y="857"/>
                  </a:lnTo>
                  <a:lnTo>
                    <a:pt x="57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 name="Google Shape;1748;p44"/>
            <p:cNvSpPr/>
            <p:nvPr/>
          </p:nvSpPr>
          <p:spPr>
            <a:xfrm>
              <a:off x="3909925" y="1502050"/>
              <a:ext cx="14300" cy="790125"/>
            </a:xfrm>
            <a:custGeom>
              <a:avLst/>
              <a:gdLst/>
              <a:ahLst/>
              <a:cxnLst/>
              <a:rect l="l" t="t" r="r" b="b"/>
              <a:pathLst>
                <a:path w="572" h="31605" extrusionOk="0">
                  <a:moveTo>
                    <a:pt x="0" y="1"/>
                  </a:moveTo>
                  <a:lnTo>
                    <a:pt x="0" y="1665"/>
                  </a:lnTo>
                  <a:lnTo>
                    <a:pt x="571" y="1665"/>
                  </a:lnTo>
                  <a:lnTo>
                    <a:pt x="571" y="1"/>
                  </a:lnTo>
                  <a:close/>
                  <a:moveTo>
                    <a:pt x="0" y="3328"/>
                  </a:moveTo>
                  <a:lnTo>
                    <a:pt x="0" y="4991"/>
                  </a:lnTo>
                  <a:lnTo>
                    <a:pt x="571" y="4991"/>
                  </a:lnTo>
                  <a:lnTo>
                    <a:pt x="571" y="3328"/>
                  </a:lnTo>
                  <a:close/>
                  <a:moveTo>
                    <a:pt x="0" y="6654"/>
                  </a:moveTo>
                  <a:lnTo>
                    <a:pt x="0" y="8317"/>
                  </a:lnTo>
                  <a:lnTo>
                    <a:pt x="571" y="8317"/>
                  </a:lnTo>
                  <a:lnTo>
                    <a:pt x="571" y="6654"/>
                  </a:lnTo>
                  <a:close/>
                  <a:moveTo>
                    <a:pt x="0" y="9981"/>
                  </a:moveTo>
                  <a:lnTo>
                    <a:pt x="0" y="11645"/>
                  </a:lnTo>
                  <a:lnTo>
                    <a:pt x="571" y="11645"/>
                  </a:lnTo>
                  <a:lnTo>
                    <a:pt x="571" y="9981"/>
                  </a:lnTo>
                  <a:close/>
                  <a:moveTo>
                    <a:pt x="0" y="13308"/>
                  </a:moveTo>
                  <a:lnTo>
                    <a:pt x="0" y="14972"/>
                  </a:lnTo>
                  <a:lnTo>
                    <a:pt x="571" y="14972"/>
                  </a:lnTo>
                  <a:lnTo>
                    <a:pt x="571" y="13308"/>
                  </a:lnTo>
                  <a:close/>
                  <a:moveTo>
                    <a:pt x="0" y="16635"/>
                  </a:moveTo>
                  <a:lnTo>
                    <a:pt x="0" y="18298"/>
                  </a:lnTo>
                  <a:lnTo>
                    <a:pt x="571" y="18298"/>
                  </a:lnTo>
                  <a:lnTo>
                    <a:pt x="571" y="16635"/>
                  </a:lnTo>
                  <a:close/>
                  <a:moveTo>
                    <a:pt x="0" y="19962"/>
                  </a:moveTo>
                  <a:lnTo>
                    <a:pt x="0" y="21625"/>
                  </a:lnTo>
                  <a:lnTo>
                    <a:pt x="571" y="21625"/>
                  </a:lnTo>
                  <a:lnTo>
                    <a:pt x="571" y="19962"/>
                  </a:lnTo>
                  <a:close/>
                  <a:moveTo>
                    <a:pt x="0" y="23288"/>
                  </a:moveTo>
                  <a:lnTo>
                    <a:pt x="0" y="24952"/>
                  </a:lnTo>
                  <a:lnTo>
                    <a:pt x="571" y="24952"/>
                  </a:lnTo>
                  <a:lnTo>
                    <a:pt x="571" y="23288"/>
                  </a:lnTo>
                  <a:close/>
                  <a:moveTo>
                    <a:pt x="0" y="26615"/>
                  </a:moveTo>
                  <a:lnTo>
                    <a:pt x="0" y="28278"/>
                  </a:lnTo>
                  <a:lnTo>
                    <a:pt x="571" y="28278"/>
                  </a:lnTo>
                  <a:lnTo>
                    <a:pt x="571" y="26615"/>
                  </a:lnTo>
                  <a:close/>
                  <a:moveTo>
                    <a:pt x="0" y="29942"/>
                  </a:moveTo>
                  <a:lnTo>
                    <a:pt x="0" y="31605"/>
                  </a:lnTo>
                  <a:lnTo>
                    <a:pt x="571" y="31605"/>
                  </a:lnTo>
                  <a:lnTo>
                    <a:pt x="571" y="29942"/>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 name="Google Shape;1749;p44"/>
            <p:cNvSpPr/>
            <p:nvPr/>
          </p:nvSpPr>
          <p:spPr>
            <a:xfrm>
              <a:off x="3909925" y="1439075"/>
              <a:ext cx="14325" cy="21425"/>
            </a:xfrm>
            <a:custGeom>
              <a:avLst/>
              <a:gdLst/>
              <a:ahLst/>
              <a:cxnLst/>
              <a:rect l="l" t="t" r="r" b="b"/>
              <a:pathLst>
                <a:path w="573" h="857" extrusionOk="0">
                  <a:moveTo>
                    <a:pt x="0" y="1"/>
                  </a:moveTo>
                  <a:lnTo>
                    <a:pt x="0" y="856"/>
                  </a:lnTo>
                  <a:lnTo>
                    <a:pt x="572" y="856"/>
                  </a:lnTo>
                  <a:lnTo>
                    <a:pt x="572"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1750;p44"/>
            <p:cNvSpPr/>
            <p:nvPr/>
          </p:nvSpPr>
          <p:spPr>
            <a:xfrm>
              <a:off x="3866075" y="1395725"/>
              <a:ext cx="102000" cy="88350"/>
            </a:xfrm>
            <a:custGeom>
              <a:avLst/>
              <a:gdLst/>
              <a:ahLst/>
              <a:cxnLst/>
              <a:rect l="l" t="t" r="r" b="b"/>
              <a:pathLst>
                <a:path w="4080" h="3534" extrusionOk="0">
                  <a:moveTo>
                    <a:pt x="2040" y="1"/>
                  </a:moveTo>
                  <a:lnTo>
                    <a:pt x="1" y="3534"/>
                  </a:lnTo>
                  <a:lnTo>
                    <a:pt x="4080" y="3534"/>
                  </a:lnTo>
                  <a:lnTo>
                    <a:pt x="20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1751;p44"/>
            <p:cNvSpPr/>
            <p:nvPr/>
          </p:nvSpPr>
          <p:spPr>
            <a:xfrm>
              <a:off x="4504075" y="1439075"/>
              <a:ext cx="14300" cy="21425"/>
            </a:xfrm>
            <a:custGeom>
              <a:avLst/>
              <a:gdLst/>
              <a:ahLst/>
              <a:cxnLst/>
              <a:rect l="l" t="t" r="r" b="b"/>
              <a:pathLst>
                <a:path w="572" h="857" extrusionOk="0">
                  <a:moveTo>
                    <a:pt x="0" y="1"/>
                  </a:moveTo>
                  <a:lnTo>
                    <a:pt x="0" y="856"/>
                  </a:lnTo>
                  <a:lnTo>
                    <a:pt x="571" y="856"/>
                  </a:lnTo>
                  <a:lnTo>
                    <a:pt x="57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 name="Google Shape;1752;p44"/>
            <p:cNvSpPr/>
            <p:nvPr/>
          </p:nvSpPr>
          <p:spPr>
            <a:xfrm>
              <a:off x="4504075" y="1503275"/>
              <a:ext cx="14300" cy="1070100"/>
            </a:xfrm>
            <a:custGeom>
              <a:avLst/>
              <a:gdLst/>
              <a:ahLst/>
              <a:cxnLst/>
              <a:rect l="l" t="t" r="r" b="b"/>
              <a:pathLst>
                <a:path w="572" h="42804" extrusionOk="0">
                  <a:moveTo>
                    <a:pt x="0" y="0"/>
                  </a:moveTo>
                  <a:lnTo>
                    <a:pt x="0" y="1709"/>
                  </a:lnTo>
                  <a:lnTo>
                    <a:pt x="571" y="1709"/>
                  </a:lnTo>
                  <a:lnTo>
                    <a:pt x="571" y="0"/>
                  </a:lnTo>
                  <a:close/>
                  <a:moveTo>
                    <a:pt x="0" y="3425"/>
                  </a:moveTo>
                  <a:lnTo>
                    <a:pt x="0" y="5134"/>
                  </a:lnTo>
                  <a:lnTo>
                    <a:pt x="571" y="5134"/>
                  </a:lnTo>
                  <a:lnTo>
                    <a:pt x="571" y="3425"/>
                  </a:lnTo>
                  <a:close/>
                  <a:moveTo>
                    <a:pt x="0" y="6849"/>
                  </a:moveTo>
                  <a:lnTo>
                    <a:pt x="0" y="8558"/>
                  </a:lnTo>
                  <a:lnTo>
                    <a:pt x="571" y="8558"/>
                  </a:lnTo>
                  <a:lnTo>
                    <a:pt x="571" y="6849"/>
                  </a:lnTo>
                  <a:close/>
                  <a:moveTo>
                    <a:pt x="0" y="10271"/>
                  </a:moveTo>
                  <a:lnTo>
                    <a:pt x="0" y="11983"/>
                  </a:lnTo>
                  <a:lnTo>
                    <a:pt x="571" y="11983"/>
                  </a:lnTo>
                  <a:lnTo>
                    <a:pt x="571" y="10271"/>
                  </a:lnTo>
                  <a:close/>
                  <a:moveTo>
                    <a:pt x="0" y="13695"/>
                  </a:moveTo>
                  <a:lnTo>
                    <a:pt x="0" y="15407"/>
                  </a:lnTo>
                  <a:lnTo>
                    <a:pt x="571" y="15407"/>
                  </a:lnTo>
                  <a:lnTo>
                    <a:pt x="571" y="13695"/>
                  </a:lnTo>
                  <a:close/>
                  <a:moveTo>
                    <a:pt x="0" y="17120"/>
                  </a:moveTo>
                  <a:lnTo>
                    <a:pt x="0" y="18832"/>
                  </a:lnTo>
                  <a:lnTo>
                    <a:pt x="571" y="18832"/>
                  </a:lnTo>
                  <a:lnTo>
                    <a:pt x="571" y="17120"/>
                  </a:lnTo>
                  <a:close/>
                  <a:moveTo>
                    <a:pt x="0" y="20544"/>
                  </a:moveTo>
                  <a:lnTo>
                    <a:pt x="0" y="22256"/>
                  </a:lnTo>
                  <a:lnTo>
                    <a:pt x="571" y="22256"/>
                  </a:lnTo>
                  <a:lnTo>
                    <a:pt x="571" y="20544"/>
                  </a:lnTo>
                  <a:close/>
                  <a:moveTo>
                    <a:pt x="0" y="23969"/>
                  </a:moveTo>
                  <a:lnTo>
                    <a:pt x="0" y="25681"/>
                  </a:lnTo>
                  <a:lnTo>
                    <a:pt x="571" y="25681"/>
                  </a:lnTo>
                  <a:lnTo>
                    <a:pt x="571" y="23969"/>
                  </a:lnTo>
                  <a:close/>
                  <a:moveTo>
                    <a:pt x="0" y="27393"/>
                  </a:moveTo>
                  <a:lnTo>
                    <a:pt x="0" y="29105"/>
                  </a:lnTo>
                  <a:lnTo>
                    <a:pt x="571" y="29105"/>
                  </a:lnTo>
                  <a:lnTo>
                    <a:pt x="571" y="27393"/>
                  </a:lnTo>
                  <a:close/>
                  <a:moveTo>
                    <a:pt x="0" y="30818"/>
                  </a:moveTo>
                  <a:lnTo>
                    <a:pt x="0" y="32530"/>
                  </a:lnTo>
                  <a:lnTo>
                    <a:pt x="571" y="32530"/>
                  </a:lnTo>
                  <a:lnTo>
                    <a:pt x="571" y="30818"/>
                  </a:lnTo>
                  <a:close/>
                  <a:moveTo>
                    <a:pt x="0" y="34242"/>
                  </a:moveTo>
                  <a:lnTo>
                    <a:pt x="0" y="35954"/>
                  </a:lnTo>
                  <a:lnTo>
                    <a:pt x="571" y="35954"/>
                  </a:lnTo>
                  <a:lnTo>
                    <a:pt x="571" y="34242"/>
                  </a:lnTo>
                  <a:close/>
                  <a:moveTo>
                    <a:pt x="0" y="37667"/>
                  </a:moveTo>
                  <a:lnTo>
                    <a:pt x="0" y="39379"/>
                  </a:lnTo>
                  <a:lnTo>
                    <a:pt x="571" y="39379"/>
                  </a:lnTo>
                  <a:lnTo>
                    <a:pt x="571" y="37667"/>
                  </a:lnTo>
                  <a:close/>
                  <a:moveTo>
                    <a:pt x="0" y="41091"/>
                  </a:moveTo>
                  <a:lnTo>
                    <a:pt x="0" y="42803"/>
                  </a:lnTo>
                  <a:lnTo>
                    <a:pt x="571" y="42803"/>
                  </a:lnTo>
                  <a:lnTo>
                    <a:pt x="571" y="4109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 name="Google Shape;1753;p44"/>
            <p:cNvSpPr/>
            <p:nvPr/>
          </p:nvSpPr>
          <p:spPr>
            <a:xfrm>
              <a:off x="4489800" y="2616125"/>
              <a:ext cx="28575" cy="28600"/>
            </a:xfrm>
            <a:custGeom>
              <a:avLst/>
              <a:gdLst/>
              <a:ahLst/>
              <a:cxnLst/>
              <a:rect l="l" t="t" r="r" b="b"/>
              <a:pathLst>
                <a:path w="1143" h="1144" extrusionOk="0">
                  <a:moveTo>
                    <a:pt x="571" y="1"/>
                  </a:moveTo>
                  <a:lnTo>
                    <a:pt x="571" y="572"/>
                  </a:lnTo>
                  <a:lnTo>
                    <a:pt x="1" y="572"/>
                  </a:lnTo>
                  <a:lnTo>
                    <a:pt x="1" y="1143"/>
                  </a:lnTo>
                  <a:lnTo>
                    <a:pt x="1142" y="1143"/>
                  </a:lnTo>
                  <a:lnTo>
                    <a:pt x="114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1754;p44"/>
            <p:cNvSpPr/>
            <p:nvPr/>
          </p:nvSpPr>
          <p:spPr>
            <a:xfrm>
              <a:off x="4325700" y="2630425"/>
              <a:ext cx="123100" cy="14300"/>
            </a:xfrm>
            <a:custGeom>
              <a:avLst/>
              <a:gdLst/>
              <a:ahLst/>
              <a:cxnLst/>
              <a:rect l="l" t="t" r="r" b="b"/>
              <a:pathLst>
                <a:path w="4924" h="572" extrusionOk="0">
                  <a:moveTo>
                    <a:pt x="1" y="0"/>
                  </a:moveTo>
                  <a:lnTo>
                    <a:pt x="1" y="571"/>
                  </a:lnTo>
                  <a:lnTo>
                    <a:pt x="1642" y="571"/>
                  </a:lnTo>
                  <a:lnTo>
                    <a:pt x="1642" y="0"/>
                  </a:lnTo>
                  <a:close/>
                  <a:moveTo>
                    <a:pt x="3283" y="0"/>
                  </a:moveTo>
                  <a:lnTo>
                    <a:pt x="3283" y="571"/>
                  </a:lnTo>
                  <a:lnTo>
                    <a:pt x="4923" y="571"/>
                  </a:lnTo>
                  <a:lnTo>
                    <a:pt x="492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 name="Google Shape;1755;p44"/>
            <p:cNvSpPr/>
            <p:nvPr/>
          </p:nvSpPr>
          <p:spPr>
            <a:xfrm>
              <a:off x="4263250" y="2630425"/>
              <a:ext cx="21425" cy="14300"/>
            </a:xfrm>
            <a:custGeom>
              <a:avLst/>
              <a:gdLst/>
              <a:ahLst/>
              <a:cxnLst/>
              <a:rect l="l" t="t" r="r" b="b"/>
              <a:pathLst>
                <a:path w="857" h="572" extrusionOk="0">
                  <a:moveTo>
                    <a:pt x="0" y="0"/>
                  </a:moveTo>
                  <a:lnTo>
                    <a:pt x="0" y="571"/>
                  </a:lnTo>
                  <a:lnTo>
                    <a:pt x="857" y="571"/>
                  </a:lnTo>
                  <a:lnTo>
                    <a:pt x="857"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756;p44"/>
            <p:cNvSpPr/>
            <p:nvPr/>
          </p:nvSpPr>
          <p:spPr>
            <a:xfrm>
              <a:off x="4215200" y="2585625"/>
              <a:ext cx="88350" cy="102000"/>
            </a:xfrm>
            <a:custGeom>
              <a:avLst/>
              <a:gdLst/>
              <a:ahLst/>
              <a:cxnLst/>
              <a:rect l="l" t="t" r="r" b="b"/>
              <a:pathLst>
                <a:path w="3534" h="4080" extrusionOk="0">
                  <a:moveTo>
                    <a:pt x="3533" y="1"/>
                  </a:moveTo>
                  <a:lnTo>
                    <a:pt x="0" y="2040"/>
                  </a:lnTo>
                  <a:lnTo>
                    <a:pt x="3533" y="4080"/>
                  </a:lnTo>
                  <a:lnTo>
                    <a:pt x="353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1757;p44"/>
            <p:cNvSpPr/>
            <p:nvPr/>
          </p:nvSpPr>
          <p:spPr>
            <a:xfrm>
              <a:off x="4354514" y="490059"/>
              <a:ext cx="65425" cy="57650"/>
            </a:xfrm>
            <a:custGeom>
              <a:avLst/>
              <a:gdLst/>
              <a:ahLst/>
              <a:cxnLst/>
              <a:rect l="l" t="t" r="r" b="b"/>
              <a:pathLst>
                <a:path w="2617" h="2306" extrusionOk="0">
                  <a:moveTo>
                    <a:pt x="1" y="1"/>
                  </a:moveTo>
                  <a:lnTo>
                    <a:pt x="1" y="2306"/>
                  </a:lnTo>
                  <a:lnTo>
                    <a:pt x="2616" y="2306"/>
                  </a:lnTo>
                  <a:lnTo>
                    <a:pt x="1" y="1"/>
                  </a:ln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44"/>
            <p:cNvSpPr/>
            <p:nvPr/>
          </p:nvSpPr>
          <p:spPr>
            <a:xfrm>
              <a:off x="3567150" y="1027350"/>
              <a:ext cx="276825" cy="237300"/>
            </a:xfrm>
            <a:custGeom>
              <a:avLst/>
              <a:gdLst/>
              <a:ahLst/>
              <a:cxnLst/>
              <a:rect l="l" t="t" r="r" b="b"/>
              <a:pathLst>
                <a:path w="11073" h="9492" extrusionOk="0">
                  <a:moveTo>
                    <a:pt x="0" y="1"/>
                  </a:moveTo>
                  <a:lnTo>
                    <a:pt x="0" y="9491"/>
                  </a:lnTo>
                  <a:lnTo>
                    <a:pt x="11073" y="9491"/>
                  </a:lnTo>
                  <a:lnTo>
                    <a:pt x="11073" y="1"/>
                  </a:lnTo>
                  <a:close/>
                </a:path>
              </a:pathLst>
            </a:custGeom>
            <a:noFill/>
            <a:ln w="9525" cap="flat" cmpd="sng">
              <a:solidFill>
                <a:schemeClr val="accent1"/>
              </a:solidFill>
              <a:prstDash val="solid"/>
              <a:miter lim="10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1759;p44"/>
            <p:cNvSpPr/>
            <p:nvPr/>
          </p:nvSpPr>
          <p:spPr>
            <a:xfrm>
              <a:off x="3616050" y="1055050"/>
              <a:ext cx="65800" cy="63300"/>
            </a:xfrm>
            <a:custGeom>
              <a:avLst/>
              <a:gdLst/>
              <a:ahLst/>
              <a:cxnLst/>
              <a:rect l="l" t="t" r="r" b="b"/>
              <a:pathLst>
                <a:path w="2632" h="2532" extrusionOk="0">
                  <a:moveTo>
                    <a:pt x="1366" y="0"/>
                  </a:moveTo>
                  <a:cubicBezTo>
                    <a:pt x="854" y="0"/>
                    <a:pt x="393" y="308"/>
                    <a:pt x="197" y="781"/>
                  </a:cubicBezTo>
                  <a:cubicBezTo>
                    <a:pt x="0" y="1254"/>
                    <a:pt x="109" y="1798"/>
                    <a:pt x="471" y="2160"/>
                  </a:cubicBezTo>
                  <a:cubicBezTo>
                    <a:pt x="713" y="2403"/>
                    <a:pt x="1037" y="2531"/>
                    <a:pt x="1366" y="2531"/>
                  </a:cubicBezTo>
                  <a:cubicBezTo>
                    <a:pt x="1529" y="2531"/>
                    <a:pt x="1694" y="2500"/>
                    <a:pt x="1851" y="2434"/>
                  </a:cubicBezTo>
                  <a:cubicBezTo>
                    <a:pt x="2323" y="2239"/>
                    <a:pt x="2631" y="1778"/>
                    <a:pt x="2631" y="1266"/>
                  </a:cubicBezTo>
                  <a:cubicBezTo>
                    <a:pt x="2631" y="567"/>
                    <a:pt x="2065" y="0"/>
                    <a:pt x="1366" y="0"/>
                  </a:cubicBez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0" name="Google Shape;1760;p44"/>
            <p:cNvSpPr/>
            <p:nvPr/>
          </p:nvSpPr>
          <p:spPr>
            <a:xfrm>
              <a:off x="3567150" y="1098525"/>
              <a:ext cx="276825" cy="166150"/>
            </a:xfrm>
            <a:custGeom>
              <a:avLst/>
              <a:gdLst/>
              <a:ahLst/>
              <a:cxnLst/>
              <a:rect l="l" t="t" r="r" b="b"/>
              <a:pathLst>
                <a:path w="11073" h="6646" extrusionOk="0">
                  <a:moveTo>
                    <a:pt x="9175" y="1"/>
                  </a:moveTo>
                  <a:lnTo>
                    <a:pt x="6802" y="3482"/>
                  </a:lnTo>
                  <a:lnTo>
                    <a:pt x="4113" y="2532"/>
                  </a:lnTo>
                  <a:lnTo>
                    <a:pt x="0" y="6645"/>
                  </a:lnTo>
                  <a:lnTo>
                    <a:pt x="11073" y="6645"/>
                  </a:lnTo>
                  <a:lnTo>
                    <a:pt x="11073" y="1688"/>
                  </a:lnTo>
                  <a:lnTo>
                    <a:pt x="9175" y="1"/>
                  </a:ln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0" name="Google Shape;917;p38">
            <a:extLst>
              <a:ext uri="{FF2B5EF4-FFF2-40B4-BE49-F238E27FC236}">
                <a16:creationId xmlns:a16="http://schemas.microsoft.com/office/drawing/2014/main" id="{E7C7893B-6F0C-464E-A8E2-4A9942E037A3}"/>
              </a:ext>
            </a:extLst>
          </p:cNvPr>
          <p:cNvGrpSpPr/>
          <p:nvPr/>
        </p:nvGrpSpPr>
        <p:grpSpPr>
          <a:xfrm>
            <a:off x="-63955" y="869009"/>
            <a:ext cx="3547269" cy="3655635"/>
            <a:chOff x="1251950" y="238125"/>
            <a:chExt cx="5082775" cy="5238050"/>
          </a:xfrm>
        </p:grpSpPr>
        <p:sp>
          <p:nvSpPr>
            <p:cNvPr id="201" name="Google Shape;918;p38">
              <a:extLst>
                <a:ext uri="{FF2B5EF4-FFF2-40B4-BE49-F238E27FC236}">
                  <a16:creationId xmlns:a16="http://schemas.microsoft.com/office/drawing/2014/main" id="{4785AA02-7DED-4B91-A503-74CF9D19EF3C}"/>
                </a:ext>
              </a:extLst>
            </p:cNvPr>
            <p:cNvSpPr/>
            <p:nvPr/>
          </p:nvSpPr>
          <p:spPr>
            <a:xfrm>
              <a:off x="1251950" y="962350"/>
              <a:ext cx="5082775" cy="3929850"/>
            </a:xfrm>
            <a:custGeom>
              <a:avLst/>
              <a:gdLst/>
              <a:ahLst/>
              <a:cxnLst/>
              <a:rect l="l" t="t" r="r" b="b"/>
              <a:pathLst>
                <a:path w="203311" h="157194" extrusionOk="0">
                  <a:moveTo>
                    <a:pt x="100885" y="1"/>
                  </a:moveTo>
                  <a:cubicBezTo>
                    <a:pt x="92874" y="1"/>
                    <a:pt x="84783" y="1283"/>
                    <a:pt x="76806" y="4068"/>
                  </a:cubicBezTo>
                  <a:cubicBezTo>
                    <a:pt x="49058" y="13751"/>
                    <a:pt x="26114" y="37738"/>
                    <a:pt x="13638" y="64467"/>
                  </a:cubicBezTo>
                  <a:cubicBezTo>
                    <a:pt x="4861" y="83276"/>
                    <a:pt x="0" y="107645"/>
                    <a:pt x="5342" y="128126"/>
                  </a:cubicBezTo>
                  <a:cubicBezTo>
                    <a:pt x="9982" y="145910"/>
                    <a:pt x="24797" y="153812"/>
                    <a:pt x="41740" y="155082"/>
                  </a:cubicBezTo>
                  <a:cubicBezTo>
                    <a:pt x="48780" y="155610"/>
                    <a:pt x="55827" y="155798"/>
                    <a:pt x="62878" y="155798"/>
                  </a:cubicBezTo>
                  <a:cubicBezTo>
                    <a:pt x="80424" y="155798"/>
                    <a:pt x="97992" y="154632"/>
                    <a:pt x="115534" y="154632"/>
                  </a:cubicBezTo>
                  <a:cubicBezTo>
                    <a:pt x="117772" y="154632"/>
                    <a:pt x="120009" y="154651"/>
                    <a:pt x="122246" y="154694"/>
                  </a:cubicBezTo>
                  <a:cubicBezTo>
                    <a:pt x="132898" y="154898"/>
                    <a:pt x="146681" y="157193"/>
                    <a:pt x="159730" y="157193"/>
                  </a:cubicBezTo>
                  <a:cubicBezTo>
                    <a:pt x="169995" y="157193"/>
                    <a:pt x="179806" y="155773"/>
                    <a:pt x="187279" y="150796"/>
                  </a:cubicBezTo>
                  <a:cubicBezTo>
                    <a:pt x="203310" y="140121"/>
                    <a:pt x="202308" y="116877"/>
                    <a:pt x="200551" y="99803"/>
                  </a:cubicBezTo>
                  <a:cubicBezTo>
                    <a:pt x="197934" y="74371"/>
                    <a:pt x="185913" y="50155"/>
                    <a:pt x="168784" y="31885"/>
                  </a:cubicBezTo>
                  <a:cubicBezTo>
                    <a:pt x="151059" y="12980"/>
                    <a:pt x="126371" y="1"/>
                    <a:pt x="100885" y="1"/>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919;p38">
              <a:extLst>
                <a:ext uri="{FF2B5EF4-FFF2-40B4-BE49-F238E27FC236}">
                  <a16:creationId xmlns:a16="http://schemas.microsoft.com/office/drawing/2014/main" id="{9DA29537-0E92-4261-8A3A-2D8940F3D67C}"/>
                </a:ext>
              </a:extLst>
            </p:cNvPr>
            <p:cNvSpPr/>
            <p:nvPr/>
          </p:nvSpPr>
          <p:spPr>
            <a:xfrm>
              <a:off x="1528800" y="3002450"/>
              <a:ext cx="528750" cy="818750"/>
            </a:xfrm>
            <a:custGeom>
              <a:avLst/>
              <a:gdLst/>
              <a:ahLst/>
              <a:cxnLst/>
              <a:rect l="l" t="t" r="r" b="b"/>
              <a:pathLst>
                <a:path w="21150" h="32750" extrusionOk="0">
                  <a:moveTo>
                    <a:pt x="10575" y="732"/>
                  </a:moveTo>
                  <a:lnTo>
                    <a:pt x="20195" y="12842"/>
                  </a:lnTo>
                  <a:lnTo>
                    <a:pt x="16789" y="12842"/>
                  </a:lnTo>
                  <a:cubicBezTo>
                    <a:pt x="16788" y="12842"/>
                    <a:pt x="16788" y="12842"/>
                    <a:pt x="16787" y="12842"/>
                  </a:cubicBezTo>
                  <a:cubicBezTo>
                    <a:pt x="16631" y="12842"/>
                    <a:pt x="16505" y="12969"/>
                    <a:pt x="16506" y="13125"/>
                  </a:cubicBezTo>
                  <a:lnTo>
                    <a:pt x="16506" y="32184"/>
                  </a:lnTo>
                  <a:lnTo>
                    <a:pt x="4643" y="32184"/>
                  </a:lnTo>
                  <a:lnTo>
                    <a:pt x="4644" y="13124"/>
                  </a:lnTo>
                  <a:cubicBezTo>
                    <a:pt x="4644" y="12968"/>
                    <a:pt x="4517" y="12841"/>
                    <a:pt x="4361" y="12841"/>
                  </a:cubicBezTo>
                  <a:lnTo>
                    <a:pt x="955" y="12841"/>
                  </a:lnTo>
                  <a:lnTo>
                    <a:pt x="10575" y="732"/>
                  </a:lnTo>
                  <a:close/>
                  <a:moveTo>
                    <a:pt x="10575" y="0"/>
                  </a:moveTo>
                  <a:cubicBezTo>
                    <a:pt x="10491" y="0"/>
                    <a:pt x="10407" y="34"/>
                    <a:pt x="10354" y="102"/>
                  </a:cubicBezTo>
                  <a:lnTo>
                    <a:pt x="148" y="12949"/>
                  </a:lnTo>
                  <a:cubicBezTo>
                    <a:pt x="0" y="13135"/>
                    <a:pt x="133" y="13408"/>
                    <a:pt x="370" y="13408"/>
                  </a:cubicBezTo>
                  <a:lnTo>
                    <a:pt x="4078" y="13408"/>
                  </a:lnTo>
                  <a:lnTo>
                    <a:pt x="4078" y="32467"/>
                  </a:lnTo>
                  <a:cubicBezTo>
                    <a:pt x="4078" y="32623"/>
                    <a:pt x="4205" y="32750"/>
                    <a:pt x="4361" y="32750"/>
                  </a:cubicBezTo>
                  <a:lnTo>
                    <a:pt x="16789" y="32750"/>
                  </a:lnTo>
                  <a:cubicBezTo>
                    <a:pt x="16790" y="32750"/>
                    <a:pt x="16790" y="32750"/>
                    <a:pt x="16791" y="32750"/>
                  </a:cubicBezTo>
                  <a:cubicBezTo>
                    <a:pt x="16947" y="32750"/>
                    <a:pt x="17072" y="32623"/>
                    <a:pt x="17072" y="32467"/>
                  </a:cubicBezTo>
                  <a:lnTo>
                    <a:pt x="17072" y="13408"/>
                  </a:lnTo>
                  <a:lnTo>
                    <a:pt x="20781" y="13408"/>
                  </a:lnTo>
                  <a:cubicBezTo>
                    <a:pt x="21017" y="13408"/>
                    <a:pt x="21149" y="13135"/>
                    <a:pt x="21003" y="12949"/>
                  </a:cubicBezTo>
                  <a:lnTo>
                    <a:pt x="10796" y="102"/>
                  </a:lnTo>
                  <a:cubicBezTo>
                    <a:pt x="10743" y="34"/>
                    <a:pt x="10659" y="0"/>
                    <a:pt x="1057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920;p38">
              <a:extLst>
                <a:ext uri="{FF2B5EF4-FFF2-40B4-BE49-F238E27FC236}">
                  <a16:creationId xmlns:a16="http://schemas.microsoft.com/office/drawing/2014/main" id="{4D933AF8-1689-43EA-BDDC-1A3609FA15F4}"/>
                </a:ext>
              </a:extLst>
            </p:cNvPr>
            <p:cNvSpPr/>
            <p:nvPr/>
          </p:nvSpPr>
          <p:spPr>
            <a:xfrm>
              <a:off x="4651250" y="3002450"/>
              <a:ext cx="528750" cy="818750"/>
            </a:xfrm>
            <a:custGeom>
              <a:avLst/>
              <a:gdLst/>
              <a:ahLst/>
              <a:cxnLst/>
              <a:rect l="l" t="t" r="r" b="b"/>
              <a:pathLst>
                <a:path w="21150" h="32750" extrusionOk="0">
                  <a:moveTo>
                    <a:pt x="10575" y="732"/>
                  </a:moveTo>
                  <a:lnTo>
                    <a:pt x="20195" y="12842"/>
                  </a:lnTo>
                  <a:lnTo>
                    <a:pt x="16788" y="12842"/>
                  </a:lnTo>
                  <a:cubicBezTo>
                    <a:pt x="16788" y="12842"/>
                    <a:pt x="16787" y="12842"/>
                    <a:pt x="16786" y="12842"/>
                  </a:cubicBezTo>
                  <a:cubicBezTo>
                    <a:pt x="16631" y="12842"/>
                    <a:pt x="16506" y="12969"/>
                    <a:pt x="16506" y="13125"/>
                  </a:cubicBezTo>
                  <a:lnTo>
                    <a:pt x="16506" y="32184"/>
                  </a:lnTo>
                  <a:lnTo>
                    <a:pt x="4644" y="32184"/>
                  </a:lnTo>
                  <a:lnTo>
                    <a:pt x="4645" y="13125"/>
                  </a:lnTo>
                  <a:cubicBezTo>
                    <a:pt x="4645" y="12969"/>
                    <a:pt x="4519" y="12842"/>
                    <a:pt x="4364" y="12842"/>
                  </a:cubicBezTo>
                  <a:cubicBezTo>
                    <a:pt x="4363" y="12842"/>
                    <a:pt x="4363" y="12842"/>
                    <a:pt x="4362" y="12842"/>
                  </a:cubicBezTo>
                  <a:lnTo>
                    <a:pt x="956" y="12842"/>
                  </a:lnTo>
                  <a:lnTo>
                    <a:pt x="10575" y="732"/>
                  </a:lnTo>
                  <a:close/>
                  <a:moveTo>
                    <a:pt x="10575" y="0"/>
                  </a:moveTo>
                  <a:cubicBezTo>
                    <a:pt x="10491" y="0"/>
                    <a:pt x="10407" y="34"/>
                    <a:pt x="10353" y="102"/>
                  </a:cubicBezTo>
                  <a:lnTo>
                    <a:pt x="147" y="12949"/>
                  </a:lnTo>
                  <a:cubicBezTo>
                    <a:pt x="1" y="13135"/>
                    <a:pt x="132" y="13408"/>
                    <a:pt x="369" y="13408"/>
                  </a:cubicBezTo>
                  <a:lnTo>
                    <a:pt x="4078" y="13408"/>
                  </a:lnTo>
                  <a:lnTo>
                    <a:pt x="4078" y="32467"/>
                  </a:lnTo>
                  <a:cubicBezTo>
                    <a:pt x="4078" y="32623"/>
                    <a:pt x="4205" y="32750"/>
                    <a:pt x="4361" y="32750"/>
                  </a:cubicBezTo>
                  <a:lnTo>
                    <a:pt x="16788" y="32750"/>
                  </a:lnTo>
                  <a:cubicBezTo>
                    <a:pt x="16789" y="32750"/>
                    <a:pt x="16790" y="32750"/>
                    <a:pt x="16790" y="32750"/>
                  </a:cubicBezTo>
                  <a:cubicBezTo>
                    <a:pt x="16946" y="32750"/>
                    <a:pt x="17072" y="32623"/>
                    <a:pt x="17072" y="32467"/>
                  </a:cubicBezTo>
                  <a:lnTo>
                    <a:pt x="17072" y="13408"/>
                  </a:lnTo>
                  <a:lnTo>
                    <a:pt x="20780" y="13408"/>
                  </a:lnTo>
                  <a:cubicBezTo>
                    <a:pt x="21017" y="13408"/>
                    <a:pt x="21150" y="13135"/>
                    <a:pt x="21002" y="12949"/>
                  </a:cubicBezTo>
                  <a:lnTo>
                    <a:pt x="10796" y="102"/>
                  </a:lnTo>
                  <a:cubicBezTo>
                    <a:pt x="10743" y="34"/>
                    <a:pt x="10659" y="0"/>
                    <a:pt x="1057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921;p38">
              <a:extLst>
                <a:ext uri="{FF2B5EF4-FFF2-40B4-BE49-F238E27FC236}">
                  <a16:creationId xmlns:a16="http://schemas.microsoft.com/office/drawing/2014/main" id="{F9DAEE10-564A-4DD4-B32D-A3B6C55FAF06}"/>
                </a:ext>
              </a:extLst>
            </p:cNvPr>
            <p:cNvSpPr/>
            <p:nvPr/>
          </p:nvSpPr>
          <p:spPr>
            <a:xfrm>
              <a:off x="5439125" y="3793550"/>
              <a:ext cx="528725" cy="818775"/>
            </a:xfrm>
            <a:custGeom>
              <a:avLst/>
              <a:gdLst/>
              <a:ahLst/>
              <a:cxnLst/>
              <a:rect l="l" t="t" r="r" b="b"/>
              <a:pathLst>
                <a:path w="21149" h="32751" extrusionOk="0">
                  <a:moveTo>
                    <a:pt x="10574" y="733"/>
                  </a:moveTo>
                  <a:lnTo>
                    <a:pt x="20193" y="12843"/>
                  </a:lnTo>
                  <a:lnTo>
                    <a:pt x="16788" y="12843"/>
                  </a:lnTo>
                  <a:cubicBezTo>
                    <a:pt x="16632" y="12843"/>
                    <a:pt x="16505" y="12969"/>
                    <a:pt x="16505" y="13125"/>
                  </a:cubicBezTo>
                  <a:lnTo>
                    <a:pt x="16505" y="32185"/>
                  </a:lnTo>
                  <a:lnTo>
                    <a:pt x="4642" y="32185"/>
                  </a:lnTo>
                  <a:lnTo>
                    <a:pt x="4643" y="13125"/>
                  </a:lnTo>
                  <a:cubicBezTo>
                    <a:pt x="4643" y="12969"/>
                    <a:pt x="4517" y="12843"/>
                    <a:pt x="4361" y="12843"/>
                  </a:cubicBezTo>
                  <a:lnTo>
                    <a:pt x="955" y="12843"/>
                  </a:lnTo>
                  <a:lnTo>
                    <a:pt x="10574" y="733"/>
                  </a:lnTo>
                  <a:close/>
                  <a:moveTo>
                    <a:pt x="10575" y="0"/>
                  </a:moveTo>
                  <a:cubicBezTo>
                    <a:pt x="10491" y="0"/>
                    <a:pt x="10407" y="34"/>
                    <a:pt x="10354" y="102"/>
                  </a:cubicBezTo>
                  <a:lnTo>
                    <a:pt x="147" y="12949"/>
                  </a:lnTo>
                  <a:cubicBezTo>
                    <a:pt x="0" y="13135"/>
                    <a:pt x="132" y="13408"/>
                    <a:pt x="369" y="13408"/>
                  </a:cubicBezTo>
                  <a:lnTo>
                    <a:pt x="4078" y="13408"/>
                  </a:lnTo>
                  <a:lnTo>
                    <a:pt x="4078" y="32467"/>
                  </a:lnTo>
                  <a:cubicBezTo>
                    <a:pt x="4077" y="32624"/>
                    <a:pt x="4204" y="32751"/>
                    <a:pt x="4361" y="32751"/>
                  </a:cubicBezTo>
                  <a:lnTo>
                    <a:pt x="16788" y="32751"/>
                  </a:lnTo>
                  <a:cubicBezTo>
                    <a:pt x="16945" y="32751"/>
                    <a:pt x="17072" y="32624"/>
                    <a:pt x="17072" y="32467"/>
                  </a:cubicBezTo>
                  <a:lnTo>
                    <a:pt x="17072" y="13408"/>
                  </a:lnTo>
                  <a:lnTo>
                    <a:pt x="20780" y="13408"/>
                  </a:lnTo>
                  <a:cubicBezTo>
                    <a:pt x="21017" y="13408"/>
                    <a:pt x="21149" y="13135"/>
                    <a:pt x="21002" y="12949"/>
                  </a:cubicBezTo>
                  <a:lnTo>
                    <a:pt x="10796" y="102"/>
                  </a:lnTo>
                  <a:cubicBezTo>
                    <a:pt x="10743" y="34"/>
                    <a:pt x="10659" y="0"/>
                    <a:pt x="1057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922;p38">
              <a:extLst>
                <a:ext uri="{FF2B5EF4-FFF2-40B4-BE49-F238E27FC236}">
                  <a16:creationId xmlns:a16="http://schemas.microsoft.com/office/drawing/2014/main" id="{6E63E4A1-821B-4113-B6B9-184D5A477F6E}"/>
                </a:ext>
              </a:extLst>
            </p:cNvPr>
            <p:cNvSpPr/>
            <p:nvPr/>
          </p:nvSpPr>
          <p:spPr>
            <a:xfrm>
              <a:off x="5115950" y="1945750"/>
              <a:ext cx="528725" cy="818800"/>
            </a:xfrm>
            <a:custGeom>
              <a:avLst/>
              <a:gdLst/>
              <a:ahLst/>
              <a:cxnLst/>
              <a:rect l="l" t="t" r="r" b="b"/>
              <a:pathLst>
                <a:path w="21149" h="32752" extrusionOk="0">
                  <a:moveTo>
                    <a:pt x="10574" y="732"/>
                  </a:moveTo>
                  <a:lnTo>
                    <a:pt x="20194" y="12843"/>
                  </a:lnTo>
                  <a:lnTo>
                    <a:pt x="16788" y="12843"/>
                  </a:lnTo>
                  <a:cubicBezTo>
                    <a:pt x="16631" y="12843"/>
                    <a:pt x="16505" y="12969"/>
                    <a:pt x="16505" y="13126"/>
                  </a:cubicBezTo>
                  <a:lnTo>
                    <a:pt x="16505" y="32185"/>
                  </a:lnTo>
                  <a:lnTo>
                    <a:pt x="4643" y="32185"/>
                  </a:lnTo>
                  <a:lnTo>
                    <a:pt x="4643" y="13126"/>
                  </a:lnTo>
                  <a:cubicBezTo>
                    <a:pt x="4643" y="12969"/>
                    <a:pt x="4517" y="12843"/>
                    <a:pt x="4361" y="12843"/>
                  </a:cubicBezTo>
                  <a:lnTo>
                    <a:pt x="955" y="12843"/>
                  </a:lnTo>
                  <a:lnTo>
                    <a:pt x="10574" y="732"/>
                  </a:lnTo>
                  <a:close/>
                  <a:moveTo>
                    <a:pt x="10574" y="1"/>
                  </a:moveTo>
                  <a:cubicBezTo>
                    <a:pt x="10490" y="1"/>
                    <a:pt x="10406" y="34"/>
                    <a:pt x="10353" y="102"/>
                  </a:cubicBezTo>
                  <a:lnTo>
                    <a:pt x="147" y="12950"/>
                  </a:lnTo>
                  <a:cubicBezTo>
                    <a:pt x="0" y="13135"/>
                    <a:pt x="132" y="13408"/>
                    <a:pt x="369" y="13408"/>
                  </a:cubicBezTo>
                  <a:lnTo>
                    <a:pt x="4077" y="13408"/>
                  </a:lnTo>
                  <a:lnTo>
                    <a:pt x="4077" y="32468"/>
                  </a:lnTo>
                  <a:cubicBezTo>
                    <a:pt x="4077" y="32624"/>
                    <a:pt x="4204" y="32751"/>
                    <a:pt x="4361" y="32751"/>
                  </a:cubicBezTo>
                  <a:lnTo>
                    <a:pt x="16789" y="32751"/>
                  </a:lnTo>
                  <a:cubicBezTo>
                    <a:pt x="16944" y="32751"/>
                    <a:pt x="17072" y="32624"/>
                    <a:pt x="17072" y="32468"/>
                  </a:cubicBezTo>
                  <a:lnTo>
                    <a:pt x="17072" y="13408"/>
                  </a:lnTo>
                  <a:lnTo>
                    <a:pt x="20780" y="13408"/>
                  </a:lnTo>
                  <a:cubicBezTo>
                    <a:pt x="21017" y="13408"/>
                    <a:pt x="21148" y="13135"/>
                    <a:pt x="21002" y="12950"/>
                  </a:cubicBezTo>
                  <a:lnTo>
                    <a:pt x="10796" y="102"/>
                  </a:lnTo>
                  <a:cubicBezTo>
                    <a:pt x="10742" y="34"/>
                    <a:pt x="10658" y="1"/>
                    <a:pt x="1057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923;p38">
              <a:extLst>
                <a:ext uri="{FF2B5EF4-FFF2-40B4-BE49-F238E27FC236}">
                  <a16:creationId xmlns:a16="http://schemas.microsoft.com/office/drawing/2014/main" id="{A2CE6151-7DAF-4379-ACCE-C468E77ABBD5}"/>
                </a:ext>
              </a:extLst>
            </p:cNvPr>
            <p:cNvSpPr/>
            <p:nvPr/>
          </p:nvSpPr>
          <p:spPr>
            <a:xfrm>
              <a:off x="2177650" y="2001375"/>
              <a:ext cx="528725" cy="818775"/>
            </a:xfrm>
            <a:custGeom>
              <a:avLst/>
              <a:gdLst/>
              <a:ahLst/>
              <a:cxnLst/>
              <a:rect l="l" t="t" r="r" b="b"/>
              <a:pathLst>
                <a:path w="21149" h="32751" extrusionOk="0">
                  <a:moveTo>
                    <a:pt x="10575" y="732"/>
                  </a:moveTo>
                  <a:lnTo>
                    <a:pt x="20195" y="12842"/>
                  </a:lnTo>
                  <a:lnTo>
                    <a:pt x="16788" y="12842"/>
                  </a:lnTo>
                  <a:cubicBezTo>
                    <a:pt x="16632" y="12842"/>
                    <a:pt x="16506" y="12969"/>
                    <a:pt x="16506" y="13125"/>
                  </a:cubicBezTo>
                  <a:lnTo>
                    <a:pt x="16506" y="32185"/>
                  </a:lnTo>
                  <a:lnTo>
                    <a:pt x="4643" y="32185"/>
                  </a:lnTo>
                  <a:lnTo>
                    <a:pt x="4644" y="13125"/>
                  </a:lnTo>
                  <a:cubicBezTo>
                    <a:pt x="4644" y="12969"/>
                    <a:pt x="4516" y="12842"/>
                    <a:pt x="4361" y="12842"/>
                  </a:cubicBezTo>
                  <a:lnTo>
                    <a:pt x="954" y="12842"/>
                  </a:lnTo>
                  <a:lnTo>
                    <a:pt x="10575" y="732"/>
                  </a:lnTo>
                  <a:close/>
                  <a:moveTo>
                    <a:pt x="10575" y="0"/>
                  </a:moveTo>
                  <a:cubicBezTo>
                    <a:pt x="10491" y="0"/>
                    <a:pt x="10407" y="34"/>
                    <a:pt x="10353" y="101"/>
                  </a:cubicBezTo>
                  <a:lnTo>
                    <a:pt x="147" y="12949"/>
                  </a:lnTo>
                  <a:cubicBezTo>
                    <a:pt x="1" y="13134"/>
                    <a:pt x="132" y="13408"/>
                    <a:pt x="369" y="13408"/>
                  </a:cubicBezTo>
                  <a:lnTo>
                    <a:pt x="4077" y="13408"/>
                  </a:lnTo>
                  <a:lnTo>
                    <a:pt x="4077" y="32467"/>
                  </a:lnTo>
                  <a:cubicBezTo>
                    <a:pt x="4077" y="32624"/>
                    <a:pt x="4205" y="32750"/>
                    <a:pt x="4361" y="32750"/>
                  </a:cubicBezTo>
                  <a:lnTo>
                    <a:pt x="16788" y="32750"/>
                  </a:lnTo>
                  <a:cubicBezTo>
                    <a:pt x="16945" y="32750"/>
                    <a:pt x="17072" y="32624"/>
                    <a:pt x="17072" y="32467"/>
                  </a:cubicBezTo>
                  <a:lnTo>
                    <a:pt x="17072" y="13408"/>
                  </a:lnTo>
                  <a:lnTo>
                    <a:pt x="20780" y="13408"/>
                  </a:lnTo>
                  <a:cubicBezTo>
                    <a:pt x="21017" y="13408"/>
                    <a:pt x="21149" y="13134"/>
                    <a:pt x="21002" y="12949"/>
                  </a:cubicBezTo>
                  <a:lnTo>
                    <a:pt x="10796" y="101"/>
                  </a:lnTo>
                  <a:cubicBezTo>
                    <a:pt x="10743" y="34"/>
                    <a:pt x="10659" y="0"/>
                    <a:pt x="1057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924;p38">
              <a:extLst>
                <a:ext uri="{FF2B5EF4-FFF2-40B4-BE49-F238E27FC236}">
                  <a16:creationId xmlns:a16="http://schemas.microsoft.com/office/drawing/2014/main" id="{DC42C0B7-8287-41DE-8D47-5CB91C67986A}"/>
                </a:ext>
              </a:extLst>
            </p:cNvPr>
            <p:cNvSpPr/>
            <p:nvPr/>
          </p:nvSpPr>
          <p:spPr>
            <a:xfrm>
              <a:off x="2672475" y="3793550"/>
              <a:ext cx="528750" cy="818775"/>
            </a:xfrm>
            <a:custGeom>
              <a:avLst/>
              <a:gdLst/>
              <a:ahLst/>
              <a:cxnLst/>
              <a:rect l="l" t="t" r="r" b="b"/>
              <a:pathLst>
                <a:path w="21150" h="32751" extrusionOk="0">
                  <a:moveTo>
                    <a:pt x="10575" y="733"/>
                  </a:moveTo>
                  <a:lnTo>
                    <a:pt x="20194" y="12843"/>
                  </a:lnTo>
                  <a:lnTo>
                    <a:pt x="16788" y="12843"/>
                  </a:lnTo>
                  <a:cubicBezTo>
                    <a:pt x="16632" y="12843"/>
                    <a:pt x="16506" y="12969"/>
                    <a:pt x="16506" y="13125"/>
                  </a:cubicBezTo>
                  <a:lnTo>
                    <a:pt x="16506" y="32186"/>
                  </a:lnTo>
                  <a:lnTo>
                    <a:pt x="4644" y="32186"/>
                  </a:lnTo>
                  <a:lnTo>
                    <a:pt x="4644" y="13125"/>
                  </a:lnTo>
                  <a:cubicBezTo>
                    <a:pt x="4644" y="12969"/>
                    <a:pt x="4517" y="12843"/>
                    <a:pt x="4361" y="12843"/>
                  </a:cubicBezTo>
                  <a:lnTo>
                    <a:pt x="955" y="12843"/>
                  </a:lnTo>
                  <a:lnTo>
                    <a:pt x="10575" y="733"/>
                  </a:lnTo>
                  <a:close/>
                  <a:moveTo>
                    <a:pt x="10575" y="0"/>
                  </a:moveTo>
                  <a:cubicBezTo>
                    <a:pt x="10491" y="0"/>
                    <a:pt x="10407" y="34"/>
                    <a:pt x="10354" y="102"/>
                  </a:cubicBezTo>
                  <a:lnTo>
                    <a:pt x="148" y="12949"/>
                  </a:lnTo>
                  <a:cubicBezTo>
                    <a:pt x="0" y="13135"/>
                    <a:pt x="133" y="13408"/>
                    <a:pt x="369" y="13408"/>
                  </a:cubicBezTo>
                  <a:lnTo>
                    <a:pt x="4078" y="13408"/>
                  </a:lnTo>
                  <a:lnTo>
                    <a:pt x="4078" y="32467"/>
                  </a:lnTo>
                  <a:cubicBezTo>
                    <a:pt x="4078" y="32624"/>
                    <a:pt x="4204" y="32751"/>
                    <a:pt x="4361" y="32751"/>
                  </a:cubicBezTo>
                  <a:lnTo>
                    <a:pt x="16788" y="32751"/>
                  </a:lnTo>
                  <a:cubicBezTo>
                    <a:pt x="16945" y="32751"/>
                    <a:pt x="17072" y="32624"/>
                    <a:pt x="17072" y="32467"/>
                  </a:cubicBezTo>
                  <a:lnTo>
                    <a:pt x="17072" y="13408"/>
                  </a:lnTo>
                  <a:lnTo>
                    <a:pt x="20781" y="13408"/>
                  </a:lnTo>
                  <a:cubicBezTo>
                    <a:pt x="21017" y="13408"/>
                    <a:pt x="21150" y="13135"/>
                    <a:pt x="21002" y="12949"/>
                  </a:cubicBezTo>
                  <a:lnTo>
                    <a:pt x="10796" y="102"/>
                  </a:lnTo>
                  <a:cubicBezTo>
                    <a:pt x="10743" y="34"/>
                    <a:pt x="10659" y="0"/>
                    <a:pt x="1057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925;p38">
              <a:extLst>
                <a:ext uri="{FF2B5EF4-FFF2-40B4-BE49-F238E27FC236}">
                  <a16:creationId xmlns:a16="http://schemas.microsoft.com/office/drawing/2014/main" id="{CA43F466-DDEC-4E16-A7CA-AE94FF5C1FD2}"/>
                </a:ext>
              </a:extLst>
            </p:cNvPr>
            <p:cNvSpPr/>
            <p:nvPr/>
          </p:nvSpPr>
          <p:spPr>
            <a:xfrm>
              <a:off x="2411300" y="5141625"/>
              <a:ext cx="2884375" cy="334550"/>
            </a:xfrm>
            <a:custGeom>
              <a:avLst/>
              <a:gdLst/>
              <a:ahLst/>
              <a:cxnLst/>
              <a:rect l="l" t="t" r="r" b="b"/>
              <a:pathLst>
                <a:path w="115375" h="13382" extrusionOk="0">
                  <a:moveTo>
                    <a:pt x="57688" y="0"/>
                  </a:moveTo>
                  <a:cubicBezTo>
                    <a:pt x="42388" y="0"/>
                    <a:pt x="27716" y="706"/>
                    <a:pt x="16897" y="1961"/>
                  </a:cubicBezTo>
                  <a:cubicBezTo>
                    <a:pt x="6078" y="3215"/>
                    <a:pt x="0" y="4917"/>
                    <a:pt x="0" y="6691"/>
                  </a:cubicBezTo>
                  <a:cubicBezTo>
                    <a:pt x="0" y="8466"/>
                    <a:pt x="6078" y="10168"/>
                    <a:pt x="16897" y="11422"/>
                  </a:cubicBezTo>
                  <a:cubicBezTo>
                    <a:pt x="27716" y="12677"/>
                    <a:pt x="42388" y="13382"/>
                    <a:pt x="57688" y="13382"/>
                  </a:cubicBezTo>
                  <a:cubicBezTo>
                    <a:pt x="72987" y="13382"/>
                    <a:pt x="87661" y="12677"/>
                    <a:pt x="98479" y="11422"/>
                  </a:cubicBezTo>
                  <a:cubicBezTo>
                    <a:pt x="109297" y="10168"/>
                    <a:pt x="115375" y="8466"/>
                    <a:pt x="115375" y="6691"/>
                  </a:cubicBezTo>
                  <a:cubicBezTo>
                    <a:pt x="115375" y="4917"/>
                    <a:pt x="109297" y="3215"/>
                    <a:pt x="98479" y="1961"/>
                  </a:cubicBezTo>
                  <a:cubicBezTo>
                    <a:pt x="87661" y="706"/>
                    <a:pt x="72987" y="0"/>
                    <a:pt x="57688"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926;p38">
              <a:extLst>
                <a:ext uri="{FF2B5EF4-FFF2-40B4-BE49-F238E27FC236}">
                  <a16:creationId xmlns:a16="http://schemas.microsoft.com/office/drawing/2014/main" id="{E2B08A00-FC65-4BFC-A1A3-08AF7DB1541C}"/>
                </a:ext>
              </a:extLst>
            </p:cNvPr>
            <p:cNvSpPr/>
            <p:nvPr/>
          </p:nvSpPr>
          <p:spPr>
            <a:xfrm>
              <a:off x="2235600" y="308825"/>
              <a:ext cx="2856850" cy="1662475"/>
            </a:xfrm>
            <a:custGeom>
              <a:avLst/>
              <a:gdLst/>
              <a:ahLst/>
              <a:cxnLst/>
              <a:rect l="l" t="t" r="r" b="b"/>
              <a:pathLst>
                <a:path w="114274" h="66499" extrusionOk="0">
                  <a:moveTo>
                    <a:pt x="42288" y="0"/>
                  </a:moveTo>
                  <a:cubicBezTo>
                    <a:pt x="26420" y="0"/>
                    <a:pt x="13558" y="12863"/>
                    <a:pt x="13558" y="28729"/>
                  </a:cubicBezTo>
                  <a:cubicBezTo>
                    <a:pt x="13558" y="29083"/>
                    <a:pt x="13571" y="29434"/>
                    <a:pt x="13586" y="29784"/>
                  </a:cubicBezTo>
                  <a:cubicBezTo>
                    <a:pt x="5746" y="32019"/>
                    <a:pt x="1" y="39220"/>
                    <a:pt x="1" y="47776"/>
                  </a:cubicBezTo>
                  <a:cubicBezTo>
                    <a:pt x="1" y="57237"/>
                    <a:pt x="7026" y="65038"/>
                    <a:pt x="16141" y="66299"/>
                  </a:cubicBezTo>
                  <a:lnTo>
                    <a:pt x="16141" y="66498"/>
                  </a:lnTo>
                  <a:lnTo>
                    <a:pt x="100715" y="66498"/>
                  </a:lnTo>
                  <a:cubicBezTo>
                    <a:pt x="108204" y="66498"/>
                    <a:pt x="114274" y="60428"/>
                    <a:pt x="114274" y="52940"/>
                  </a:cubicBezTo>
                  <a:cubicBezTo>
                    <a:pt x="114274" y="45762"/>
                    <a:pt x="108690" y="39901"/>
                    <a:pt x="101632" y="39428"/>
                  </a:cubicBezTo>
                  <a:cubicBezTo>
                    <a:pt x="101868" y="38157"/>
                    <a:pt x="102007" y="36849"/>
                    <a:pt x="102007" y="35509"/>
                  </a:cubicBezTo>
                  <a:cubicBezTo>
                    <a:pt x="102007" y="23742"/>
                    <a:pt x="92468" y="14203"/>
                    <a:pt x="80702" y="14203"/>
                  </a:cubicBezTo>
                  <a:cubicBezTo>
                    <a:pt x="76318" y="14203"/>
                    <a:pt x="72247" y="15530"/>
                    <a:pt x="68859" y="17800"/>
                  </a:cubicBezTo>
                  <a:cubicBezTo>
                    <a:pt x="64559" y="7355"/>
                    <a:pt x="54284" y="0"/>
                    <a:pt x="4228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927;p38">
              <a:extLst>
                <a:ext uri="{FF2B5EF4-FFF2-40B4-BE49-F238E27FC236}">
                  <a16:creationId xmlns:a16="http://schemas.microsoft.com/office/drawing/2014/main" id="{7F8C9DFF-62E2-4224-AA8F-DB4A98BAF5E5}"/>
                </a:ext>
              </a:extLst>
            </p:cNvPr>
            <p:cNvSpPr/>
            <p:nvPr/>
          </p:nvSpPr>
          <p:spPr>
            <a:xfrm>
              <a:off x="2228525" y="301750"/>
              <a:ext cx="2871000" cy="1676600"/>
            </a:xfrm>
            <a:custGeom>
              <a:avLst/>
              <a:gdLst/>
              <a:ahLst/>
              <a:cxnLst/>
              <a:rect l="l" t="t" r="r" b="b"/>
              <a:pathLst>
                <a:path w="114840" h="67064" extrusionOk="0">
                  <a:moveTo>
                    <a:pt x="42571" y="567"/>
                  </a:moveTo>
                  <a:cubicBezTo>
                    <a:pt x="54145" y="567"/>
                    <a:pt x="64472" y="7484"/>
                    <a:pt x="68881" y="18190"/>
                  </a:cubicBezTo>
                  <a:cubicBezTo>
                    <a:pt x="68914" y="18269"/>
                    <a:pt x="68979" y="18328"/>
                    <a:pt x="69061" y="18353"/>
                  </a:cubicBezTo>
                  <a:cubicBezTo>
                    <a:pt x="69087" y="18361"/>
                    <a:pt x="69114" y="18365"/>
                    <a:pt x="69142" y="18365"/>
                  </a:cubicBezTo>
                  <a:cubicBezTo>
                    <a:pt x="69197" y="18365"/>
                    <a:pt x="69252" y="18349"/>
                    <a:pt x="69300" y="18318"/>
                  </a:cubicBezTo>
                  <a:cubicBezTo>
                    <a:pt x="72765" y="15996"/>
                    <a:pt x="76805" y="14769"/>
                    <a:pt x="80985" y="14769"/>
                  </a:cubicBezTo>
                  <a:cubicBezTo>
                    <a:pt x="92576" y="14769"/>
                    <a:pt x="102007" y="24200"/>
                    <a:pt x="102007" y="35792"/>
                  </a:cubicBezTo>
                  <a:cubicBezTo>
                    <a:pt x="102007" y="37055"/>
                    <a:pt x="101885" y="38320"/>
                    <a:pt x="101636" y="39660"/>
                  </a:cubicBezTo>
                  <a:cubicBezTo>
                    <a:pt x="101605" y="39827"/>
                    <a:pt x="101727" y="39983"/>
                    <a:pt x="101895" y="39994"/>
                  </a:cubicBezTo>
                  <a:cubicBezTo>
                    <a:pt x="108837" y="40459"/>
                    <a:pt x="114274" y="46270"/>
                    <a:pt x="114274" y="53223"/>
                  </a:cubicBezTo>
                  <a:cubicBezTo>
                    <a:pt x="114274" y="60544"/>
                    <a:pt x="108318" y="66499"/>
                    <a:pt x="100998" y="66499"/>
                  </a:cubicBezTo>
                  <a:lnTo>
                    <a:pt x="16693" y="66499"/>
                  </a:lnTo>
                  <a:cubicBezTo>
                    <a:pt x="16661" y="66394"/>
                    <a:pt x="16571" y="66318"/>
                    <a:pt x="16463" y="66303"/>
                  </a:cubicBezTo>
                  <a:cubicBezTo>
                    <a:pt x="7400" y="65050"/>
                    <a:pt x="566" y="57206"/>
                    <a:pt x="566" y="48059"/>
                  </a:cubicBezTo>
                  <a:cubicBezTo>
                    <a:pt x="566" y="39872"/>
                    <a:pt x="6068" y="32586"/>
                    <a:pt x="13946" y="30339"/>
                  </a:cubicBezTo>
                  <a:cubicBezTo>
                    <a:pt x="14071" y="30304"/>
                    <a:pt x="14155" y="30187"/>
                    <a:pt x="14150" y="30057"/>
                  </a:cubicBezTo>
                  <a:lnTo>
                    <a:pt x="14147" y="29963"/>
                  </a:lnTo>
                  <a:cubicBezTo>
                    <a:pt x="14136" y="29648"/>
                    <a:pt x="14124" y="29332"/>
                    <a:pt x="14124" y="29013"/>
                  </a:cubicBezTo>
                  <a:cubicBezTo>
                    <a:pt x="14124" y="13328"/>
                    <a:pt x="26885" y="567"/>
                    <a:pt x="42571" y="567"/>
                  </a:cubicBezTo>
                  <a:close/>
                  <a:moveTo>
                    <a:pt x="42571" y="0"/>
                  </a:moveTo>
                  <a:cubicBezTo>
                    <a:pt x="26573" y="0"/>
                    <a:pt x="13558" y="13015"/>
                    <a:pt x="13558" y="29012"/>
                  </a:cubicBezTo>
                  <a:cubicBezTo>
                    <a:pt x="13558" y="29296"/>
                    <a:pt x="13566" y="29576"/>
                    <a:pt x="13577" y="29857"/>
                  </a:cubicBezTo>
                  <a:cubicBezTo>
                    <a:pt x="5571" y="32243"/>
                    <a:pt x="0" y="39694"/>
                    <a:pt x="0" y="48059"/>
                  </a:cubicBezTo>
                  <a:cubicBezTo>
                    <a:pt x="0" y="57406"/>
                    <a:pt x="6925" y="65431"/>
                    <a:pt x="16144" y="66828"/>
                  </a:cubicBezTo>
                  <a:cubicBezTo>
                    <a:pt x="16167" y="66964"/>
                    <a:pt x="16286" y="67064"/>
                    <a:pt x="16424" y="67064"/>
                  </a:cubicBezTo>
                  <a:lnTo>
                    <a:pt x="100998" y="67064"/>
                  </a:lnTo>
                  <a:cubicBezTo>
                    <a:pt x="108630" y="67064"/>
                    <a:pt x="114840" y="60856"/>
                    <a:pt x="114840" y="53223"/>
                  </a:cubicBezTo>
                  <a:cubicBezTo>
                    <a:pt x="114840" y="46078"/>
                    <a:pt x="109335" y="40091"/>
                    <a:pt x="102248" y="39454"/>
                  </a:cubicBezTo>
                  <a:cubicBezTo>
                    <a:pt x="102465" y="38205"/>
                    <a:pt x="102573" y="36975"/>
                    <a:pt x="102573" y="35791"/>
                  </a:cubicBezTo>
                  <a:cubicBezTo>
                    <a:pt x="102573" y="23888"/>
                    <a:pt x="92889" y="14204"/>
                    <a:pt x="80986" y="14204"/>
                  </a:cubicBezTo>
                  <a:cubicBezTo>
                    <a:pt x="76807" y="14204"/>
                    <a:pt x="72766" y="15397"/>
                    <a:pt x="69272" y="17659"/>
                  </a:cubicBezTo>
                  <a:cubicBezTo>
                    <a:pt x="64702" y="6921"/>
                    <a:pt x="54260" y="0"/>
                    <a:pt x="425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928;p38">
              <a:extLst>
                <a:ext uri="{FF2B5EF4-FFF2-40B4-BE49-F238E27FC236}">
                  <a16:creationId xmlns:a16="http://schemas.microsoft.com/office/drawing/2014/main" id="{3001ED35-FDBE-4020-8873-6DF3D7CC5103}"/>
                </a:ext>
              </a:extLst>
            </p:cNvPr>
            <p:cNvSpPr/>
            <p:nvPr/>
          </p:nvSpPr>
          <p:spPr>
            <a:xfrm>
              <a:off x="2235600" y="245175"/>
              <a:ext cx="2856850" cy="1662500"/>
            </a:xfrm>
            <a:custGeom>
              <a:avLst/>
              <a:gdLst/>
              <a:ahLst/>
              <a:cxnLst/>
              <a:rect l="l" t="t" r="r" b="b"/>
              <a:pathLst>
                <a:path w="114274" h="66500" extrusionOk="0">
                  <a:moveTo>
                    <a:pt x="42288" y="1"/>
                  </a:moveTo>
                  <a:cubicBezTo>
                    <a:pt x="26420" y="1"/>
                    <a:pt x="13558" y="12864"/>
                    <a:pt x="13558" y="28731"/>
                  </a:cubicBezTo>
                  <a:cubicBezTo>
                    <a:pt x="13558" y="29084"/>
                    <a:pt x="13571" y="29434"/>
                    <a:pt x="13586" y="29785"/>
                  </a:cubicBezTo>
                  <a:cubicBezTo>
                    <a:pt x="5746" y="32020"/>
                    <a:pt x="1" y="39220"/>
                    <a:pt x="1" y="47776"/>
                  </a:cubicBezTo>
                  <a:cubicBezTo>
                    <a:pt x="1" y="57239"/>
                    <a:pt x="7026" y="65040"/>
                    <a:pt x="16141" y="66301"/>
                  </a:cubicBezTo>
                  <a:lnTo>
                    <a:pt x="16141" y="66500"/>
                  </a:lnTo>
                  <a:lnTo>
                    <a:pt x="100715" y="66500"/>
                  </a:lnTo>
                  <a:cubicBezTo>
                    <a:pt x="108204" y="66500"/>
                    <a:pt x="114274" y="60430"/>
                    <a:pt x="114274" y="52941"/>
                  </a:cubicBezTo>
                  <a:cubicBezTo>
                    <a:pt x="114274" y="45762"/>
                    <a:pt x="108690" y="39903"/>
                    <a:pt x="101632" y="39430"/>
                  </a:cubicBezTo>
                  <a:cubicBezTo>
                    <a:pt x="101868" y="38157"/>
                    <a:pt x="102007" y="36851"/>
                    <a:pt x="102007" y="35510"/>
                  </a:cubicBezTo>
                  <a:cubicBezTo>
                    <a:pt x="102007" y="23743"/>
                    <a:pt x="92468" y="14205"/>
                    <a:pt x="80702" y="14205"/>
                  </a:cubicBezTo>
                  <a:cubicBezTo>
                    <a:pt x="76318" y="14205"/>
                    <a:pt x="72247" y="15531"/>
                    <a:pt x="68859" y="17800"/>
                  </a:cubicBezTo>
                  <a:cubicBezTo>
                    <a:pt x="64559" y="7355"/>
                    <a:pt x="54284" y="1"/>
                    <a:pt x="42288"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929;p38">
              <a:extLst>
                <a:ext uri="{FF2B5EF4-FFF2-40B4-BE49-F238E27FC236}">
                  <a16:creationId xmlns:a16="http://schemas.microsoft.com/office/drawing/2014/main" id="{5C06801F-A143-430D-BE67-4F679A9731AA}"/>
                </a:ext>
              </a:extLst>
            </p:cNvPr>
            <p:cNvSpPr/>
            <p:nvPr/>
          </p:nvSpPr>
          <p:spPr>
            <a:xfrm>
              <a:off x="2228525" y="238125"/>
              <a:ext cx="2871000" cy="1676625"/>
            </a:xfrm>
            <a:custGeom>
              <a:avLst/>
              <a:gdLst/>
              <a:ahLst/>
              <a:cxnLst/>
              <a:rect l="l" t="t" r="r" b="b"/>
              <a:pathLst>
                <a:path w="114840" h="67065" extrusionOk="0">
                  <a:moveTo>
                    <a:pt x="42571" y="565"/>
                  </a:moveTo>
                  <a:cubicBezTo>
                    <a:pt x="54145" y="565"/>
                    <a:pt x="64472" y="7484"/>
                    <a:pt x="68881" y="18190"/>
                  </a:cubicBezTo>
                  <a:cubicBezTo>
                    <a:pt x="68914" y="18269"/>
                    <a:pt x="68979" y="18329"/>
                    <a:pt x="69061" y="18353"/>
                  </a:cubicBezTo>
                  <a:cubicBezTo>
                    <a:pt x="69087" y="18361"/>
                    <a:pt x="69115" y="18365"/>
                    <a:pt x="69142" y="18365"/>
                  </a:cubicBezTo>
                  <a:cubicBezTo>
                    <a:pt x="69197" y="18365"/>
                    <a:pt x="69253" y="18349"/>
                    <a:pt x="69300" y="18318"/>
                  </a:cubicBezTo>
                  <a:cubicBezTo>
                    <a:pt x="72765" y="15995"/>
                    <a:pt x="76805" y="14770"/>
                    <a:pt x="80985" y="14770"/>
                  </a:cubicBezTo>
                  <a:cubicBezTo>
                    <a:pt x="92576" y="14770"/>
                    <a:pt x="102007" y="24200"/>
                    <a:pt x="102007" y="35792"/>
                  </a:cubicBezTo>
                  <a:cubicBezTo>
                    <a:pt x="102007" y="37055"/>
                    <a:pt x="101885" y="38320"/>
                    <a:pt x="101636" y="39660"/>
                  </a:cubicBezTo>
                  <a:cubicBezTo>
                    <a:pt x="101605" y="39826"/>
                    <a:pt x="101727" y="39983"/>
                    <a:pt x="101895" y="39994"/>
                  </a:cubicBezTo>
                  <a:cubicBezTo>
                    <a:pt x="108837" y="40459"/>
                    <a:pt x="114274" y="46269"/>
                    <a:pt x="114274" y="53223"/>
                  </a:cubicBezTo>
                  <a:cubicBezTo>
                    <a:pt x="114274" y="60543"/>
                    <a:pt x="108318" y="66498"/>
                    <a:pt x="100998" y="66498"/>
                  </a:cubicBezTo>
                  <a:lnTo>
                    <a:pt x="16693" y="66498"/>
                  </a:lnTo>
                  <a:cubicBezTo>
                    <a:pt x="16661" y="66394"/>
                    <a:pt x="16571" y="66318"/>
                    <a:pt x="16463" y="66302"/>
                  </a:cubicBezTo>
                  <a:cubicBezTo>
                    <a:pt x="7400" y="65049"/>
                    <a:pt x="566" y="57205"/>
                    <a:pt x="566" y="48058"/>
                  </a:cubicBezTo>
                  <a:cubicBezTo>
                    <a:pt x="566" y="39872"/>
                    <a:pt x="6068" y="32586"/>
                    <a:pt x="13946" y="30339"/>
                  </a:cubicBezTo>
                  <a:cubicBezTo>
                    <a:pt x="14071" y="30303"/>
                    <a:pt x="14155" y="30187"/>
                    <a:pt x="14150" y="30056"/>
                  </a:cubicBezTo>
                  <a:lnTo>
                    <a:pt x="14147" y="29963"/>
                  </a:lnTo>
                  <a:cubicBezTo>
                    <a:pt x="14136" y="29648"/>
                    <a:pt x="14124" y="29331"/>
                    <a:pt x="14124" y="29013"/>
                  </a:cubicBezTo>
                  <a:cubicBezTo>
                    <a:pt x="14124" y="13327"/>
                    <a:pt x="26885" y="565"/>
                    <a:pt x="42571" y="565"/>
                  </a:cubicBezTo>
                  <a:close/>
                  <a:moveTo>
                    <a:pt x="42571" y="0"/>
                  </a:moveTo>
                  <a:cubicBezTo>
                    <a:pt x="26574" y="0"/>
                    <a:pt x="13559" y="13015"/>
                    <a:pt x="13558" y="29013"/>
                  </a:cubicBezTo>
                  <a:cubicBezTo>
                    <a:pt x="13558" y="29296"/>
                    <a:pt x="13566" y="29576"/>
                    <a:pt x="13577" y="29857"/>
                  </a:cubicBezTo>
                  <a:cubicBezTo>
                    <a:pt x="5571" y="32242"/>
                    <a:pt x="0" y="39695"/>
                    <a:pt x="0" y="48058"/>
                  </a:cubicBezTo>
                  <a:cubicBezTo>
                    <a:pt x="0" y="57405"/>
                    <a:pt x="6925" y="65431"/>
                    <a:pt x="16144" y="66827"/>
                  </a:cubicBezTo>
                  <a:cubicBezTo>
                    <a:pt x="16167" y="66964"/>
                    <a:pt x="16286" y="67063"/>
                    <a:pt x="16424" y="67064"/>
                  </a:cubicBezTo>
                  <a:lnTo>
                    <a:pt x="100998" y="67064"/>
                  </a:lnTo>
                  <a:cubicBezTo>
                    <a:pt x="108630" y="67064"/>
                    <a:pt x="114840" y="60855"/>
                    <a:pt x="114840" y="53223"/>
                  </a:cubicBezTo>
                  <a:cubicBezTo>
                    <a:pt x="114840" y="46079"/>
                    <a:pt x="109335" y="40090"/>
                    <a:pt x="102248" y="39455"/>
                  </a:cubicBezTo>
                  <a:cubicBezTo>
                    <a:pt x="102465" y="38205"/>
                    <a:pt x="102573" y="36974"/>
                    <a:pt x="102573" y="35792"/>
                  </a:cubicBezTo>
                  <a:cubicBezTo>
                    <a:pt x="102573" y="23888"/>
                    <a:pt x="92889" y="14203"/>
                    <a:pt x="80986" y="14203"/>
                  </a:cubicBezTo>
                  <a:cubicBezTo>
                    <a:pt x="76807" y="14203"/>
                    <a:pt x="72766" y="15397"/>
                    <a:pt x="69272" y="17659"/>
                  </a:cubicBezTo>
                  <a:cubicBezTo>
                    <a:pt x="64703" y="6920"/>
                    <a:pt x="54260" y="0"/>
                    <a:pt x="425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930;p38">
              <a:extLst>
                <a:ext uri="{FF2B5EF4-FFF2-40B4-BE49-F238E27FC236}">
                  <a16:creationId xmlns:a16="http://schemas.microsoft.com/office/drawing/2014/main" id="{7C12DD06-97CB-43A2-9949-B8226E42D404}"/>
                </a:ext>
              </a:extLst>
            </p:cNvPr>
            <p:cNvSpPr/>
            <p:nvPr/>
          </p:nvSpPr>
          <p:spPr>
            <a:xfrm>
              <a:off x="3250625" y="3126275"/>
              <a:ext cx="877075" cy="523925"/>
            </a:xfrm>
            <a:custGeom>
              <a:avLst/>
              <a:gdLst/>
              <a:ahLst/>
              <a:cxnLst/>
              <a:rect l="l" t="t" r="r" b="b"/>
              <a:pathLst>
                <a:path w="35083" h="20957" extrusionOk="0">
                  <a:moveTo>
                    <a:pt x="31694" y="1"/>
                  </a:moveTo>
                  <a:lnTo>
                    <a:pt x="28134" y="1865"/>
                  </a:lnTo>
                  <a:cubicBezTo>
                    <a:pt x="28134" y="1865"/>
                    <a:pt x="24236" y="3559"/>
                    <a:pt x="21695" y="4916"/>
                  </a:cubicBezTo>
                  <a:cubicBezTo>
                    <a:pt x="19152" y="6271"/>
                    <a:pt x="6611" y="15931"/>
                    <a:pt x="6611" y="15931"/>
                  </a:cubicBezTo>
                  <a:lnTo>
                    <a:pt x="4069" y="16101"/>
                  </a:lnTo>
                  <a:lnTo>
                    <a:pt x="2543" y="17118"/>
                  </a:lnTo>
                  <a:cubicBezTo>
                    <a:pt x="2543" y="17118"/>
                    <a:pt x="1" y="17626"/>
                    <a:pt x="1" y="18134"/>
                  </a:cubicBezTo>
                  <a:cubicBezTo>
                    <a:pt x="1" y="18643"/>
                    <a:pt x="509" y="18812"/>
                    <a:pt x="1018" y="18812"/>
                  </a:cubicBezTo>
                  <a:cubicBezTo>
                    <a:pt x="1527" y="18812"/>
                    <a:pt x="3221" y="17965"/>
                    <a:pt x="3221" y="17965"/>
                  </a:cubicBezTo>
                  <a:lnTo>
                    <a:pt x="3221" y="17965"/>
                  </a:lnTo>
                  <a:cubicBezTo>
                    <a:pt x="3221" y="17965"/>
                    <a:pt x="1501" y="20488"/>
                    <a:pt x="2179" y="20488"/>
                  </a:cubicBezTo>
                  <a:cubicBezTo>
                    <a:pt x="2856" y="20488"/>
                    <a:pt x="5103" y="20957"/>
                    <a:pt x="5103" y="20957"/>
                  </a:cubicBezTo>
                  <a:cubicBezTo>
                    <a:pt x="5103" y="20957"/>
                    <a:pt x="7627" y="20507"/>
                    <a:pt x="8475" y="20507"/>
                  </a:cubicBezTo>
                  <a:cubicBezTo>
                    <a:pt x="9323" y="20507"/>
                    <a:pt x="11356" y="15931"/>
                    <a:pt x="11356" y="15931"/>
                  </a:cubicBezTo>
                  <a:cubicBezTo>
                    <a:pt x="11356" y="15931"/>
                    <a:pt x="25931" y="10169"/>
                    <a:pt x="27795" y="8813"/>
                  </a:cubicBezTo>
                  <a:cubicBezTo>
                    <a:pt x="29659" y="7457"/>
                    <a:pt x="35083" y="4068"/>
                    <a:pt x="35083" y="4068"/>
                  </a:cubicBezTo>
                  <a:lnTo>
                    <a:pt x="3169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931;p38">
              <a:extLst>
                <a:ext uri="{FF2B5EF4-FFF2-40B4-BE49-F238E27FC236}">
                  <a16:creationId xmlns:a16="http://schemas.microsoft.com/office/drawing/2014/main" id="{6E490060-49FD-4D06-8131-994F14F77919}"/>
                </a:ext>
              </a:extLst>
            </p:cNvPr>
            <p:cNvSpPr/>
            <p:nvPr/>
          </p:nvSpPr>
          <p:spPr>
            <a:xfrm>
              <a:off x="3243575" y="3119200"/>
              <a:ext cx="892300" cy="538075"/>
            </a:xfrm>
            <a:custGeom>
              <a:avLst/>
              <a:gdLst/>
              <a:ahLst/>
              <a:cxnLst/>
              <a:rect l="l" t="t" r="r" b="b"/>
              <a:pathLst>
                <a:path w="35692" h="21523" extrusionOk="0">
                  <a:moveTo>
                    <a:pt x="31904" y="640"/>
                  </a:moveTo>
                  <a:lnTo>
                    <a:pt x="34940" y="4284"/>
                  </a:lnTo>
                  <a:cubicBezTo>
                    <a:pt x="33812" y="4992"/>
                    <a:pt x="29520" y="7697"/>
                    <a:pt x="27911" y="8868"/>
                  </a:cubicBezTo>
                  <a:cubicBezTo>
                    <a:pt x="26096" y="10187"/>
                    <a:pt x="11679" y="15895"/>
                    <a:pt x="11534" y="15951"/>
                  </a:cubicBezTo>
                  <a:cubicBezTo>
                    <a:pt x="11464" y="15978"/>
                    <a:pt x="11409" y="16032"/>
                    <a:pt x="11380" y="16100"/>
                  </a:cubicBezTo>
                  <a:cubicBezTo>
                    <a:pt x="10344" y="18430"/>
                    <a:pt x="9141" y="20449"/>
                    <a:pt x="8757" y="20507"/>
                  </a:cubicBezTo>
                  <a:cubicBezTo>
                    <a:pt x="7954" y="20507"/>
                    <a:pt x="5770" y="20884"/>
                    <a:pt x="5389" y="20952"/>
                  </a:cubicBezTo>
                  <a:cubicBezTo>
                    <a:pt x="5056" y="20883"/>
                    <a:pt x="3341" y="20537"/>
                    <a:pt x="2596" y="20494"/>
                  </a:cubicBezTo>
                  <a:cubicBezTo>
                    <a:pt x="2675" y="20146"/>
                    <a:pt x="3155" y="19260"/>
                    <a:pt x="3737" y="18409"/>
                  </a:cubicBezTo>
                  <a:cubicBezTo>
                    <a:pt x="3809" y="18302"/>
                    <a:pt x="3800" y="18160"/>
                    <a:pt x="3716" y="18063"/>
                  </a:cubicBezTo>
                  <a:cubicBezTo>
                    <a:pt x="3661" y="18000"/>
                    <a:pt x="3583" y="17966"/>
                    <a:pt x="3503" y="17966"/>
                  </a:cubicBezTo>
                  <a:cubicBezTo>
                    <a:pt x="3460" y="17966"/>
                    <a:pt x="3416" y="17976"/>
                    <a:pt x="3376" y="17997"/>
                  </a:cubicBezTo>
                  <a:cubicBezTo>
                    <a:pt x="2697" y="18336"/>
                    <a:pt x="1604" y="18814"/>
                    <a:pt x="1300" y="18814"/>
                  </a:cubicBezTo>
                  <a:cubicBezTo>
                    <a:pt x="1025" y="18814"/>
                    <a:pt x="565" y="18762"/>
                    <a:pt x="556" y="18466"/>
                  </a:cubicBezTo>
                  <a:cubicBezTo>
                    <a:pt x="677" y="18271"/>
                    <a:pt x="1764" y="17902"/>
                    <a:pt x="2880" y="17678"/>
                  </a:cubicBezTo>
                  <a:cubicBezTo>
                    <a:pt x="2916" y="17672"/>
                    <a:pt x="2951" y="17658"/>
                    <a:pt x="2981" y="17637"/>
                  </a:cubicBezTo>
                  <a:lnTo>
                    <a:pt x="4444" y="16662"/>
                  </a:lnTo>
                  <a:lnTo>
                    <a:pt x="6912" y="16497"/>
                  </a:lnTo>
                  <a:cubicBezTo>
                    <a:pt x="6967" y="16493"/>
                    <a:pt x="7020" y="16473"/>
                    <a:pt x="7065" y="16439"/>
                  </a:cubicBezTo>
                  <a:cubicBezTo>
                    <a:pt x="7190" y="16342"/>
                    <a:pt x="19617" y="6778"/>
                    <a:pt x="22109" y="5449"/>
                  </a:cubicBezTo>
                  <a:cubicBezTo>
                    <a:pt x="24611" y="4113"/>
                    <a:pt x="28490" y="2424"/>
                    <a:pt x="28548" y="2399"/>
                  </a:cubicBezTo>
                  <a:lnTo>
                    <a:pt x="31904" y="640"/>
                  </a:lnTo>
                  <a:close/>
                  <a:moveTo>
                    <a:pt x="31975" y="1"/>
                  </a:moveTo>
                  <a:cubicBezTo>
                    <a:pt x="31930" y="1"/>
                    <a:pt x="31886" y="11"/>
                    <a:pt x="31844" y="33"/>
                  </a:cubicBezTo>
                  <a:lnTo>
                    <a:pt x="28303" y="1888"/>
                  </a:lnTo>
                  <a:cubicBezTo>
                    <a:pt x="28264" y="1905"/>
                    <a:pt x="24366" y="3603"/>
                    <a:pt x="21843" y="4949"/>
                  </a:cubicBezTo>
                  <a:cubicBezTo>
                    <a:pt x="19379" y="6263"/>
                    <a:pt x="7889" y="15090"/>
                    <a:pt x="6789" y="15937"/>
                  </a:cubicBezTo>
                  <a:lnTo>
                    <a:pt x="4331" y="16101"/>
                  </a:lnTo>
                  <a:cubicBezTo>
                    <a:pt x="4282" y="16104"/>
                    <a:pt x="4235" y="16121"/>
                    <a:pt x="4193" y="16148"/>
                  </a:cubicBezTo>
                  <a:lnTo>
                    <a:pt x="2715" y="17134"/>
                  </a:lnTo>
                  <a:cubicBezTo>
                    <a:pt x="913" y="17500"/>
                    <a:pt x="0" y="17931"/>
                    <a:pt x="0" y="18417"/>
                  </a:cubicBezTo>
                  <a:cubicBezTo>
                    <a:pt x="0" y="19010"/>
                    <a:pt x="498" y="19378"/>
                    <a:pt x="1300" y="19378"/>
                  </a:cubicBezTo>
                  <a:cubicBezTo>
                    <a:pt x="1607" y="19378"/>
                    <a:pt x="2211" y="19149"/>
                    <a:pt x="2734" y="18920"/>
                  </a:cubicBezTo>
                  <a:lnTo>
                    <a:pt x="2734" y="18920"/>
                  </a:lnTo>
                  <a:cubicBezTo>
                    <a:pt x="2259" y="19708"/>
                    <a:pt x="1896" y="20493"/>
                    <a:pt x="2075" y="20833"/>
                  </a:cubicBezTo>
                  <a:cubicBezTo>
                    <a:pt x="2149" y="20974"/>
                    <a:pt x="2290" y="21054"/>
                    <a:pt x="2461" y="21054"/>
                  </a:cubicBezTo>
                  <a:cubicBezTo>
                    <a:pt x="3102" y="21054"/>
                    <a:pt x="5305" y="21512"/>
                    <a:pt x="5327" y="21516"/>
                  </a:cubicBezTo>
                  <a:cubicBezTo>
                    <a:pt x="5345" y="21520"/>
                    <a:pt x="5365" y="21522"/>
                    <a:pt x="5385" y="21522"/>
                  </a:cubicBezTo>
                  <a:cubicBezTo>
                    <a:pt x="5401" y="21522"/>
                    <a:pt x="5418" y="21520"/>
                    <a:pt x="5435" y="21518"/>
                  </a:cubicBezTo>
                  <a:cubicBezTo>
                    <a:pt x="5460" y="21514"/>
                    <a:pt x="7944" y="21072"/>
                    <a:pt x="8757" y="21072"/>
                  </a:cubicBezTo>
                  <a:cubicBezTo>
                    <a:pt x="9666" y="21072"/>
                    <a:pt x="11187" y="17913"/>
                    <a:pt x="11849" y="16435"/>
                  </a:cubicBezTo>
                  <a:cubicBezTo>
                    <a:pt x="13283" y="15866"/>
                    <a:pt x="26435" y="10640"/>
                    <a:pt x="28242" y="9324"/>
                  </a:cubicBezTo>
                  <a:cubicBezTo>
                    <a:pt x="30078" y="7991"/>
                    <a:pt x="35459" y="4625"/>
                    <a:pt x="35514" y="4591"/>
                  </a:cubicBezTo>
                  <a:cubicBezTo>
                    <a:pt x="35660" y="4501"/>
                    <a:pt x="35692" y="4301"/>
                    <a:pt x="35582" y="4169"/>
                  </a:cubicBezTo>
                  <a:lnTo>
                    <a:pt x="32192" y="102"/>
                  </a:lnTo>
                  <a:cubicBezTo>
                    <a:pt x="32137" y="36"/>
                    <a:pt x="32057" y="1"/>
                    <a:pt x="3197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932;p38">
              <a:extLst>
                <a:ext uri="{FF2B5EF4-FFF2-40B4-BE49-F238E27FC236}">
                  <a16:creationId xmlns:a16="http://schemas.microsoft.com/office/drawing/2014/main" id="{B187497A-F564-4675-9BA7-26B544D2CCC6}"/>
                </a:ext>
              </a:extLst>
            </p:cNvPr>
            <p:cNvSpPr/>
            <p:nvPr/>
          </p:nvSpPr>
          <p:spPr>
            <a:xfrm>
              <a:off x="3987875" y="2778125"/>
              <a:ext cx="411000" cy="496450"/>
            </a:xfrm>
            <a:custGeom>
              <a:avLst/>
              <a:gdLst/>
              <a:ahLst/>
              <a:cxnLst/>
              <a:rect l="l" t="t" r="r" b="b"/>
              <a:pathLst>
                <a:path w="16440" h="19858" extrusionOk="0">
                  <a:moveTo>
                    <a:pt x="15886" y="1"/>
                  </a:moveTo>
                  <a:lnTo>
                    <a:pt x="1" y="14434"/>
                  </a:lnTo>
                  <a:lnTo>
                    <a:pt x="4576" y="19858"/>
                  </a:lnTo>
                  <a:lnTo>
                    <a:pt x="13389" y="16469"/>
                  </a:lnTo>
                  <a:lnTo>
                    <a:pt x="16440" y="199"/>
                  </a:lnTo>
                  <a:lnTo>
                    <a:pt x="15886" y="1"/>
                  </a:lnTo>
                  <a:close/>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933;p38">
              <a:extLst>
                <a:ext uri="{FF2B5EF4-FFF2-40B4-BE49-F238E27FC236}">
                  <a16:creationId xmlns:a16="http://schemas.microsoft.com/office/drawing/2014/main" id="{0376E2A6-E8E3-4939-800A-AD7A618EA4B1}"/>
                </a:ext>
              </a:extLst>
            </p:cNvPr>
            <p:cNvSpPr/>
            <p:nvPr/>
          </p:nvSpPr>
          <p:spPr>
            <a:xfrm>
              <a:off x="3980025" y="2771075"/>
              <a:ext cx="426425" cy="510575"/>
            </a:xfrm>
            <a:custGeom>
              <a:avLst/>
              <a:gdLst/>
              <a:ahLst/>
              <a:cxnLst/>
              <a:rect l="l" t="t" r="r" b="b"/>
              <a:pathLst>
                <a:path w="17057" h="20423" extrusionOk="0">
                  <a:moveTo>
                    <a:pt x="16265" y="606"/>
                  </a:moveTo>
                  <a:lnTo>
                    <a:pt x="16431" y="665"/>
                  </a:lnTo>
                  <a:lnTo>
                    <a:pt x="13454" y="16543"/>
                  </a:lnTo>
                  <a:lnTo>
                    <a:pt x="4976" y="19804"/>
                  </a:lnTo>
                  <a:lnTo>
                    <a:pt x="706" y="14743"/>
                  </a:lnTo>
                  <a:lnTo>
                    <a:pt x="16265" y="606"/>
                  </a:lnTo>
                  <a:close/>
                  <a:moveTo>
                    <a:pt x="16201" y="0"/>
                  </a:moveTo>
                  <a:cubicBezTo>
                    <a:pt x="16131" y="0"/>
                    <a:pt x="16063" y="26"/>
                    <a:pt x="16010" y="74"/>
                  </a:cubicBezTo>
                  <a:lnTo>
                    <a:pt x="125" y="14508"/>
                  </a:lnTo>
                  <a:cubicBezTo>
                    <a:pt x="12" y="14610"/>
                    <a:pt x="1" y="14783"/>
                    <a:pt x="98" y="14899"/>
                  </a:cubicBezTo>
                  <a:lnTo>
                    <a:pt x="4674" y="20323"/>
                  </a:lnTo>
                  <a:cubicBezTo>
                    <a:pt x="4727" y="20386"/>
                    <a:pt x="4807" y="20423"/>
                    <a:pt x="4890" y="20423"/>
                  </a:cubicBezTo>
                  <a:cubicBezTo>
                    <a:pt x="4925" y="20423"/>
                    <a:pt x="4959" y="20416"/>
                    <a:pt x="4992" y="20404"/>
                  </a:cubicBezTo>
                  <a:lnTo>
                    <a:pt x="13804" y="17014"/>
                  </a:lnTo>
                  <a:cubicBezTo>
                    <a:pt x="13896" y="16979"/>
                    <a:pt x="13963" y="16899"/>
                    <a:pt x="13981" y="16802"/>
                  </a:cubicBezTo>
                  <a:lnTo>
                    <a:pt x="17032" y="534"/>
                  </a:lnTo>
                  <a:cubicBezTo>
                    <a:pt x="17057" y="397"/>
                    <a:pt x="16980" y="262"/>
                    <a:pt x="16849" y="215"/>
                  </a:cubicBezTo>
                  <a:lnTo>
                    <a:pt x="16295" y="17"/>
                  </a:lnTo>
                  <a:cubicBezTo>
                    <a:pt x="16264" y="6"/>
                    <a:pt x="16232" y="0"/>
                    <a:pt x="1620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934;p38">
              <a:extLst>
                <a:ext uri="{FF2B5EF4-FFF2-40B4-BE49-F238E27FC236}">
                  <a16:creationId xmlns:a16="http://schemas.microsoft.com/office/drawing/2014/main" id="{FA40EF22-B2AE-4205-AE03-03F28301E561}"/>
                </a:ext>
              </a:extLst>
            </p:cNvPr>
            <p:cNvSpPr/>
            <p:nvPr/>
          </p:nvSpPr>
          <p:spPr>
            <a:xfrm>
              <a:off x="3987875" y="3090850"/>
              <a:ext cx="182825" cy="183725"/>
            </a:xfrm>
            <a:custGeom>
              <a:avLst/>
              <a:gdLst/>
              <a:ahLst/>
              <a:cxnLst/>
              <a:rect l="l" t="t" r="r" b="b"/>
              <a:pathLst>
                <a:path w="7313" h="7349" extrusionOk="0">
                  <a:moveTo>
                    <a:pt x="2119" y="1"/>
                  </a:moveTo>
                  <a:lnTo>
                    <a:pt x="1" y="1925"/>
                  </a:lnTo>
                  <a:lnTo>
                    <a:pt x="4576" y="7349"/>
                  </a:lnTo>
                  <a:lnTo>
                    <a:pt x="7312" y="6297"/>
                  </a:lnTo>
                  <a:lnTo>
                    <a:pt x="2119"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935;p38">
              <a:extLst>
                <a:ext uri="{FF2B5EF4-FFF2-40B4-BE49-F238E27FC236}">
                  <a16:creationId xmlns:a16="http://schemas.microsoft.com/office/drawing/2014/main" id="{9D2CEBA7-288F-4571-B98C-5EE54D8D75B8}"/>
                </a:ext>
              </a:extLst>
            </p:cNvPr>
            <p:cNvSpPr/>
            <p:nvPr/>
          </p:nvSpPr>
          <p:spPr>
            <a:xfrm>
              <a:off x="3980025" y="3083800"/>
              <a:ext cx="199200" cy="197850"/>
            </a:xfrm>
            <a:custGeom>
              <a:avLst/>
              <a:gdLst/>
              <a:ahLst/>
              <a:cxnLst/>
              <a:rect l="l" t="t" r="r" b="b"/>
              <a:pathLst>
                <a:path w="7968" h="7914" extrusionOk="0">
                  <a:moveTo>
                    <a:pt x="2404" y="692"/>
                  </a:moveTo>
                  <a:lnTo>
                    <a:pt x="7159" y="6455"/>
                  </a:lnTo>
                  <a:lnTo>
                    <a:pt x="4976" y="7295"/>
                  </a:lnTo>
                  <a:lnTo>
                    <a:pt x="706" y="2234"/>
                  </a:lnTo>
                  <a:lnTo>
                    <a:pt x="2404" y="692"/>
                  </a:lnTo>
                  <a:close/>
                  <a:moveTo>
                    <a:pt x="2429" y="0"/>
                  </a:moveTo>
                  <a:cubicBezTo>
                    <a:pt x="2360" y="0"/>
                    <a:pt x="2294" y="26"/>
                    <a:pt x="2243" y="74"/>
                  </a:cubicBezTo>
                  <a:lnTo>
                    <a:pt x="125" y="1999"/>
                  </a:lnTo>
                  <a:cubicBezTo>
                    <a:pt x="12" y="2101"/>
                    <a:pt x="1" y="2274"/>
                    <a:pt x="98" y="2390"/>
                  </a:cubicBezTo>
                  <a:lnTo>
                    <a:pt x="4674" y="7814"/>
                  </a:lnTo>
                  <a:cubicBezTo>
                    <a:pt x="4727" y="7877"/>
                    <a:pt x="4807" y="7914"/>
                    <a:pt x="4890" y="7914"/>
                  </a:cubicBezTo>
                  <a:cubicBezTo>
                    <a:pt x="4925" y="7914"/>
                    <a:pt x="4959" y="7907"/>
                    <a:pt x="4992" y="7895"/>
                  </a:cubicBezTo>
                  <a:lnTo>
                    <a:pt x="7728" y="6842"/>
                  </a:lnTo>
                  <a:cubicBezTo>
                    <a:pt x="7908" y="6772"/>
                    <a:pt x="7967" y="6547"/>
                    <a:pt x="7845" y="6398"/>
                  </a:cubicBezTo>
                  <a:lnTo>
                    <a:pt x="2650" y="103"/>
                  </a:lnTo>
                  <a:cubicBezTo>
                    <a:pt x="2602" y="43"/>
                    <a:pt x="2530" y="7"/>
                    <a:pt x="2453" y="1"/>
                  </a:cubicBezTo>
                  <a:cubicBezTo>
                    <a:pt x="2445" y="0"/>
                    <a:pt x="2437" y="0"/>
                    <a:pt x="242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936;p38">
              <a:extLst>
                <a:ext uri="{FF2B5EF4-FFF2-40B4-BE49-F238E27FC236}">
                  <a16:creationId xmlns:a16="http://schemas.microsoft.com/office/drawing/2014/main" id="{6217A929-A8E4-4C5E-852C-4C9ED1154B32}"/>
                </a:ext>
              </a:extLst>
            </p:cNvPr>
            <p:cNvSpPr/>
            <p:nvPr/>
          </p:nvSpPr>
          <p:spPr>
            <a:xfrm>
              <a:off x="5008775" y="5034000"/>
              <a:ext cx="219850" cy="305700"/>
            </a:xfrm>
            <a:custGeom>
              <a:avLst/>
              <a:gdLst/>
              <a:ahLst/>
              <a:cxnLst/>
              <a:rect l="l" t="t" r="r" b="b"/>
              <a:pathLst>
                <a:path w="8794" h="12228" extrusionOk="0">
                  <a:moveTo>
                    <a:pt x="2358" y="0"/>
                  </a:moveTo>
                  <a:cubicBezTo>
                    <a:pt x="1220" y="0"/>
                    <a:pt x="1" y="1626"/>
                    <a:pt x="1" y="1626"/>
                  </a:cubicBezTo>
                  <a:cubicBezTo>
                    <a:pt x="1" y="1626"/>
                    <a:pt x="618" y="2862"/>
                    <a:pt x="1132" y="3993"/>
                  </a:cubicBezTo>
                  <a:cubicBezTo>
                    <a:pt x="1647" y="5126"/>
                    <a:pt x="3499" y="11507"/>
                    <a:pt x="5558" y="12124"/>
                  </a:cubicBezTo>
                  <a:cubicBezTo>
                    <a:pt x="5790" y="12194"/>
                    <a:pt x="6012" y="12227"/>
                    <a:pt x="6223" y="12227"/>
                  </a:cubicBezTo>
                  <a:cubicBezTo>
                    <a:pt x="7874" y="12227"/>
                    <a:pt x="8794" y="10187"/>
                    <a:pt x="8337" y="7905"/>
                  </a:cubicBezTo>
                  <a:cubicBezTo>
                    <a:pt x="7823" y="5332"/>
                    <a:pt x="2779" y="83"/>
                    <a:pt x="2779" y="83"/>
                  </a:cubicBezTo>
                  <a:cubicBezTo>
                    <a:pt x="2641" y="26"/>
                    <a:pt x="2501" y="0"/>
                    <a:pt x="235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937;p38">
              <a:extLst>
                <a:ext uri="{FF2B5EF4-FFF2-40B4-BE49-F238E27FC236}">
                  <a16:creationId xmlns:a16="http://schemas.microsoft.com/office/drawing/2014/main" id="{F56F9710-9333-4F12-8B52-6D11AF640BFD}"/>
                </a:ext>
              </a:extLst>
            </p:cNvPr>
            <p:cNvSpPr/>
            <p:nvPr/>
          </p:nvSpPr>
          <p:spPr>
            <a:xfrm>
              <a:off x="5001250" y="5026925"/>
              <a:ext cx="231225" cy="319800"/>
            </a:xfrm>
            <a:custGeom>
              <a:avLst/>
              <a:gdLst/>
              <a:ahLst/>
              <a:cxnLst/>
              <a:rect l="l" t="t" r="r" b="b"/>
              <a:pathLst>
                <a:path w="9249" h="12792" extrusionOk="0">
                  <a:moveTo>
                    <a:pt x="2661" y="567"/>
                  </a:moveTo>
                  <a:cubicBezTo>
                    <a:pt x="2750" y="567"/>
                    <a:pt x="2836" y="580"/>
                    <a:pt x="2920" y="608"/>
                  </a:cubicBezTo>
                  <a:cubicBezTo>
                    <a:pt x="3412" y="1128"/>
                    <a:pt x="7893" y="5904"/>
                    <a:pt x="8361" y="8243"/>
                  </a:cubicBezTo>
                  <a:cubicBezTo>
                    <a:pt x="8655" y="9717"/>
                    <a:pt x="8355" y="11116"/>
                    <a:pt x="7595" y="11807"/>
                  </a:cubicBezTo>
                  <a:cubicBezTo>
                    <a:pt x="7288" y="12086"/>
                    <a:pt x="6923" y="12227"/>
                    <a:pt x="6519" y="12227"/>
                  </a:cubicBezTo>
                  <a:cubicBezTo>
                    <a:pt x="6334" y="12227"/>
                    <a:pt x="6140" y="12197"/>
                    <a:pt x="5940" y="12138"/>
                  </a:cubicBezTo>
                  <a:cubicBezTo>
                    <a:pt x="4419" y="11681"/>
                    <a:pt x="2882" y="7409"/>
                    <a:pt x="2143" y="5356"/>
                  </a:cubicBezTo>
                  <a:cubicBezTo>
                    <a:pt x="1949" y="4815"/>
                    <a:pt x="1796" y="4390"/>
                    <a:pt x="1691" y="4160"/>
                  </a:cubicBezTo>
                  <a:cubicBezTo>
                    <a:pt x="1288" y="3274"/>
                    <a:pt x="818" y="2317"/>
                    <a:pt x="634" y="1944"/>
                  </a:cubicBezTo>
                  <a:cubicBezTo>
                    <a:pt x="1047" y="1440"/>
                    <a:pt x="1929" y="567"/>
                    <a:pt x="2661" y="567"/>
                  </a:cubicBezTo>
                  <a:close/>
                  <a:moveTo>
                    <a:pt x="2666" y="0"/>
                  </a:moveTo>
                  <a:cubicBezTo>
                    <a:pt x="1396" y="0"/>
                    <a:pt x="135" y="1659"/>
                    <a:pt x="75" y="1739"/>
                  </a:cubicBezTo>
                  <a:cubicBezTo>
                    <a:pt x="10" y="1825"/>
                    <a:pt x="0" y="1939"/>
                    <a:pt x="48" y="2035"/>
                  </a:cubicBezTo>
                  <a:cubicBezTo>
                    <a:pt x="55" y="2048"/>
                    <a:pt x="669" y="3280"/>
                    <a:pt x="1176" y="4394"/>
                  </a:cubicBezTo>
                  <a:cubicBezTo>
                    <a:pt x="1271" y="4602"/>
                    <a:pt x="1421" y="5019"/>
                    <a:pt x="1611" y="5546"/>
                  </a:cubicBezTo>
                  <a:cubicBezTo>
                    <a:pt x="2759" y="8737"/>
                    <a:pt x="4122" y="12182"/>
                    <a:pt x="5778" y="12679"/>
                  </a:cubicBezTo>
                  <a:cubicBezTo>
                    <a:pt x="6017" y="12753"/>
                    <a:pt x="6267" y="12791"/>
                    <a:pt x="6518" y="12792"/>
                  </a:cubicBezTo>
                  <a:cubicBezTo>
                    <a:pt x="7063" y="12792"/>
                    <a:pt x="7564" y="12600"/>
                    <a:pt x="7976" y="12225"/>
                  </a:cubicBezTo>
                  <a:cubicBezTo>
                    <a:pt x="8879" y="11402"/>
                    <a:pt x="9249" y="9796"/>
                    <a:pt x="8915" y="8131"/>
                  </a:cubicBezTo>
                  <a:cubicBezTo>
                    <a:pt x="8390" y="5509"/>
                    <a:pt x="3493" y="386"/>
                    <a:pt x="3284" y="169"/>
                  </a:cubicBezTo>
                  <a:cubicBezTo>
                    <a:pt x="3257" y="141"/>
                    <a:pt x="3224" y="119"/>
                    <a:pt x="3189" y="104"/>
                  </a:cubicBezTo>
                  <a:cubicBezTo>
                    <a:pt x="3017" y="32"/>
                    <a:pt x="2841" y="0"/>
                    <a:pt x="266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938;p38">
              <a:extLst>
                <a:ext uri="{FF2B5EF4-FFF2-40B4-BE49-F238E27FC236}">
                  <a16:creationId xmlns:a16="http://schemas.microsoft.com/office/drawing/2014/main" id="{CD6BE222-AB02-4761-BAD6-588D00065FA0}"/>
                </a:ext>
              </a:extLst>
            </p:cNvPr>
            <p:cNvSpPr/>
            <p:nvPr/>
          </p:nvSpPr>
          <p:spPr>
            <a:xfrm>
              <a:off x="5097200" y="5233200"/>
              <a:ext cx="129400" cy="106475"/>
            </a:xfrm>
            <a:custGeom>
              <a:avLst/>
              <a:gdLst/>
              <a:ahLst/>
              <a:cxnLst/>
              <a:rect l="l" t="t" r="r" b="b"/>
              <a:pathLst>
                <a:path w="5176" h="4259" extrusionOk="0">
                  <a:moveTo>
                    <a:pt x="3340" y="0"/>
                  </a:moveTo>
                  <a:cubicBezTo>
                    <a:pt x="2189" y="0"/>
                    <a:pt x="906" y="413"/>
                    <a:pt x="0" y="1892"/>
                  </a:cubicBezTo>
                  <a:cubicBezTo>
                    <a:pt x="618" y="3034"/>
                    <a:pt x="1307" y="3942"/>
                    <a:pt x="2021" y="4156"/>
                  </a:cubicBezTo>
                  <a:cubicBezTo>
                    <a:pt x="2253" y="4226"/>
                    <a:pt x="2475" y="4259"/>
                    <a:pt x="2685" y="4259"/>
                  </a:cubicBezTo>
                  <a:cubicBezTo>
                    <a:pt x="4268" y="4259"/>
                    <a:pt x="5175" y="2381"/>
                    <a:pt x="4843" y="212"/>
                  </a:cubicBezTo>
                  <a:cubicBezTo>
                    <a:pt x="4410" y="95"/>
                    <a:pt x="3890" y="0"/>
                    <a:pt x="334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939;p38">
              <a:extLst>
                <a:ext uri="{FF2B5EF4-FFF2-40B4-BE49-F238E27FC236}">
                  <a16:creationId xmlns:a16="http://schemas.microsoft.com/office/drawing/2014/main" id="{602D4359-C138-4352-B8D9-D17E749B3F6C}"/>
                </a:ext>
              </a:extLst>
            </p:cNvPr>
            <p:cNvSpPr/>
            <p:nvPr/>
          </p:nvSpPr>
          <p:spPr>
            <a:xfrm>
              <a:off x="5089775" y="5226200"/>
              <a:ext cx="141650" cy="120525"/>
            </a:xfrm>
            <a:custGeom>
              <a:avLst/>
              <a:gdLst/>
              <a:ahLst/>
              <a:cxnLst/>
              <a:rect l="l" t="t" r="r" b="b"/>
              <a:pathLst>
                <a:path w="5666" h="4821" extrusionOk="0">
                  <a:moveTo>
                    <a:pt x="3631" y="560"/>
                  </a:moveTo>
                  <a:cubicBezTo>
                    <a:pt x="4068" y="560"/>
                    <a:pt x="4494" y="624"/>
                    <a:pt x="4886" y="719"/>
                  </a:cubicBezTo>
                  <a:cubicBezTo>
                    <a:pt x="5045" y="2042"/>
                    <a:pt x="4712" y="3262"/>
                    <a:pt x="4020" y="3864"/>
                  </a:cubicBezTo>
                  <a:cubicBezTo>
                    <a:pt x="3721" y="4125"/>
                    <a:pt x="3367" y="4256"/>
                    <a:pt x="2977" y="4256"/>
                  </a:cubicBezTo>
                  <a:cubicBezTo>
                    <a:pt x="2792" y="4256"/>
                    <a:pt x="2599" y="4226"/>
                    <a:pt x="2399" y="4167"/>
                  </a:cubicBezTo>
                  <a:cubicBezTo>
                    <a:pt x="2030" y="4055"/>
                    <a:pt x="1425" y="3618"/>
                    <a:pt x="625" y="2183"/>
                  </a:cubicBezTo>
                  <a:cubicBezTo>
                    <a:pt x="1446" y="940"/>
                    <a:pt x="2568" y="560"/>
                    <a:pt x="3631" y="560"/>
                  </a:cubicBezTo>
                  <a:close/>
                  <a:moveTo>
                    <a:pt x="3641" y="0"/>
                  </a:moveTo>
                  <a:cubicBezTo>
                    <a:pt x="2434" y="0"/>
                    <a:pt x="1035" y="424"/>
                    <a:pt x="56" y="2024"/>
                  </a:cubicBezTo>
                  <a:cubicBezTo>
                    <a:pt x="4" y="2111"/>
                    <a:pt x="0" y="2219"/>
                    <a:pt x="48" y="2307"/>
                  </a:cubicBezTo>
                  <a:cubicBezTo>
                    <a:pt x="807" y="3708"/>
                    <a:pt x="1522" y="4493"/>
                    <a:pt x="2237" y="4708"/>
                  </a:cubicBezTo>
                  <a:cubicBezTo>
                    <a:pt x="2476" y="4781"/>
                    <a:pt x="2725" y="4819"/>
                    <a:pt x="2976" y="4821"/>
                  </a:cubicBezTo>
                  <a:cubicBezTo>
                    <a:pt x="2981" y="4821"/>
                    <a:pt x="2985" y="4821"/>
                    <a:pt x="2990" y="4821"/>
                  </a:cubicBezTo>
                  <a:cubicBezTo>
                    <a:pt x="3505" y="4821"/>
                    <a:pt x="4003" y="4632"/>
                    <a:pt x="4391" y="4292"/>
                  </a:cubicBezTo>
                  <a:cubicBezTo>
                    <a:pt x="5272" y="3526"/>
                    <a:pt x="5665" y="2054"/>
                    <a:pt x="5420" y="449"/>
                  </a:cubicBezTo>
                  <a:cubicBezTo>
                    <a:pt x="5402" y="339"/>
                    <a:pt x="5322" y="248"/>
                    <a:pt x="5214" y="219"/>
                  </a:cubicBezTo>
                  <a:cubicBezTo>
                    <a:pt x="4785" y="103"/>
                    <a:pt x="4236" y="0"/>
                    <a:pt x="36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940;p38">
              <a:extLst>
                <a:ext uri="{FF2B5EF4-FFF2-40B4-BE49-F238E27FC236}">
                  <a16:creationId xmlns:a16="http://schemas.microsoft.com/office/drawing/2014/main" id="{09DEAFE0-9AD4-46B7-A54C-2F020B22C29B}"/>
                </a:ext>
              </a:extLst>
            </p:cNvPr>
            <p:cNvSpPr/>
            <p:nvPr/>
          </p:nvSpPr>
          <p:spPr>
            <a:xfrm>
              <a:off x="5079450" y="5231975"/>
              <a:ext cx="149075" cy="107725"/>
            </a:xfrm>
            <a:custGeom>
              <a:avLst/>
              <a:gdLst/>
              <a:ahLst/>
              <a:cxnLst/>
              <a:rect l="l" t="t" r="r" b="b"/>
              <a:pathLst>
                <a:path w="5963" h="4309" extrusionOk="0">
                  <a:moveTo>
                    <a:pt x="5512" y="0"/>
                  </a:moveTo>
                  <a:lnTo>
                    <a:pt x="5512" y="0"/>
                  </a:lnTo>
                  <a:cubicBezTo>
                    <a:pt x="5314" y="1052"/>
                    <a:pt x="4794" y="3079"/>
                    <a:pt x="3657" y="3382"/>
                  </a:cubicBezTo>
                  <a:cubicBezTo>
                    <a:pt x="3572" y="3405"/>
                    <a:pt x="3485" y="3416"/>
                    <a:pt x="3397" y="3416"/>
                  </a:cubicBezTo>
                  <a:cubicBezTo>
                    <a:pt x="2345" y="3416"/>
                    <a:pt x="1033" y="1895"/>
                    <a:pt x="0" y="472"/>
                  </a:cubicBezTo>
                  <a:lnTo>
                    <a:pt x="0" y="472"/>
                  </a:lnTo>
                  <a:cubicBezTo>
                    <a:pt x="774" y="2235"/>
                    <a:pt x="1729" y="3905"/>
                    <a:pt x="2731" y="4205"/>
                  </a:cubicBezTo>
                  <a:cubicBezTo>
                    <a:pt x="2963" y="4275"/>
                    <a:pt x="3185" y="4308"/>
                    <a:pt x="3396" y="4308"/>
                  </a:cubicBezTo>
                  <a:cubicBezTo>
                    <a:pt x="5043" y="4308"/>
                    <a:pt x="5962" y="2278"/>
                    <a:pt x="551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941;p38">
              <a:extLst>
                <a:ext uri="{FF2B5EF4-FFF2-40B4-BE49-F238E27FC236}">
                  <a16:creationId xmlns:a16="http://schemas.microsoft.com/office/drawing/2014/main" id="{CEB53ABD-95B6-4D60-9EBE-0CACF1BA43BF}"/>
                </a:ext>
              </a:extLst>
            </p:cNvPr>
            <p:cNvSpPr/>
            <p:nvPr/>
          </p:nvSpPr>
          <p:spPr>
            <a:xfrm>
              <a:off x="5071525" y="5224900"/>
              <a:ext cx="160875" cy="121825"/>
            </a:xfrm>
            <a:custGeom>
              <a:avLst/>
              <a:gdLst/>
              <a:ahLst/>
              <a:cxnLst/>
              <a:rect l="l" t="t" r="r" b="b"/>
              <a:pathLst>
                <a:path w="6435" h="4873" extrusionOk="0">
                  <a:moveTo>
                    <a:pt x="5606" y="2154"/>
                  </a:moveTo>
                  <a:lnTo>
                    <a:pt x="5606" y="2154"/>
                  </a:lnTo>
                  <a:cubicBezTo>
                    <a:pt x="5495" y="2882"/>
                    <a:pt x="5212" y="3500"/>
                    <a:pt x="4782" y="3889"/>
                  </a:cubicBezTo>
                  <a:cubicBezTo>
                    <a:pt x="4476" y="4168"/>
                    <a:pt x="4112" y="4307"/>
                    <a:pt x="3708" y="4307"/>
                  </a:cubicBezTo>
                  <a:cubicBezTo>
                    <a:pt x="3523" y="4307"/>
                    <a:pt x="3329" y="4278"/>
                    <a:pt x="3129" y="4219"/>
                  </a:cubicBezTo>
                  <a:cubicBezTo>
                    <a:pt x="2811" y="4122"/>
                    <a:pt x="2360" y="3801"/>
                    <a:pt x="1785" y="2939"/>
                  </a:cubicBezTo>
                  <a:lnTo>
                    <a:pt x="1785" y="2939"/>
                  </a:lnTo>
                  <a:cubicBezTo>
                    <a:pt x="2517" y="3642"/>
                    <a:pt x="3150" y="3983"/>
                    <a:pt x="3709" y="3983"/>
                  </a:cubicBezTo>
                  <a:cubicBezTo>
                    <a:pt x="3825" y="3983"/>
                    <a:pt x="3938" y="3968"/>
                    <a:pt x="4048" y="3939"/>
                  </a:cubicBezTo>
                  <a:cubicBezTo>
                    <a:pt x="4767" y="3747"/>
                    <a:pt x="5265" y="3020"/>
                    <a:pt x="5606" y="2154"/>
                  </a:cubicBezTo>
                  <a:close/>
                  <a:moveTo>
                    <a:pt x="5828" y="0"/>
                  </a:moveTo>
                  <a:cubicBezTo>
                    <a:pt x="5692" y="0"/>
                    <a:pt x="5576" y="97"/>
                    <a:pt x="5551" y="231"/>
                  </a:cubicBezTo>
                  <a:cubicBezTo>
                    <a:pt x="5389" y="1092"/>
                    <a:pt x="4905" y="3124"/>
                    <a:pt x="3901" y="3391"/>
                  </a:cubicBezTo>
                  <a:cubicBezTo>
                    <a:pt x="3845" y="3407"/>
                    <a:pt x="3783" y="3415"/>
                    <a:pt x="3714" y="3415"/>
                  </a:cubicBezTo>
                  <a:cubicBezTo>
                    <a:pt x="3166" y="3415"/>
                    <a:pt x="2198" y="2865"/>
                    <a:pt x="546" y="587"/>
                  </a:cubicBezTo>
                  <a:cubicBezTo>
                    <a:pt x="491" y="512"/>
                    <a:pt x="405" y="472"/>
                    <a:pt x="317" y="472"/>
                  </a:cubicBezTo>
                  <a:cubicBezTo>
                    <a:pt x="269" y="472"/>
                    <a:pt x="220" y="484"/>
                    <a:pt x="176" y="509"/>
                  </a:cubicBezTo>
                  <a:cubicBezTo>
                    <a:pt x="51" y="581"/>
                    <a:pt x="0" y="735"/>
                    <a:pt x="58" y="868"/>
                  </a:cubicBezTo>
                  <a:cubicBezTo>
                    <a:pt x="1085" y="3208"/>
                    <a:pt x="2037" y="4481"/>
                    <a:pt x="2967" y="4760"/>
                  </a:cubicBezTo>
                  <a:cubicBezTo>
                    <a:pt x="3206" y="4834"/>
                    <a:pt x="3456" y="4872"/>
                    <a:pt x="3707" y="4873"/>
                  </a:cubicBezTo>
                  <a:cubicBezTo>
                    <a:pt x="4251" y="4873"/>
                    <a:pt x="4752" y="4682"/>
                    <a:pt x="5163" y="4308"/>
                  </a:cubicBezTo>
                  <a:cubicBezTo>
                    <a:pt x="6064" y="3489"/>
                    <a:pt x="6434" y="1888"/>
                    <a:pt x="6106" y="229"/>
                  </a:cubicBezTo>
                  <a:cubicBezTo>
                    <a:pt x="6080" y="96"/>
                    <a:pt x="5964" y="0"/>
                    <a:pt x="582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942;p38">
              <a:extLst>
                <a:ext uri="{FF2B5EF4-FFF2-40B4-BE49-F238E27FC236}">
                  <a16:creationId xmlns:a16="http://schemas.microsoft.com/office/drawing/2014/main" id="{6AF9CF56-AE68-48B4-89FA-4514CBCC5245}"/>
                </a:ext>
              </a:extLst>
            </p:cNvPr>
            <p:cNvSpPr/>
            <p:nvPr/>
          </p:nvSpPr>
          <p:spPr>
            <a:xfrm>
              <a:off x="5037050" y="5085425"/>
              <a:ext cx="77225" cy="40700"/>
            </a:xfrm>
            <a:custGeom>
              <a:avLst/>
              <a:gdLst/>
              <a:ahLst/>
              <a:cxnLst/>
              <a:rect l="l" t="t" r="r" b="b"/>
              <a:pathLst>
                <a:path w="3089" h="1628" extrusionOk="0">
                  <a:moveTo>
                    <a:pt x="2822" y="0"/>
                  </a:moveTo>
                  <a:cubicBezTo>
                    <a:pt x="2282" y="0"/>
                    <a:pt x="618" y="908"/>
                    <a:pt x="618" y="908"/>
                  </a:cubicBezTo>
                  <a:cubicBezTo>
                    <a:pt x="1" y="1525"/>
                    <a:pt x="207" y="1628"/>
                    <a:pt x="516" y="1628"/>
                  </a:cubicBezTo>
                  <a:cubicBezTo>
                    <a:pt x="825" y="1628"/>
                    <a:pt x="3089" y="496"/>
                    <a:pt x="2986" y="84"/>
                  </a:cubicBezTo>
                  <a:cubicBezTo>
                    <a:pt x="2971" y="25"/>
                    <a:pt x="2912" y="0"/>
                    <a:pt x="28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943;p38">
              <a:extLst>
                <a:ext uri="{FF2B5EF4-FFF2-40B4-BE49-F238E27FC236}">
                  <a16:creationId xmlns:a16="http://schemas.microsoft.com/office/drawing/2014/main" id="{80CAC235-F85B-4CCD-8F2B-0C53F5456B37}"/>
                </a:ext>
              </a:extLst>
            </p:cNvPr>
            <p:cNvSpPr/>
            <p:nvPr/>
          </p:nvSpPr>
          <p:spPr>
            <a:xfrm>
              <a:off x="5037625" y="5081950"/>
              <a:ext cx="78125" cy="47700"/>
            </a:xfrm>
            <a:custGeom>
              <a:avLst/>
              <a:gdLst/>
              <a:ahLst/>
              <a:cxnLst/>
              <a:rect l="l" t="t" r="r" b="b"/>
              <a:pathLst>
                <a:path w="3125" h="1908" extrusionOk="0">
                  <a:moveTo>
                    <a:pt x="2788" y="277"/>
                  </a:moveTo>
                  <a:cubicBezTo>
                    <a:pt x="2799" y="277"/>
                    <a:pt x="2810" y="277"/>
                    <a:pt x="2819" y="279"/>
                  </a:cubicBezTo>
                  <a:cubicBezTo>
                    <a:pt x="2694" y="620"/>
                    <a:pt x="780" y="1620"/>
                    <a:pt x="493" y="1625"/>
                  </a:cubicBezTo>
                  <a:cubicBezTo>
                    <a:pt x="442" y="1625"/>
                    <a:pt x="392" y="1622"/>
                    <a:pt x="341" y="1614"/>
                  </a:cubicBezTo>
                  <a:lnTo>
                    <a:pt x="338" y="1616"/>
                  </a:lnTo>
                  <a:cubicBezTo>
                    <a:pt x="342" y="1587"/>
                    <a:pt x="379" y="1467"/>
                    <a:pt x="681" y="1161"/>
                  </a:cubicBezTo>
                  <a:cubicBezTo>
                    <a:pt x="1514" y="709"/>
                    <a:pt x="2489" y="277"/>
                    <a:pt x="2788" y="277"/>
                  </a:cubicBezTo>
                  <a:close/>
                  <a:moveTo>
                    <a:pt x="2806" y="1"/>
                  </a:moveTo>
                  <a:cubicBezTo>
                    <a:pt x="2248" y="1"/>
                    <a:pt x="949" y="693"/>
                    <a:pt x="528" y="922"/>
                  </a:cubicBezTo>
                  <a:cubicBezTo>
                    <a:pt x="516" y="929"/>
                    <a:pt x="505" y="937"/>
                    <a:pt x="496" y="947"/>
                  </a:cubicBezTo>
                  <a:cubicBezTo>
                    <a:pt x="123" y="1320"/>
                    <a:pt x="1" y="1546"/>
                    <a:pt x="74" y="1722"/>
                  </a:cubicBezTo>
                  <a:cubicBezTo>
                    <a:pt x="152" y="1908"/>
                    <a:pt x="400" y="1908"/>
                    <a:pt x="493" y="1908"/>
                  </a:cubicBezTo>
                  <a:cubicBezTo>
                    <a:pt x="794" y="1908"/>
                    <a:pt x="2592" y="1031"/>
                    <a:pt x="3003" y="506"/>
                  </a:cubicBezTo>
                  <a:cubicBezTo>
                    <a:pt x="3092" y="392"/>
                    <a:pt x="3124" y="285"/>
                    <a:pt x="3101" y="190"/>
                  </a:cubicBezTo>
                  <a:cubicBezTo>
                    <a:pt x="3082" y="116"/>
                    <a:pt x="3030" y="56"/>
                    <a:pt x="2961" y="28"/>
                  </a:cubicBezTo>
                  <a:cubicBezTo>
                    <a:pt x="2920" y="9"/>
                    <a:pt x="2868" y="1"/>
                    <a:pt x="28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944;p38">
              <a:extLst>
                <a:ext uri="{FF2B5EF4-FFF2-40B4-BE49-F238E27FC236}">
                  <a16:creationId xmlns:a16="http://schemas.microsoft.com/office/drawing/2014/main" id="{AB53DFF8-65E5-425D-9F2B-FE1745C5859A}"/>
                </a:ext>
              </a:extLst>
            </p:cNvPr>
            <p:cNvSpPr/>
            <p:nvPr/>
          </p:nvSpPr>
          <p:spPr>
            <a:xfrm>
              <a:off x="5049950" y="5103425"/>
              <a:ext cx="77200" cy="40725"/>
            </a:xfrm>
            <a:custGeom>
              <a:avLst/>
              <a:gdLst/>
              <a:ahLst/>
              <a:cxnLst/>
              <a:rect l="l" t="t" r="r" b="b"/>
              <a:pathLst>
                <a:path w="3088" h="1629" extrusionOk="0">
                  <a:moveTo>
                    <a:pt x="2821" y="1"/>
                  </a:moveTo>
                  <a:cubicBezTo>
                    <a:pt x="2280" y="1"/>
                    <a:pt x="617" y="908"/>
                    <a:pt x="617" y="908"/>
                  </a:cubicBezTo>
                  <a:cubicBezTo>
                    <a:pt x="0" y="1526"/>
                    <a:pt x="206" y="1628"/>
                    <a:pt x="514" y="1628"/>
                  </a:cubicBezTo>
                  <a:cubicBezTo>
                    <a:pt x="823" y="1628"/>
                    <a:pt x="3088" y="496"/>
                    <a:pt x="2985" y="85"/>
                  </a:cubicBezTo>
                  <a:cubicBezTo>
                    <a:pt x="2970" y="26"/>
                    <a:pt x="2911" y="1"/>
                    <a:pt x="282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945;p38">
              <a:extLst>
                <a:ext uri="{FF2B5EF4-FFF2-40B4-BE49-F238E27FC236}">
                  <a16:creationId xmlns:a16="http://schemas.microsoft.com/office/drawing/2014/main" id="{84750838-DBB0-4285-B2C4-C8317E701BFE}"/>
                </a:ext>
              </a:extLst>
            </p:cNvPr>
            <p:cNvSpPr/>
            <p:nvPr/>
          </p:nvSpPr>
          <p:spPr>
            <a:xfrm>
              <a:off x="5050500" y="5100000"/>
              <a:ext cx="78100" cy="47675"/>
            </a:xfrm>
            <a:custGeom>
              <a:avLst/>
              <a:gdLst/>
              <a:ahLst/>
              <a:cxnLst/>
              <a:rect l="l" t="t" r="r" b="b"/>
              <a:pathLst>
                <a:path w="3124" h="1907" extrusionOk="0">
                  <a:moveTo>
                    <a:pt x="2794" y="276"/>
                  </a:moveTo>
                  <a:cubicBezTo>
                    <a:pt x="2803" y="276"/>
                    <a:pt x="2811" y="276"/>
                    <a:pt x="2818" y="277"/>
                  </a:cubicBezTo>
                  <a:cubicBezTo>
                    <a:pt x="2693" y="619"/>
                    <a:pt x="779" y="1617"/>
                    <a:pt x="492" y="1624"/>
                  </a:cubicBezTo>
                  <a:cubicBezTo>
                    <a:pt x="441" y="1624"/>
                    <a:pt x="391" y="1620"/>
                    <a:pt x="340" y="1612"/>
                  </a:cubicBezTo>
                  <a:cubicBezTo>
                    <a:pt x="339" y="1612"/>
                    <a:pt x="338" y="1613"/>
                    <a:pt x="337" y="1613"/>
                  </a:cubicBezTo>
                  <a:cubicBezTo>
                    <a:pt x="341" y="1585"/>
                    <a:pt x="378" y="1466"/>
                    <a:pt x="681" y="1160"/>
                  </a:cubicBezTo>
                  <a:cubicBezTo>
                    <a:pt x="1518" y="705"/>
                    <a:pt x="2516" y="276"/>
                    <a:pt x="2794" y="276"/>
                  </a:cubicBezTo>
                  <a:close/>
                  <a:moveTo>
                    <a:pt x="2814" y="1"/>
                  </a:moveTo>
                  <a:cubicBezTo>
                    <a:pt x="2269" y="1"/>
                    <a:pt x="951" y="690"/>
                    <a:pt x="527" y="921"/>
                  </a:cubicBezTo>
                  <a:cubicBezTo>
                    <a:pt x="515" y="927"/>
                    <a:pt x="504" y="936"/>
                    <a:pt x="495" y="945"/>
                  </a:cubicBezTo>
                  <a:cubicBezTo>
                    <a:pt x="127" y="1313"/>
                    <a:pt x="1" y="1546"/>
                    <a:pt x="74" y="1721"/>
                  </a:cubicBezTo>
                  <a:cubicBezTo>
                    <a:pt x="151" y="1906"/>
                    <a:pt x="399" y="1906"/>
                    <a:pt x="492" y="1906"/>
                  </a:cubicBezTo>
                  <a:cubicBezTo>
                    <a:pt x="794" y="1906"/>
                    <a:pt x="2592" y="1029"/>
                    <a:pt x="3002" y="503"/>
                  </a:cubicBezTo>
                  <a:cubicBezTo>
                    <a:pt x="3090" y="390"/>
                    <a:pt x="3124" y="284"/>
                    <a:pt x="3100" y="187"/>
                  </a:cubicBezTo>
                  <a:cubicBezTo>
                    <a:pt x="3081" y="114"/>
                    <a:pt x="3029" y="54"/>
                    <a:pt x="2959" y="25"/>
                  </a:cubicBezTo>
                  <a:cubicBezTo>
                    <a:pt x="2921" y="8"/>
                    <a:pt x="2872" y="1"/>
                    <a:pt x="28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946;p38">
              <a:extLst>
                <a:ext uri="{FF2B5EF4-FFF2-40B4-BE49-F238E27FC236}">
                  <a16:creationId xmlns:a16="http://schemas.microsoft.com/office/drawing/2014/main" id="{44BFE657-C57A-41F6-964B-A31C17983904}"/>
                </a:ext>
              </a:extLst>
            </p:cNvPr>
            <p:cNvSpPr/>
            <p:nvPr/>
          </p:nvSpPr>
          <p:spPr>
            <a:xfrm>
              <a:off x="5062800" y="5121450"/>
              <a:ext cx="77225" cy="40700"/>
            </a:xfrm>
            <a:custGeom>
              <a:avLst/>
              <a:gdLst/>
              <a:ahLst/>
              <a:cxnLst/>
              <a:rect l="l" t="t" r="r" b="b"/>
              <a:pathLst>
                <a:path w="3089" h="1628" extrusionOk="0">
                  <a:moveTo>
                    <a:pt x="2821" y="0"/>
                  </a:moveTo>
                  <a:cubicBezTo>
                    <a:pt x="2281" y="0"/>
                    <a:pt x="618" y="907"/>
                    <a:pt x="618" y="907"/>
                  </a:cubicBezTo>
                  <a:cubicBezTo>
                    <a:pt x="0" y="1525"/>
                    <a:pt x="207" y="1628"/>
                    <a:pt x="515" y="1628"/>
                  </a:cubicBezTo>
                  <a:cubicBezTo>
                    <a:pt x="824" y="1628"/>
                    <a:pt x="3088" y="495"/>
                    <a:pt x="2985" y="84"/>
                  </a:cubicBezTo>
                  <a:cubicBezTo>
                    <a:pt x="2970" y="26"/>
                    <a:pt x="2911" y="0"/>
                    <a:pt x="28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947;p38">
              <a:extLst>
                <a:ext uri="{FF2B5EF4-FFF2-40B4-BE49-F238E27FC236}">
                  <a16:creationId xmlns:a16="http://schemas.microsoft.com/office/drawing/2014/main" id="{71C6243B-862C-405A-B891-A65D5F29DC34}"/>
                </a:ext>
              </a:extLst>
            </p:cNvPr>
            <p:cNvSpPr/>
            <p:nvPr/>
          </p:nvSpPr>
          <p:spPr>
            <a:xfrm>
              <a:off x="5063400" y="5118000"/>
              <a:ext cx="78050" cy="47700"/>
            </a:xfrm>
            <a:custGeom>
              <a:avLst/>
              <a:gdLst/>
              <a:ahLst/>
              <a:cxnLst/>
              <a:rect l="l" t="t" r="r" b="b"/>
              <a:pathLst>
                <a:path w="3122" h="1908" extrusionOk="0">
                  <a:moveTo>
                    <a:pt x="2777" y="275"/>
                  </a:moveTo>
                  <a:cubicBezTo>
                    <a:pt x="2792" y="275"/>
                    <a:pt x="2805" y="276"/>
                    <a:pt x="2817" y="278"/>
                  </a:cubicBezTo>
                  <a:cubicBezTo>
                    <a:pt x="2691" y="619"/>
                    <a:pt x="778" y="1619"/>
                    <a:pt x="491" y="1624"/>
                  </a:cubicBezTo>
                  <a:cubicBezTo>
                    <a:pt x="440" y="1624"/>
                    <a:pt x="389" y="1620"/>
                    <a:pt x="339" y="1613"/>
                  </a:cubicBezTo>
                  <a:cubicBezTo>
                    <a:pt x="338" y="1613"/>
                    <a:pt x="337" y="1614"/>
                    <a:pt x="336" y="1614"/>
                  </a:cubicBezTo>
                  <a:cubicBezTo>
                    <a:pt x="340" y="1586"/>
                    <a:pt x="376" y="1466"/>
                    <a:pt x="679" y="1159"/>
                  </a:cubicBezTo>
                  <a:cubicBezTo>
                    <a:pt x="1503" y="712"/>
                    <a:pt x="2468" y="275"/>
                    <a:pt x="2777" y="275"/>
                  </a:cubicBezTo>
                  <a:close/>
                  <a:moveTo>
                    <a:pt x="2810" y="0"/>
                  </a:moveTo>
                  <a:cubicBezTo>
                    <a:pt x="2261" y="0"/>
                    <a:pt x="949" y="691"/>
                    <a:pt x="526" y="921"/>
                  </a:cubicBezTo>
                  <a:cubicBezTo>
                    <a:pt x="514" y="928"/>
                    <a:pt x="503" y="935"/>
                    <a:pt x="494" y="945"/>
                  </a:cubicBezTo>
                  <a:cubicBezTo>
                    <a:pt x="125" y="1314"/>
                    <a:pt x="0" y="1546"/>
                    <a:pt x="73" y="1721"/>
                  </a:cubicBezTo>
                  <a:cubicBezTo>
                    <a:pt x="149" y="1907"/>
                    <a:pt x="398" y="1907"/>
                    <a:pt x="491" y="1907"/>
                  </a:cubicBezTo>
                  <a:cubicBezTo>
                    <a:pt x="792" y="1907"/>
                    <a:pt x="2590" y="1030"/>
                    <a:pt x="3000" y="504"/>
                  </a:cubicBezTo>
                  <a:cubicBezTo>
                    <a:pt x="3089" y="391"/>
                    <a:pt x="3122" y="284"/>
                    <a:pt x="3098" y="188"/>
                  </a:cubicBezTo>
                  <a:cubicBezTo>
                    <a:pt x="3079" y="115"/>
                    <a:pt x="3028" y="55"/>
                    <a:pt x="2959" y="26"/>
                  </a:cubicBezTo>
                  <a:cubicBezTo>
                    <a:pt x="2919" y="8"/>
                    <a:pt x="2869" y="0"/>
                    <a:pt x="281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948;p38">
              <a:extLst>
                <a:ext uri="{FF2B5EF4-FFF2-40B4-BE49-F238E27FC236}">
                  <a16:creationId xmlns:a16="http://schemas.microsoft.com/office/drawing/2014/main" id="{DC0C3155-8CCF-4D46-92EE-6264155AE05C}"/>
                </a:ext>
              </a:extLst>
            </p:cNvPr>
            <p:cNvSpPr/>
            <p:nvPr/>
          </p:nvSpPr>
          <p:spPr>
            <a:xfrm>
              <a:off x="5075675" y="5139450"/>
              <a:ext cx="77225" cy="40725"/>
            </a:xfrm>
            <a:custGeom>
              <a:avLst/>
              <a:gdLst/>
              <a:ahLst/>
              <a:cxnLst/>
              <a:rect l="l" t="t" r="r" b="b"/>
              <a:pathLst>
                <a:path w="3089" h="1629" extrusionOk="0">
                  <a:moveTo>
                    <a:pt x="2821" y="1"/>
                  </a:moveTo>
                  <a:cubicBezTo>
                    <a:pt x="2281" y="1"/>
                    <a:pt x="618" y="908"/>
                    <a:pt x="618" y="908"/>
                  </a:cubicBezTo>
                  <a:cubicBezTo>
                    <a:pt x="0" y="1525"/>
                    <a:pt x="206" y="1628"/>
                    <a:pt x="514" y="1628"/>
                  </a:cubicBezTo>
                  <a:cubicBezTo>
                    <a:pt x="823" y="1628"/>
                    <a:pt x="3088" y="496"/>
                    <a:pt x="2985" y="85"/>
                  </a:cubicBezTo>
                  <a:cubicBezTo>
                    <a:pt x="2970" y="26"/>
                    <a:pt x="2911" y="1"/>
                    <a:pt x="282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949;p38">
              <a:extLst>
                <a:ext uri="{FF2B5EF4-FFF2-40B4-BE49-F238E27FC236}">
                  <a16:creationId xmlns:a16="http://schemas.microsoft.com/office/drawing/2014/main" id="{AEB80204-898F-4E39-B0DE-81A6A0EC65E3}"/>
                </a:ext>
              </a:extLst>
            </p:cNvPr>
            <p:cNvSpPr/>
            <p:nvPr/>
          </p:nvSpPr>
          <p:spPr>
            <a:xfrm>
              <a:off x="5076225" y="5136050"/>
              <a:ext cx="78100" cy="47650"/>
            </a:xfrm>
            <a:custGeom>
              <a:avLst/>
              <a:gdLst/>
              <a:ahLst/>
              <a:cxnLst/>
              <a:rect l="l" t="t" r="r" b="b"/>
              <a:pathLst>
                <a:path w="3124" h="1906" extrusionOk="0">
                  <a:moveTo>
                    <a:pt x="2789" y="274"/>
                  </a:moveTo>
                  <a:cubicBezTo>
                    <a:pt x="2800" y="274"/>
                    <a:pt x="2810" y="274"/>
                    <a:pt x="2818" y="275"/>
                  </a:cubicBezTo>
                  <a:cubicBezTo>
                    <a:pt x="2693" y="618"/>
                    <a:pt x="779" y="1618"/>
                    <a:pt x="492" y="1623"/>
                  </a:cubicBezTo>
                  <a:cubicBezTo>
                    <a:pt x="441" y="1622"/>
                    <a:pt x="391" y="1619"/>
                    <a:pt x="341" y="1612"/>
                  </a:cubicBezTo>
                  <a:lnTo>
                    <a:pt x="338" y="1612"/>
                  </a:lnTo>
                  <a:cubicBezTo>
                    <a:pt x="341" y="1584"/>
                    <a:pt x="378" y="1464"/>
                    <a:pt x="682" y="1159"/>
                  </a:cubicBezTo>
                  <a:cubicBezTo>
                    <a:pt x="1514" y="706"/>
                    <a:pt x="2493" y="274"/>
                    <a:pt x="2789" y="274"/>
                  </a:cubicBezTo>
                  <a:close/>
                  <a:moveTo>
                    <a:pt x="2816" y="0"/>
                  </a:moveTo>
                  <a:cubicBezTo>
                    <a:pt x="2271" y="0"/>
                    <a:pt x="951" y="690"/>
                    <a:pt x="527" y="920"/>
                  </a:cubicBezTo>
                  <a:cubicBezTo>
                    <a:pt x="516" y="926"/>
                    <a:pt x="506" y="934"/>
                    <a:pt x="496" y="944"/>
                  </a:cubicBezTo>
                  <a:cubicBezTo>
                    <a:pt x="122" y="1318"/>
                    <a:pt x="0" y="1543"/>
                    <a:pt x="74" y="1720"/>
                  </a:cubicBezTo>
                  <a:cubicBezTo>
                    <a:pt x="151" y="1906"/>
                    <a:pt x="399" y="1906"/>
                    <a:pt x="492" y="1906"/>
                  </a:cubicBezTo>
                  <a:cubicBezTo>
                    <a:pt x="814" y="1906"/>
                    <a:pt x="2586" y="1036"/>
                    <a:pt x="3002" y="504"/>
                  </a:cubicBezTo>
                  <a:cubicBezTo>
                    <a:pt x="3091" y="389"/>
                    <a:pt x="3124" y="282"/>
                    <a:pt x="3100" y="186"/>
                  </a:cubicBezTo>
                  <a:cubicBezTo>
                    <a:pt x="3081" y="113"/>
                    <a:pt x="3030" y="54"/>
                    <a:pt x="2961" y="24"/>
                  </a:cubicBezTo>
                  <a:cubicBezTo>
                    <a:pt x="2922" y="8"/>
                    <a:pt x="2874" y="0"/>
                    <a:pt x="28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950;p38">
              <a:extLst>
                <a:ext uri="{FF2B5EF4-FFF2-40B4-BE49-F238E27FC236}">
                  <a16:creationId xmlns:a16="http://schemas.microsoft.com/office/drawing/2014/main" id="{94657B8A-F74D-4A88-A027-946B54C1FF16}"/>
                </a:ext>
              </a:extLst>
            </p:cNvPr>
            <p:cNvSpPr/>
            <p:nvPr/>
          </p:nvSpPr>
          <p:spPr>
            <a:xfrm>
              <a:off x="3769800" y="5154025"/>
              <a:ext cx="349200" cy="167825"/>
            </a:xfrm>
            <a:custGeom>
              <a:avLst/>
              <a:gdLst/>
              <a:ahLst/>
              <a:cxnLst/>
              <a:rect l="l" t="t" r="r" b="b"/>
              <a:pathLst>
                <a:path w="13968" h="6713" extrusionOk="0">
                  <a:moveTo>
                    <a:pt x="11688" y="1"/>
                  </a:moveTo>
                  <a:lnTo>
                    <a:pt x="7960" y="600"/>
                  </a:lnTo>
                  <a:cubicBezTo>
                    <a:pt x="7578" y="1041"/>
                    <a:pt x="7166" y="1455"/>
                    <a:pt x="6727" y="1841"/>
                  </a:cubicBezTo>
                  <a:cubicBezTo>
                    <a:pt x="5997" y="2481"/>
                    <a:pt x="2605" y="3396"/>
                    <a:pt x="1303" y="4509"/>
                  </a:cubicBezTo>
                  <a:cubicBezTo>
                    <a:pt x="1" y="5621"/>
                    <a:pt x="2701" y="6648"/>
                    <a:pt x="5048" y="6710"/>
                  </a:cubicBezTo>
                  <a:cubicBezTo>
                    <a:pt x="5105" y="6712"/>
                    <a:pt x="5161" y="6712"/>
                    <a:pt x="5217" y="6712"/>
                  </a:cubicBezTo>
                  <a:cubicBezTo>
                    <a:pt x="7331" y="6712"/>
                    <a:pt x="9146" y="5701"/>
                    <a:pt x="10698" y="5701"/>
                  </a:cubicBezTo>
                  <a:cubicBezTo>
                    <a:pt x="10814" y="5701"/>
                    <a:pt x="10929" y="5707"/>
                    <a:pt x="11042" y="5719"/>
                  </a:cubicBezTo>
                  <a:cubicBezTo>
                    <a:pt x="11441" y="5762"/>
                    <a:pt x="11819" y="5792"/>
                    <a:pt x="12160" y="5792"/>
                  </a:cubicBezTo>
                  <a:cubicBezTo>
                    <a:pt x="13246" y="5792"/>
                    <a:pt x="13967" y="5486"/>
                    <a:pt x="13833" y="4301"/>
                  </a:cubicBezTo>
                  <a:cubicBezTo>
                    <a:pt x="13657" y="2743"/>
                    <a:pt x="11688" y="1"/>
                    <a:pt x="1168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951;p38">
              <a:extLst>
                <a:ext uri="{FF2B5EF4-FFF2-40B4-BE49-F238E27FC236}">
                  <a16:creationId xmlns:a16="http://schemas.microsoft.com/office/drawing/2014/main" id="{0D568EF4-31D3-43B6-A0C2-5E366B273B56}"/>
                </a:ext>
              </a:extLst>
            </p:cNvPr>
            <p:cNvSpPr/>
            <p:nvPr/>
          </p:nvSpPr>
          <p:spPr>
            <a:xfrm>
              <a:off x="3785500" y="5146975"/>
              <a:ext cx="338800" cy="181925"/>
            </a:xfrm>
            <a:custGeom>
              <a:avLst/>
              <a:gdLst/>
              <a:ahLst/>
              <a:cxnLst/>
              <a:rect l="l" t="t" r="r" b="b"/>
              <a:pathLst>
                <a:path w="13552" h="7277" extrusionOk="0">
                  <a:moveTo>
                    <a:pt x="10929" y="590"/>
                  </a:moveTo>
                  <a:cubicBezTo>
                    <a:pt x="11326" y="1165"/>
                    <a:pt x="12780" y="3345"/>
                    <a:pt x="12924" y="4615"/>
                  </a:cubicBezTo>
                  <a:cubicBezTo>
                    <a:pt x="12970" y="5022"/>
                    <a:pt x="12907" y="5305"/>
                    <a:pt x="12729" y="5484"/>
                  </a:cubicBezTo>
                  <a:cubicBezTo>
                    <a:pt x="12499" y="5716"/>
                    <a:pt x="12060" y="5791"/>
                    <a:pt x="11535" y="5791"/>
                  </a:cubicBezTo>
                  <a:cubicBezTo>
                    <a:pt x="11196" y="5791"/>
                    <a:pt x="10822" y="5760"/>
                    <a:pt x="10444" y="5719"/>
                  </a:cubicBezTo>
                  <a:cubicBezTo>
                    <a:pt x="10322" y="5706"/>
                    <a:pt x="10197" y="5700"/>
                    <a:pt x="10072" y="5700"/>
                  </a:cubicBezTo>
                  <a:cubicBezTo>
                    <a:pt x="9317" y="5700"/>
                    <a:pt x="8516" y="5923"/>
                    <a:pt x="7676" y="6157"/>
                  </a:cubicBezTo>
                  <a:cubicBezTo>
                    <a:pt x="6705" y="6428"/>
                    <a:pt x="5709" y="6711"/>
                    <a:pt x="4614" y="6711"/>
                  </a:cubicBezTo>
                  <a:cubicBezTo>
                    <a:pt x="4552" y="6711"/>
                    <a:pt x="4490" y="6710"/>
                    <a:pt x="4428" y="6708"/>
                  </a:cubicBezTo>
                  <a:cubicBezTo>
                    <a:pt x="2521" y="6660"/>
                    <a:pt x="824" y="6001"/>
                    <a:pt x="634" y="5467"/>
                  </a:cubicBezTo>
                  <a:cubicBezTo>
                    <a:pt x="616" y="5416"/>
                    <a:pt x="562" y="5260"/>
                    <a:pt x="859" y="5005"/>
                  </a:cubicBezTo>
                  <a:cubicBezTo>
                    <a:pt x="1562" y="4405"/>
                    <a:pt x="2930" y="3854"/>
                    <a:pt x="4140" y="3367"/>
                  </a:cubicBezTo>
                  <a:cubicBezTo>
                    <a:pt x="5141" y="2963"/>
                    <a:pt x="5933" y="2645"/>
                    <a:pt x="6286" y="2336"/>
                  </a:cubicBezTo>
                  <a:cubicBezTo>
                    <a:pt x="6708" y="1964"/>
                    <a:pt x="7107" y="1566"/>
                    <a:pt x="7480" y="1145"/>
                  </a:cubicBezTo>
                  <a:lnTo>
                    <a:pt x="10929" y="590"/>
                  </a:lnTo>
                  <a:close/>
                  <a:moveTo>
                    <a:pt x="11057" y="1"/>
                  </a:moveTo>
                  <a:cubicBezTo>
                    <a:pt x="11043" y="1"/>
                    <a:pt x="11029" y="2"/>
                    <a:pt x="11015" y="4"/>
                  </a:cubicBezTo>
                  <a:lnTo>
                    <a:pt x="7288" y="602"/>
                  </a:lnTo>
                  <a:cubicBezTo>
                    <a:pt x="7221" y="613"/>
                    <a:pt x="7160" y="648"/>
                    <a:pt x="7117" y="700"/>
                  </a:cubicBezTo>
                  <a:cubicBezTo>
                    <a:pt x="6743" y="1131"/>
                    <a:pt x="6342" y="1535"/>
                    <a:pt x="5913" y="1910"/>
                  </a:cubicBezTo>
                  <a:cubicBezTo>
                    <a:pt x="5633" y="2157"/>
                    <a:pt x="4805" y="2489"/>
                    <a:pt x="3929" y="2842"/>
                  </a:cubicBezTo>
                  <a:cubicBezTo>
                    <a:pt x="2679" y="3346"/>
                    <a:pt x="1264" y="3915"/>
                    <a:pt x="492" y="4576"/>
                  </a:cubicBezTo>
                  <a:cubicBezTo>
                    <a:pt x="1" y="4994"/>
                    <a:pt x="8" y="5394"/>
                    <a:pt x="102" y="5656"/>
                  </a:cubicBezTo>
                  <a:cubicBezTo>
                    <a:pt x="472" y="6705"/>
                    <a:pt x="2846" y="7233"/>
                    <a:pt x="4412" y="7275"/>
                  </a:cubicBezTo>
                  <a:cubicBezTo>
                    <a:pt x="4471" y="7277"/>
                    <a:pt x="4529" y="7277"/>
                    <a:pt x="4587" y="7277"/>
                  </a:cubicBezTo>
                  <a:cubicBezTo>
                    <a:pt x="5767" y="7277"/>
                    <a:pt x="6860" y="6973"/>
                    <a:pt x="7828" y="6703"/>
                  </a:cubicBezTo>
                  <a:cubicBezTo>
                    <a:pt x="8633" y="6478"/>
                    <a:pt x="9402" y="6266"/>
                    <a:pt x="10083" y="6266"/>
                  </a:cubicBezTo>
                  <a:cubicBezTo>
                    <a:pt x="10185" y="6266"/>
                    <a:pt x="10285" y="6271"/>
                    <a:pt x="10384" y="6281"/>
                  </a:cubicBezTo>
                  <a:cubicBezTo>
                    <a:pt x="10813" y="6327"/>
                    <a:pt x="11200" y="6356"/>
                    <a:pt x="11544" y="6356"/>
                  </a:cubicBezTo>
                  <a:cubicBezTo>
                    <a:pt x="12253" y="6356"/>
                    <a:pt x="12781" y="6233"/>
                    <a:pt x="13130" y="5882"/>
                  </a:cubicBezTo>
                  <a:cubicBezTo>
                    <a:pt x="13432" y="5578"/>
                    <a:pt x="13552" y="5130"/>
                    <a:pt x="13487" y="4551"/>
                  </a:cubicBezTo>
                  <a:cubicBezTo>
                    <a:pt x="13304" y="2939"/>
                    <a:pt x="11372" y="233"/>
                    <a:pt x="11289" y="118"/>
                  </a:cubicBezTo>
                  <a:cubicBezTo>
                    <a:pt x="11234" y="43"/>
                    <a:pt x="11148" y="1"/>
                    <a:pt x="1105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952;p38">
              <a:extLst>
                <a:ext uri="{FF2B5EF4-FFF2-40B4-BE49-F238E27FC236}">
                  <a16:creationId xmlns:a16="http://schemas.microsoft.com/office/drawing/2014/main" id="{4AA52007-A3C9-4DFA-8700-FE1A01EE0618}"/>
                </a:ext>
              </a:extLst>
            </p:cNvPr>
            <p:cNvSpPr/>
            <p:nvPr/>
          </p:nvSpPr>
          <p:spPr>
            <a:xfrm>
              <a:off x="3769825" y="5244525"/>
              <a:ext cx="131125" cy="77275"/>
            </a:xfrm>
            <a:custGeom>
              <a:avLst/>
              <a:gdLst/>
              <a:ahLst/>
              <a:cxnLst/>
              <a:rect l="l" t="t" r="r" b="b"/>
              <a:pathLst>
                <a:path w="5245" h="3091" extrusionOk="0">
                  <a:moveTo>
                    <a:pt x="2791" y="0"/>
                  </a:moveTo>
                  <a:cubicBezTo>
                    <a:pt x="2200" y="279"/>
                    <a:pt x="1668" y="576"/>
                    <a:pt x="1302" y="888"/>
                  </a:cubicBezTo>
                  <a:cubicBezTo>
                    <a:pt x="1" y="2001"/>
                    <a:pt x="2700" y="3028"/>
                    <a:pt x="5047" y="3090"/>
                  </a:cubicBezTo>
                  <a:cubicBezTo>
                    <a:pt x="5056" y="3090"/>
                    <a:pt x="5066" y="3090"/>
                    <a:pt x="5075" y="3090"/>
                  </a:cubicBezTo>
                  <a:cubicBezTo>
                    <a:pt x="5132" y="3090"/>
                    <a:pt x="5188" y="3088"/>
                    <a:pt x="5245" y="3088"/>
                  </a:cubicBezTo>
                  <a:cubicBezTo>
                    <a:pt x="4997" y="2249"/>
                    <a:pt x="4357" y="791"/>
                    <a:pt x="279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953;p38">
              <a:extLst>
                <a:ext uri="{FF2B5EF4-FFF2-40B4-BE49-F238E27FC236}">
                  <a16:creationId xmlns:a16="http://schemas.microsoft.com/office/drawing/2014/main" id="{E6B00840-F403-4E7C-BE70-52253AC7531A}"/>
                </a:ext>
              </a:extLst>
            </p:cNvPr>
            <p:cNvSpPr/>
            <p:nvPr/>
          </p:nvSpPr>
          <p:spPr>
            <a:xfrm>
              <a:off x="3785500" y="5237450"/>
              <a:ext cx="123575" cy="91400"/>
            </a:xfrm>
            <a:custGeom>
              <a:avLst/>
              <a:gdLst/>
              <a:ahLst/>
              <a:cxnLst/>
              <a:rect l="l" t="t" r="r" b="b"/>
              <a:pathLst>
                <a:path w="4943" h="3656" extrusionOk="0">
                  <a:moveTo>
                    <a:pt x="2157" y="599"/>
                  </a:moveTo>
                  <a:cubicBezTo>
                    <a:pt x="3344" y="1248"/>
                    <a:pt x="3937" y="2318"/>
                    <a:pt x="4223" y="3082"/>
                  </a:cubicBezTo>
                  <a:cubicBezTo>
                    <a:pt x="2402" y="2994"/>
                    <a:pt x="817" y="2363"/>
                    <a:pt x="634" y="1848"/>
                  </a:cubicBezTo>
                  <a:cubicBezTo>
                    <a:pt x="616" y="1797"/>
                    <a:pt x="562" y="1641"/>
                    <a:pt x="858" y="1386"/>
                  </a:cubicBezTo>
                  <a:cubicBezTo>
                    <a:pt x="1142" y="1144"/>
                    <a:pt x="1568" y="886"/>
                    <a:pt x="2157" y="599"/>
                  </a:cubicBezTo>
                  <a:close/>
                  <a:moveTo>
                    <a:pt x="2163" y="0"/>
                  </a:moveTo>
                  <a:cubicBezTo>
                    <a:pt x="2121" y="0"/>
                    <a:pt x="2080" y="9"/>
                    <a:pt x="2042" y="28"/>
                  </a:cubicBezTo>
                  <a:cubicBezTo>
                    <a:pt x="1331" y="366"/>
                    <a:pt x="838" y="660"/>
                    <a:pt x="492" y="957"/>
                  </a:cubicBezTo>
                  <a:cubicBezTo>
                    <a:pt x="1" y="1377"/>
                    <a:pt x="8" y="1775"/>
                    <a:pt x="102" y="2037"/>
                  </a:cubicBezTo>
                  <a:cubicBezTo>
                    <a:pt x="472" y="3086"/>
                    <a:pt x="2846" y="3614"/>
                    <a:pt x="4412" y="3656"/>
                  </a:cubicBezTo>
                  <a:lnTo>
                    <a:pt x="4557" y="3656"/>
                  </a:lnTo>
                  <a:lnTo>
                    <a:pt x="4620" y="3655"/>
                  </a:lnTo>
                  <a:cubicBezTo>
                    <a:pt x="4808" y="3652"/>
                    <a:pt x="4943" y="3472"/>
                    <a:pt x="4890" y="3292"/>
                  </a:cubicBezTo>
                  <a:cubicBezTo>
                    <a:pt x="4637" y="2435"/>
                    <a:pt x="3964" y="876"/>
                    <a:pt x="2291" y="31"/>
                  </a:cubicBezTo>
                  <a:cubicBezTo>
                    <a:pt x="2251" y="10"/>
                    <a:pt x="2207" y="0"/>
                    <a:pt x="21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954;p38">
              <a:extLst>
                <a:ext uri="{FF2B5EF4-FFF2-40B4-BE49-F238E27FC236}">
                  <a16:creationId xmlns:a16="http://schemas.microsoft.com/office/drawing/2014/main" id="{E6712DE8-6BA1-49EF-8F10-F60966B5F72C}"/>
                </a:ext>
              </a:extLst>
            </p:cNvPr>
            <p:cNvSpPr/>
            <p:nvPr/>
          </p:nvSpPr>
          <p:spPr>
            <a:xfrm>
              <a:off x="3928650" y="5190925"/>
              <a:ext cx="75125" cy="38500"/>
            </a:xfrm>
            <a:custGeom>
              <a:avLst/>
              <a:gdLst/>
              <a:ahLst/>
              <a:cxnLst/>
              <a:rect l="l" t="t" r="r" b="b"/>
              <a:pathLst>
                <a:path w="3005" h="1540" extrusionOk="0">
                  <a:moveTo>
                    <a:pt x="591" y="1"/>
                  </a:moveTo>
                  <a:lnTo>
                    <a:pt x="591" y="1"/>
                  </a:lnTo>
                  <a:cubicBezTo>
                    <a:pt x="0" y="318"/>
                    <a:pt x="1507" y="1539"/>
                    <a:pt x="2226" y="1539"/>
                  </a:cubicBezTo>
                  <a:cubicBezTo>
                    <a:pt x="2288" y="1539"/>
                    <a:pt x="2344" y="1530"/>
                    <a:pt x="2393" y="1511"/>
                  </a:cubicBezTo>
                  <a:cubicBezTo>
                    <a:pt x="3004" y="1264"/>
                    <a:pt x="591" y="1"/>
                    <a:pt x="59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955;p38">
              <a:extLst>
                <a:ext uri="{FF2B5EF4-FFF2-40B4-BE49-F238E27FC236}">
                  <a16:creationId xmlns:a16="http://schemas.microsoft.com/office/drawing/2014/main" id="{7D0CAA6C-A7AF-46D0-8619-8C206C0147B2}"/>
                </a:ext>
              </a:extLst>
            </p:cNvPr>
            <p:cNvSpPr/>
            <p:nvPr/>
          </p:nvSpPr>
          <p:spPr>
            <a:xfrm>
              <a:off x="3935125" y="5187375"/>
              <a:ext cx="59900" cy="45575"/>
            </a:xfrm>
            <a:custGeom>
              <a:avLst/>
              <a:gdLst/>
              <a:ahLst/>
              <a:cxnLst/>
              <a:rect l="l" t="t" r="r" b="b"/>
              <a:pathLst>
                <a:path w="2396" h="1823" extrusionOk="0">
                  <a:moveTo>
                    <a:pt x="348" y="311"/>
                  </a:moveTo>
                  <a:cubicBezTo>
                    <a:pt x="1284" y="809"/>
                    <a:pt x="2074" y="1361"/>
                    <a:pt x="2081" y="1521"/>
                  </a:cubicBezTo>
                  <a:cubicBezTo>
                    <a:pt x="2050" y="1534"/>
                    <a:pt x="2012" y="1540"/>
                    <a:pt x="1970" y="1540"/>
                  </a:cubicBezTo>
                  <a:cubicBezTo>
                    <a:pt x="1538" y="1540"/>
                    <a:pt x="587" y="933"/>
                    <a:pt x="372" y="473"/>
                  </a:cubicBezTo>
                  <a:cubicBezTo>
                    <a:pt x="332" y="387"/>
                    <a:pt x="333" y="341"/>
                    <a:pt x="348" y="311"/>
                  </a:cubicBezTo>
                  <a:close/>
                  <a:moveTo>
                    <a:pt x="331" y="1"/>
                  </a:moveTo>
                  <a:cubicBezTo>
                    <a:pt x="308" y="1"/>
                    <a:pt x="285" y="6"/>
                    <a:pt x="264" y="18"/>
                  </a:cubicBezTo>
                  <a:cubicBezTo>
                    <a:pt x="56" y="131"/>
                    <a:pt x="0" y="345"/>
                    <a:pt x="116" y="593"/>
                  </a:cubicBezTo>
                  <a:cubicBezTo>
                    <a:pt x="350" y="1092"/>
                    <a:pt x="1345" y="1822"/>
                    <a:pt x="1967" y="1822"/>
                  </a:cubicBezTo>
                  <a:cubicBezTo>
                    <a:pt x="1970" y="1822"/>
                    <a:pt x="1973" y="1822"/>
                    <a:pt x="1976" y="1822"/>
                  </a:cubicBezTo>
                  <a:cubicBezTo>
                    <a:pt x="2048" y="1822"/>
                    <a:pt x="2119" y="1809"/>
                    <a:pt x="2187" y="1783"/>
                  </a:cubicBezTo>
                  <a:cubicBezTo>
                    <a:pt x="2343" y="1721"/>
                    <a:pt x="2372" y="1608"/>
                    <a:pt x="2375" y="1547"/>
                  </a:cubicBezTo>
                  <a:cubicBezTo>
                    <a:pt x="2396" y="1112"/>
                    <a:pt x="999" y="333"/>
                    <a:pt x="397" y="17"/>
                  </a:cubicBezTo>
                  <a:cubicBezTo>
                    <a:pt x="376" y="6"/>
                    <a:pt x="354" y="1"/>
                    <a:pt x="3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956;p38">
              <a:extLst>
                <a:ext uri="{FF2B5EF4-FFF2-40B4-BE49-F238E27FC236}">
                  <a16:creationId xmlns:a16="http://schemas.microsoft.com/office/drawing/2014/main" id="{4E056F88-8020-466B-B2C7-CF96BA626C7C}"/>
                </a:ext>
              </a:extLst>
            </p:cNvPr>
            <p:cNvSpPr/>
            <p:nvPr/>
          </p:nvSpPr>
          <p:spPr>
            <a:xfrm>
              <a:off x="3905225" y="5197325"/>
              <a:ext cx="75125" cy="38450"/>
            </a:xfrm>
            <a:custGeom>
              <a:avLst/>
              <a:gdLst/>
              <a:ahLst/>
              <a:cxnLst/>
              <a:rect l="l" t="t" r="r" b="b"/>
              <a:pathLst>
                <a:path w="3005" h="1538" extrusionOk="0">
                  <a:moveTo>
                    <a:pt x="591" y="0"/>
                  </a:moveTo>
                  <a:lnTo>
                    <a:pt x="591" y="0"/>
                  </a:lnTo>
                  <a:cubicBezTo>
                    <a:pt x="1" y="317"/>
                    <a:pt x="1506" y="1538"/>
                    <a:pt x="2226" y="1538"/>
                  </a:cubicBezTo>
                  <a:cubicBezTo>
                    <a:pt x="2289" y="1538"/>
                    <a:pt x="2345" y="1528"/>
                    <a:pt x="2394" y="1509"/>
                  </a:cubicBezTo>
                  <a:cubicBezTo>
                    <a:pt x="3005" y="1263"/>
                    <a:pt x="591" y="0"/>
                    <a:pt x="59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957;p38">
              <a:extLst>
                <a:ext uri="{FF2B5EF4-FFF2-40B4-BE49-F238E27FC236}">
                  <a16:creationId xmlns:a16="http://schemas.microsoft.com/office/drawing/2014/main" id="{5E86747F-23A8-405E-B23A-12A102363555}"/>
                </a:ext>
              </a:extLst>
            </p:cNvPr>
            <p:cNvSpPr/>
            <p:nvPr/>
          </p:nvSpPr>
          <p:spPr>
            <a:xfrm>
              <a:off x="3911700" y="5193775"/>
              <a:ext cx="59900" cy="45550"/>
            </a:xfrm>
            <a:custGeom>
              <a:avLst/>
              <a:gdLst/>
              <a:ahLst/>
              <a:cxnLst/>
              <a:rect l="l" t="t" r="r" b="b"/>
              <a:pathLst>
                <a:path w="2396" h="1822" extrusionOk="0">
                  <a:moveTo>
                    <a:pt x="348" y="311"/>
                  </a:moveTo>
                  <a:lnTo>
                    <a:pt x="348" y="311"/>
                  </a:lnTo>
                  <a:cubicBezTo>
                    <a:pt x="1285" y="809"/>
                    <a:pt x="2074" y="1362"/>
                    <a:pt x="2082" y="1520"/>
                  </a:cubicBezTo>
                  <a:cubicBezTo>
                    <a:pt x="2048" y="1534"/>
                    <a:pt x="2008" y="1541"/>
                    <a:pt x="1962" y="1541"/>
                  </a:cubicBezTo>
                  <a:cubicBezTo>
                    <a:pt x="1522" y="1541"/>
                    <a:pt x="587" y="930"/>
                    <a:pt x="372" y="472"/>
                  </a:cubicBezTo>
                  <a:cubicBezTo>
                    <a:pt x="333" y="388"/>
                    <a:pt x="333" y="340"/>
                    <a:pt x="348" y="311"/>
                  </a:cubicBezTo>
                  <a:close/>
                  <a:moveTo>
                    <a:pt x="331" y="1"/>
                  </a:moveTo>
                  <a:cubicBezTo>
                    <a:pt x="308" y="1"/>
                    <a:pt x="285" y="6"/>
                    <a:pt x="264" y="17"/>
                  </a:cubicBezTo>
                  <a:cubicBezTo>
                    <a:pt x="56" y="130"/>
                    <a:pt x="0" y="344"/>
                    <a:pt x="116" y="592"/>
                  </a:cubicBezTo>
                  <a:cubicBezTo>
                    <a:pt x="349" y="1091"/>
                    <a:pt x="1345" y="1821"/>
                    <a:pt x="1967" y="1821"/>
                  </a:cubicBezTo>
                  <a:cubicBezTo>
                    <a:pt x="1970" y="1822"/>
                    <a:pt x="1973" y="1822"/>
                    <a:pt x="1976" y="1822"/>
                  </a:cubicBezTo>
                  <a:cubicBezTo>
                    <a:pt x="2048" y="1822"/>
                    <a:pt x="2119" y="1809"/>
                    <a:pt x="2187" y="1783"/>
                  </a:cubicBezTo>
                  <a:cubicBezTo>
                    <a:pt x="2343" y="1720"/>
                    <a:pt x="2372" y="1608"/>
                    <a:pt x="2375" y="1548"/>
                  </a:cubicBezTo>
                  <a:cubicBezTo>
                    <a:pt x="2396" y="1112"/>
                    <a:pt x="999" y="332"/>
                    <a:pt x="397" y="17"/>
                  </a:cubicBezTo>
                  <a:cubicBezTo>
                    <a:pt x="376" y="6"/>
                    <a:pt x="354" y="1"/>
                    <a:pt x="3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958;p38">
              <a:extLst>
                <a:ext uri="{FF2B5EF4-FFF2-40B4-BE49-F238E27FC236}">
                  <a16:creationId xmlns:a16="http://schemas.microsoft.com/office/drawing/2014/main" id="{3C2CE870-448B-40D6-ACDA-D26A748940DB}"/>
                </a:ext>
              </a:extLst>
            </p:cNvPr>
            <p:cNvSpPr/>
            <p:nvPr/>
          </p:nvSpPr>
          <p:spPr>
            <a:xfrm>
              <a:off x="3891700" y="5206675"/>
              <a:ext cx="75100" cy="38475"/>
            </a:xfrm>
            <a:custGeom>
              <a:avLst/>
              <a:gdLst/>
              <a:ahLst/>
              <a:cxnLst/>
              <a:rect l="l" t="t" r="r" b="b"/>
              <a:pathLst>
                <a:path w="3004" h="1539" extrusionOk="0">
                  <a:moveTo>
                    <a:pt x="589" y="0"/>
                  </a:moveTo>
                  <a:lnTo>
                    <a:pt x="589" y="0"/>
                  </a:lnTo>
                  <a:cubicBezTo>
                    <a:pt x="0" y="317"/>
                    <a:pt x="1505" y="1539"/>
                    <a:pt x="2225" y="1539"/>
                  </a:cubicBezTo>
                  <a:cubicBezTo>
                    <a:pt x="2287" y="1539"/>
                    <a:pt x="2344" y="1529"/>
                    <a:pt x="2392" y="1510"/>
                  </a:cubicBezTo>
                  <a:cubicBezTo>
                    <a:pt x="3003" y="1264"/>
                    <a:pt x="590" y="0"/>
                    <a:pt x="58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959;p38">
              <a:extLst>
                <a:ext uri="{FF2B5EF4-FFF2-40B4-BE49-F238E27FC236}">
                  <a16:creationId xmlns:a16="http://schemas.microsoft.com/office/drawing/2014/main" id="{40CB5A5E-6BEF-4C21-B118-00E88B394F81}"/>
                </a:ext>
              </a:extLst>
            </p:cNvPr>
            <p:cNvSpPr/>
            <p:nvPr/>
          </p:nvSpPr>
          <p:spPr>
            <a:xfrm>
              <a:off x="3898125" y="5203125"/>
              <a:ext cx="59950" cy="45550"/>
            </a:xfrm>
            <a:custGeom>
              <a:avLst/>
              <a:gdLst/>
              <a:ahLst/>
              <a:cxnLst/>
              <a:rect l="l" t="t" r="r" b="b"/>
              <a:pathLst>
                <a:path w="2398" h="1822" extrusionOk="0">
                  <a:moveTo>
                    <a:pt x="349" y="312"/>
                  </a:moveTo>
                  <a:cubicBezTo>
                    <a:pt x="1286" y="808"/>
                    <a:pt x="2075" y="1362"/>
                    <a:pt x="2082" y="1522"/>
                  </a:cubicBezTo>
                  <a:cubicBezTo>
                    <a:pt x="2051" y="1535"/>
                    <a:pt x="2015" y="1540"/>
                    <a:pt x="1973" y="1540"/>
                  </a:cubicBezTo>
                  <a:cubicBezTo>
                    <a:pt x="1543" y="1540"/>
                    <a:pt x="590" y="935"/>
                    <a:pt x="374" y="475"/>
                  </a:cubicBezTo>
                  <a:cubicBezTo>
                    <a:pt x="333" y="388"/>
                    <a:pt x="333" y="340"/>
                    <a:pt x="349" y="312"/>
                  </a:cubicBezTo>
                  <a:close/>
                  <a:moveTo>
                    <a:pt x="333" y="1"/>
                  </a:moveTo>
                  <a:cubicBezTo>
                    <a:pt x="310" y="1"/>
                    <a:pt x="287" y="7"/>
                    <a:pt x="266" y="18"/>
                  </a:cubicBezTo>
                  <a:cubicBezTo>
                    <a:pt x="56" y="130"/>
                    <a:pt x="1" y="345"/>
                    <a:pt x="117" y="593"/>
                  </a:cubicBezTo>
                  <a:cubicBezTo>
                    <a:pt x="351" y="1091"/>
                    <a:pt x="1345" y="1821"/>
                    <a:pt x="1968" y="1821"/>
                  </a:cubicBezTo>
                  <a:cubicBezTo>
                    <a:pt x="1971" y="1821"/>
                    <a:pt x="1974" y="1821"/>
                    <a:pt x="1977" y="1821"/>
                  </a:cubicBezTo>
                  <a:cubicBezTo>
                    <a:pt x="2049" y="1821"/>
                    <a:pt x="2120" y="1808"/>
                    <a:pt x="2188" y="1783"/>
                  </a:cubicBezTo>
                  <a:cubicBezTo>
                    <a:pt x="2344" y="1720"/>
                    <a:pt x="2372" y="1608"/>
                    <a:pt x="2376" y="1546"/>
                  </a:cubicBezTo>
                  <a:cubicBezTo>
                    <a:pt x="2397" y="1112"/>
                    <a:pt x="1000" y="332"/>
                    <a:pt x="398" y="17"/>
                  </a:cubicBezTo>
                  <a:cubicBezTo>
                    <a:pt x="377" y="6"/>
                    <a:pt x="355" y="1"/>
                    <a:pt x="3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960;p38">
              <a:extLst>
                <a:ext uri="{FF2B5EF4-FFF2-40B4-BE49-F238E27FC236}">
                  <a16:creationId xmlns:a16="http://schemas.microsoft.com/office/drawing/2014/main" id="{0EA86F60-3879-4D01-B25A-1CDECD01500A}"/>
                </a:ext>
              </a:extLst>
            </p:cNvPr>
            <p:cNvSpPr/>
            <p:nvPr/>
          </p:nvSpPr>
          <p:spPr>
            <a:xfrm>
              <a:off x="3866775" y="5218000"/>
              <a:ext cx="75125" cy="38475"/>
            </a:xfrm>
            <a:custGeom>
              <a:avLst/>
              <a:gdLst/>
              <a:ahLst/>
              <a:cxnLst/>
              <a:rect l="l" t="t" r="r" b="b"/>
              <a:pathLst>
                <a:path w="3005" h="1539" extrusionOk="0">
                  <a:moveTo>
                    <a:pt x="590" y="0"/>
                  </a:moveTo>
                  <a:lnTo>
                    <a:pt x="590" y="0"/>
                  </a:lnTo>
                  <a:cubicBezTo>
                    <a:pt x="0" y="318"/>
                    <a:pt x="1507" y="1539"/>
                    <a:pt x="2226" y="1539"/>
                  </a:cubicBezTo>
                  <a:cubicBezTo>
                    <a:pt x="2288" y="1539"/>
                    <a:pt x="2344" y="1530"/>
                    <a:pt x="2393" y="1510"/>
                  </a:cubicBezTo>
                  <a:cubicBezTo>
                    <a:pt x="3005" y="1263"/>
                    <a:pt x="590" y="0"/>
                    <a:pt x="59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961;p38">
              <a:extLst>
                <a:ext uri="{FF2B5EF4-FFF2-40B4-BE49-F238E27FC236}">
                  <a16:creationId xmlns:a16="http://schemas.microsoft.com/office/drawing/2014/main" id="{6274C096-367E-4086-B8EC-EE5AA970EA08}"/>
                </a:ext>
              </a:extLst>
            </p:cNvPr>
            <p:cNvSpPr/>
            <p:nvPr/>
          </p:nvSpPr>
          <p:spPr>
            <a:xfrm>
              <a:off x="3873225" y="5214450"/>
              <a:ext cx="59925" cy="45550"/>
            </a:xfrm>
            <a:custGeom>
              <a:avLst/>
              <a:gdLst/>
              <a:ahLst/>
              <a:cxnLst/>
              <a:rect l="l" t="t" r="r" b="b"/>
              <a:pathLst>
                <a:path w="2397" h="1822" extrusionOk="0">
                  <a:moveTo>
                    <a:pt x="348" y="311"/>
                  </a:moveTo>
                  <a:lnTo>
                    <a:pt x="348" y="311"/>
                  </a:lnTo>
                  <a:cubicBezTo>
                    <a:pt x="1285" y="810"/>
                    <a:pt x="2075" y="1361"/>
                    <a:pt x="2082" y="1521"/>
                  </a:cubicBezTo>
                  <a:cubicBezTo>
                    <a:pt x="2051" y="1533"/>
                    <a:pt x="2013" y="1539"/>
                    <a:pt x="1971" y="1539"/>
                  </a:cubicBezTo>
                  <a:cubicBezTo>
                    <a:pt x="1540" y="1539"/>
                    <a:pt x="588" y="933"/>
                    <a:pt x="372" y="473"/>
                  </a:cubicBezTo>
                  <a:cubicBezTo>
                    <a:pt x="332" y="387"/>
                    <a:pt x="333" y="340"/>
                    <a:pt x="348" y="311"/>
                  </a:cubicBezTo>
                  <a:close/>
                  <a:moveTo>
                    <a:pt x="332" y="0"/>
                  </a:moveTo>
                  <a:cubicBezTo>
                    <a:pt x="309" y="0"/>
                    <a:pt x="286" y="6"/>
                    <a:pt x="265" y="17"/>
                  </a:cubicBezTo>
                  <a:cubicBezTo>
                    <a:pt x="56" y="130"/>
                    <a:pt x="0" y="345"/>
                    <a:pt x="116" y="592"/>
                  </a:cubicBezTo>
                  <a:cubicBezTo>
                    <a:pt x="350" y="1091"/>
                    <a:pt x="1345" y="1822"/>
                    <a:pt x="1967" y="1822"/>
                  </a:cubicBezTo>
                  <a:cubicBezTo>
                    <a:pt x="1970" y="1822"/>
                    <a:pt x="1973" y="1822"/>
                    <a:pt x="1976" y="1822"/>
                  </a:cubicBezTo>
                  <a:cubicBezTo>
                    <a:pt x="2048" y="1822"/>
                    <a:pt x="2120" y="1809"/>
                    <a:pt x="2187" y="1782"/>
                  </a:cubicBezTo>
                  <a:cubicBezTo>
                    <a:pt x="2343" y="1721"/>
                    <a:pt x="2372" y="1607"/>
                    <a:pt x="2375" y="1547"/>
                  </a:cubicBezTo>
                  <a:cubicBezTo>
                    <a:pt x="2397" y="1112"/>
                    <a:pt x="999" y="333"/>
                    <a:pt x="398" y="16"/>
                  </a:cubicBezTo>
                  <a:cubicBezTo>
                    <a:pt x="377" y="6"/>
                    <a:pt x="355" y="0"/>
                    <a:pt x="3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962;p38">
              <a:extLst>
                <a:ext uri="{FF2B5EF4-FFF2-40B4-BE49-F238E27FC236}">
                  <a16:creationId xmlns:a16="http://schemas.microsoft.com/office/drawing/2014/main" id="{1D5D1109-6E19-401E-A53E-56BB5AD9AD72}"/>
                </a:ext>
              </a:extLst>
            </p:cNvPr>
            <p:cNvSpPr/>
            <p:nvPr/>
          </p:nvSpPr>
          <p:spPr>
            <a:xfrm>
              <a:off x="3784100" y="5269900"/>
              <a:ext cx="331850" cy="51950"/>
            </a:xfrm>
            <a:custGeom>
              <a:avLst/>
              <a:gdLst/>
              <a:ahLst/>
              <a:cxnLst/>
              <a:rect l="l" t="t" r="r" b="b"/>
              <a:pathLst>
                <a:path w="13274" h="2078" extrusionOk="0">
                  <a:moveTo>
                    <a:pt x="13273" y="0"/>
                  </a:moveTo>
                  <a:lnTo>
                    <a:pt x="13273" y="0"/>
                  </a:lnTo>
                  <a:cubicBezTo>
                    <a:pt x="12902" y="127"/>
                    <a:pt x="12332" y="252"/>
                    <a:pt x="11457" y="306"/>
                  </a:cubicBezTo>
                  <a:cubicBezTo>
                    <a:pt x="9377" y="432"/>
                    <a:pt x="8242" y="629"/>
                    <a:pt x="6074" y="1050"/>
                  </a:cubicBezTo>
                  <a:cubicBezTo>
                    <a:pt x="5433" y="1175"/>
                    <a:pt x="4800" y="1245"/>
                    <a:pt x="4175" y="1245"/>
                  </a:cubicBezTo>
                  <a:cubicBezTo>
                    <a:pt x="2892" y="1245"/>
                    <a:pt x="1647" y="949"/>
                    <a:pt x="458" y="220"/>
                  </a:cubicBezTo>
                  <a:lnTo>
                    <a:pt x="458" y="220"/>
                  </a:lnTo>
                  <a:cubicBezTo>
                    <a:pt x="0" y="1190"/>
                    <a:pt x="2375" y="2020"/>
                    <a:pt x="4476" y="2075"/>
                  </a:cubicBezTo>
                  <a:cubicBezTo>
                    <a:pt x="4533" y="2077"/>
                    <a:pt x="4589" y="2077"/>
                    <a:pt x="4645" y="2077"/>
                  </a:cubicBezTo>
                  <a:cubicBezTo>
                    <a:pt x="6759" y="2077"/>
                    <a:pt x="8574" y="1066"/>
                    <a:pt x="10126" y="1066"/>
                  </a:cubicBezTo>
                  <a:cubicBezTo>
                    <a:pt x="10242" y="1066"/>
                    <a:pt x="10357" y="1072"/>
                    <a:pt x="10470" y="1084"/>
                  </a:cubicBezTo>
                  <a:cubicBezTo>
                    <a:pt x="10866" y="1126"/>
                    <a:pt x="11242" y="1156"/>
                    <a:pt x="11582" y="1156"/>
                  </a:cubicBezTo>
                  <a:cubicBezTo>
                    <a:pt x="12559" y="1156"/>
                    <a:pt x="13241" y="909"/>
                    <a:pt x="1327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963;p38">
              <a:extLst>
                <a:ext uri="{FF2B5EF4-FFF2-40B4-BE49-F238E27FC236}">
                  <a16:creationId xmlns:a16="http://schemas.microsoft.com/office/drawing/2014/main" id="{190A8210-459A-45D0-B887-176B33F802A1}"/>
                </a:ext>
              </a:extLst>
            </p:cNvPr>
            <p:cNvSpPr/>
            <p:nvPr/>
          </p:nvSpPr>
          <p:spPr>
            <a:xfrm>
              <a:off x="3785925" y="5262825"/>
              <a:ext cx="337200" cy="66075"/>
            </a:xfrm>
            <a:custGeom>
              <a:avLst/>
              <a:gdLst/>
              <a:ahLst/>
              <a:cxnLst/>
              <a:rect l="l" t="t" r="r" b="b"/>
              <a:pathLst>
                <a:path w="13488" h="2643" extrusionOk="0">
                  <a:moveTo>
                    <a:pt x="12826" y="682"/>
                  </a:moveTo>
                  <a:lnTo>
                    <a:pt x="12826" y="682"/>
                  </a:lnTo>
                  <a:cubicBezTo>
                    <a:pt x="12789" y="758"/>
                    <a:pt x="12737" y="826"/>
                    <a:pt x="12674" y="881"/>
                  </a:cubicBezTo>
                  <a:cubicBezTo>
                    <a:pt x="12434" y="1089"/>
                    <a:pt x="12011" y="1157"/>
                    <a:pt x="11512" y="1157"/>
                  </a:cubicBezTo>
                  <a:cubicBezTo>
                    <a:pt x="11175" y="1157"/>
                    <a:pt x="10802" y="1126"/>
                    <a:pt x="10427" y="1085"/>
                  </a:cubicBezTo>
                  <a:cubicBezTo>
                    <a:pt x="10305" y="1072"/>
                    <a:pt x="10180" y="1066"/>
                    <a:pt x="10055" y="1066"/>
                  </a:cubicBezTo>
                  <a:cubicBezTo>
                    <a:pt x="9299" y="1066"/>
                    <a:pt x="8498" y="1289"/>
                    <a:pt x="7658" y="1523"/>
                  </a:cubicBezTo>
                  <a:cubicBezTo>
                    <a:pt x="6687" y="1794"/>
                    <a:pt x="5690" y="2077"/>
                    <a:pt x="4596" y="2077"/>
                  </a:cubicBezTo>
                  <a:cubicBezTo>
                    <a:pt x="4534" y="2077"/>
                    <a:pt x="4472" y="2076"/>
                    <a:pt x="4410" y="2074"/>
                  </a:cubicBezTo>
                  <a:cubicBezTo>
                    <a:pt x="2861" y="2034"/>
                    <a:pt x="1271" y="1572"/>
                    <a:pt x="762" y="1038"/>
                  </a:cubicBezTo>
                  <a:lnTo>
                    <a:pt x="762" y="1038"/>
                  </a:lnTo>
                  <a:cubicBezTo>
                    <a:pt x="1783" y="1554"/>
                    <a:pt x="2892" y="1810"/>
                    <a:pt x="4111" y="1810"/>
                  </a:cubicBezTo>
                  <a:cubicBezTo>
                    <a:pt x="4729" y="1810"/>
                    <a:pt x="5376" y="1744"/>
                    <a:pt x="6054" y="1613"/>
                  </a:cubicBezTo>
                  <a:cubicBezTo>
                    <a:pt x="8256" y="1183"/>
                    <a:pt x="9357" y="995"/>
                    <a:pt x="11400" y="871"/>
                  </a:cubicBezTo>
                  <a:cubicBezTo>
                    <a:pt x="11946" y="839"/>
                    <a:pt x="12423" y="775"/>
                    <a:pt x="12826" y="682"/>
                  </a:cubicBezTo>
                  <a:close/>
                  <a:moveTo>
                    <a:pt x="13201" y="1"/>
                  </a:moveTo>
                  <a:cubicBezTo>
                    <a:pt x="13170" y="1"/>
                    <a:pt x="13139" y="6"/>
                    <a:pt x="13109" y="16"/>
                  </a:cubicBezTo>
                  <a:cubicBezTo>
                    <a:pt x="12676" y="165"/>
                    <a:pt x="12089" y="262"/>
                    <a:pt x="11368" y="306"/>
                  </a:cubicBezTo>
                  <a:cubicBezTo>
                    <a:pt x="9290" y="432"/>
                    <a:pt x="8176" y="621"/>
                    <a:pt x="5947" y="1056"/>
                  </a:cubicBezTo>
                  <a:cubicBezTo>
                    <a:pt x="5307" y="1181"/>
                    <a:pt x="4698" y="1243"/>
                    <a:pt x="4116" y="1243"/>
                  </a:cubicBezTo>
                  <a:cubicBezTo>
                    <a:pt x="2788" y="1243"/>
                    <a:pt x="1605" y="917"/>
                    <a:pt x="534" y="260"/>
                  </a:cubicBezTo>
                  <a:cubicBezTo>
                    <a:pt x="488" y="234"/>
                    <a:pt x="436" y="220"/>
                    <a:pt x="384" y="220"/>
                  </a:cubicBezTo>
                  <a:cubicBezTo>
                    <a:pt x="357" y="220"/>
                    <a:pt x="331" y="224"/>
                    <a:pt x="304" y="231"/>
                  </a:cubicBezTo>
                  <a:cubicBezTo>
                    <a:pt x="227" y="254"/>
                    <a:pt x="164" y="309"/>
                    <a:pt x="129" y="382"/>
                  </a:cubicBezTo>
                  <a:cubicBezTo>
                    <a:pt x="0" y="656"/>
                    <a:pt x="19" y="943"/>
                    <a:pt x="184" y="1209"/>
                  </a:cubicBezTo>
                  <a:cubicBezTo>
                    <a:pt x="722" y="2082"/>
                    <a:pt x="2754" y="2598"/>
                    <a:pt x="4395" y="2641"/>
                  </a:cubicBezTo>
                  <a:cubicBezTo>
                    <a:pt x="4454" y="2643"/>
                    <a:pt x="4512" y="2643"/>
                    <a:pt x="4570" y="2643"/>
                  </a:cubicBezTo>
                  <a:cubicBezTo>
                    <a:pt x="5750" y="2643"/>
                    <a:pt x="6843" y="2339"/>
                    <a:pt x="7812" y="2069"/>
                  </a:cubicBezTo>
                  <a:cubicBezTo>
                    <a:pt x="8616" y="1845"/>
                    <a:pt x="9384" y="1633"/>
                    <a:pt x="10065" y="1633"/>
                  </a:cubicBezTo>
                  <a:cubicBezTo>
                    <a:pt x="10168" y="1633"/>
                    <a:pt x="10269" y="1638"/>
                    <a:pt x="10368" y="1648"/>
                  </a:cubicBezTo>
                  <a:cubicBezTo>
                    <a:pt x="10783" y="1693"/>
                    <a:pt x="11164" y="1721"/>
                    <a:pt x="11507" y="1721"/>
                  </a:cubicBezTo>
                  <a:cubicBezTo>
                    <a:pt x="12172" y="1721"/>
                    <a:pt x="12693" y="1614"/>
                    <a:pt x="13045" y="1308"/>
                  </a:cubicBezTo>
                  <a:cubicBezTo>
                    <a:pt x="13321" y="1070"/>
                    <a:pt x="13469" y="728"/>
                    <a:pt x="13484" y="293"/>
                  </a:cubicBezTo>
                  <a:cubicBezTo>
                    <a:pt x="13487" y="201"/>
                    <a:pt x="13445" y="112"/>
                    <a:pt x="13370" y="56"/>
                  </a:cubicBezTo>
                  <a:cubicBezTo>
                    <a:pt x="13320" y="20"/>
                    <a:pt x="13261" y="1"/>
                    <a:pt x="132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964;p38">
              <a:extLst>
                <a:ext uri="{FF2B5EF4-FFF2-40B4-BE49-F238E27FC236}">
                  <a16:creationId xmlns:a16="http://schemas.microsoft.com/office/drawing/2014/main" id="{F33F9B0B-815F-4746-8B9D-7CBB79E60264}"/>
                </a:ext>
              </a:extLst>
            </p:cNvPr>
            <p:cNvSpPr/>
            <p:nvPr/>
          </p:nvSpPr>
          <p:spPr>
            <a:xfrm>
              <a:off x="3801575" y="3619975"/>
              <a:ext cx="1281850" cy="1582825"/>
            </a:xfrm>
            <a:custGeom>
              <a:avLst/>
              <a:gdLst/>
              <a:ahLst/>
              <a:cxnLst/>
              <a:rect l="l" t="t" r="r" b="b"/>
              <a:pathLst>
                <a:path w="51274" h="63313" extrusionOk="0">
                  <a:moveTo>
                    <a:pt x="34102" y="1"/>
                  </a:moveTo>
                  <a:cubicBezTo>
                    <a:pt x="33263" y="1"/>
                    <a:pt x="31774" y="467"/>
                    <a:pt x="28977" y="1002"/>
                  </a:cubicBezTo>
                  <a:cubicBezTo>
                    <a:pt x="27658" y="1255"/>
                    <a:pt x="25894" y="1347"/>
                    <a:pt x="24027" y="1347"/>
                  </a:cubicBezTo>
                  <a:cubicBezTo>
                    <a:pt x="19049" y="1347"/>
                    <a:pt x="13334" y="694"/>
                    <a:pt x="13334" y="694"/>
                  </a:cubicBezTo>
                  <a:lnTo>
                    <a:pt x="12407" y="3061"/>
                  </a:lnTo>
                  <a:cubicBezTo>
                    <a:pt x="12407" y="3061"/>
                    <a:pt x="983" y="31355"/>
                    <a:pt x="491" y="32381"/>
                  </a:cubicBezTo>
                  <a:cubicBezTo>
                    <a:pt x="0" y="33406"/>
                    <a:pt x="5959" y="62187"/>
                    <a:pt x="6728" y="62848"/>
                  </a:cubicBezTo>
                  <a:cubicBezTo>
                    <a:pt x="7117" y="63182"/>
                    <a:pt x="7572" y="63312"/>
                    <a:pt x="8093" y="63312"/>
                  </a:cubicBezTo>
                  <a:cubicBezTo>
                    <a:pt x="8603" y="63312"/>
                    <a:pt x="9176" y="63188"/>
                    <a:pt x="9813" y="63008"/>
                  </a:cubicBezTo>
                  <a:cubicBezTo>
                    <a:pt x="11106" y="62645"/>
                    <a:pt x="10948" y="61738"/>
                    <a:pt x="10948" y="61738"/>
                  </a:cubicBezTo>
                  <a:lnTo>
                    <a:pt x="8983" y="35464"/>
                  </a:lnTo>
                  <a:lnTo>
                    <a:pt x="20292" y="13848"/>
                  </a:lnTo>
                  <a:lnTo>
                    <a:pt x="22968" y="14363"/>
                  </a:lnTo>
                  <a:cubicBezTo>
                    <a:pt x="22968" y="14363"/>
                    <a:pt x="25748" y="35236"/>
                    <a:pt x="27807" y="38632"/>
                  </a:cubicBezTo>
                  <a:cubicBezTo>
                    <a:pt x="29865" y="42029"/>
                    <a:pt x="47465" y="58290"/>
                    <a:pt x="47980" y="58702"/>
                  </a:cubicBezTo>
                  <a:cubicBezTo>
                    <a:pt x="48151" y="58840"/>
                    <a:pt x="48368" y="58885"/>
                    <a:pt x="48582" y="58885"/>
                  </a:cubicBezTo>
                  <a:cubicBezTo>
                    <a:pt x="49008" y="58885"/>
                    <a:pt x="49420" y="58702"/>
                    <a:pt x="49420" y="58702"/>
                  </a:cubicBezTo>
                  <a:cubicBezTo>
                    <a:pt x="51273" y="58187"/>
                    <a:pt x="51067" y="56644"/>
                    <a:pt x="51067" y="56644"/>
                  </a:cubicBezTo>
                  <a:cubicBezTo>
                    <a:pt x="51067" y="56644"/>
                    <a:pt x="45200" y="47999"/>
                    <a:pt x="42525" y="43675"/>
                  </a:cubicBezTo>
                  <a:cubicBezTo>
                    <a:pt x="39849" y="39353"/>
                    <a:pt x="37172" y="37397"/>
                    <a:pt x="37172" y="37397"/>
                  </a:cubicBezTo>
                  <a:cubicBezTo>
                    <a:pt x="37172" y="37397"/>
                    <a:pt x="35404" y="25464"/>
                    <a:pt x="34683" y="21449"/>
                  </a:cubicBezTo>
                  <a:cubicBezTo>
                    <a:pt x="33963" y="17435"/>
                    <a:pt x="35153" y="900"/>
                    <a:pt x="35153" y="900"/>
                  </a:cubicBezTo>
                  <a:cubicBezTo>
                    <a:pt x="34979" y="249"/>
                    <a:pt x="34714" y="1"/>
                    <a:pt x="3410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965;p38">
              <a:extLst>
                <a:ext uri="{FF2B5EF4-FFF2-40B4-BE49-F238E27FC236}">
                  <a16:creationId xmlns:a16="http://schemas.microsoft.com/office/drawing/2014/main" id="{2C4AD54C-AF87-4279-BACA-390FF12505B2}"/>
                </a:ext>
              </a:extLst>
            </p:cNvPr>
            <p:cNvSpPr/>
            <p:nvPr/>
          </p:nvSpPr>
          <p:spPr>
            <a:xfrm>
              <a:off x="3793375" y="3613100"/>
              <a:ext cx="1297275" cy="1596750"/>
            </a:xfrm>
            <a:custGeom>
              <a:avLst/>
              <a:gdLst/>
              <a:ahLst/>
              <a:cxnLst/>
              <a:rect l="l" t="t" r="r" b="b"/>
              <a:pathLst>
                <a:path w="51891" h="63870" extrusionOk="0">
                  <a:moveTo>
                    <a:pt x="34445" y="559"/>
                  </a:moveTo>
                  <a:cubicBezTo>
                    <a:pt x="34947" y="559"/>
                    <a:pt x="35073" y="761"/>
                    <a:pt x="35195" y="1203"/>
                  </a:cubicBezTo>
                  <a:cubicBezTo>
                    <a:pt x="35111" y="2373"/>
                    <a:pt x="34026" y="17839"/>
                    <a:pt x="34732" y="21774"/>
                  </a:cubicBezTo>
                  <a:cubicBezTo>
                    <a:pt x="35444" y="25737"/>
                    <a:pt x="37203" y="37594"/>
                    <a:pt x="37221" y="37714"/>
                  </a:cubicBezTo>
                  <a:cubicBezTo>
                    <a:pt x="37232" y="37789"/>
                    <a:pt x="37272" y="37856"/>
                    <a:pt x="37334" y="37901"/>
                  </a:cubicBezTo>
                  <a:cubicBezTo>
                    <a:pt x="37360" y="37919"/>
                    <a:pt x="39996" y="39872"/>
                    <a:pt x="42612" y="44100"/>
                  </a:cubicBezTo>
                  <a:cubicBezTo>
                    <a:pt x="45141" y="48185"/>
                    <a:pt x="50583" y="56225"/>
                    <a:pt x="51119" y="57015"/>
                  </a:cubicBezTo>
                  <a:cubicBezTo>
                    <a:pt x="51128" y="57281"/>
                    <a:pt x="51072" y="58316"/>
                    <a:pt x="49634" y="58719"/>
                  </a:cubicBezTo>
                  <a:cubicBezTo>
                    <a:pt x="49506" y="58776"/>
                    <a:pt x="49196" y="58877"/>
                    <a:pt x="48909" y="58877"/>
                  </a:cubicBezTo>
                  <a:cubicBezTo>
                    <a:pt x="48749" y="58877"/>
                    <a:pt x="48595" y="58845"/>
                    <a:pt x="48484" y="58757"/>
                  </a:cubicBezTo>
                  <a:cubicBezTo>
                    <a:pt x="48330" y="58632"/>
                    <a:pt x="30454" y="42188"/>
                    <a:pt x="28377" y="38761"/>
                  </a:cubicBezTo>
                  <a:cubicBezTo>
                    <a:pt x="26373" y="35453"/>
                    <a:pt x="23603" y="14809"/>
                    <a:pt x="23576" y="14600"/>
                  </a:cubicBezTo>
                  <a:cubicBezTo>
                    <a:pt x="23560" y="14480"/>
                    <a:pt x="23469" y="14383"/>
                    <a:pt x="23349" y="14360"/>
                  </a:cubicBezTo>
                  <a:lnTo>
                    <a:pt x="20673" y="13846"/>
                  </a:lnTo>
                  <a:cubicBezTo>
                    <a:pt x="20656" y="13843"/>
                    <a:pt x="20638" y="13841"/>
                    <a:pt x="20621" y="13841"/>
                  </a:cubicBezTo>
                  <a:cubicBezTo>
                    <a:pt x="20517" y="13841"/>
                    <a:pt x="20419" y="13899"/>
                    <a:pt x="20369" y="13993"/>
                  </a:cubicBezTo>
                  <a:lnTo>
                    <a:pt x="9061" y="35608"/>
                  </a:lnTo>
                  <a:cubicBezTo>
                    <a:pt x="9036" y="35654"/>
                    <a:pt x="9025" y="35707"/>
                    <a:pt x="9030" y="35759"/>
                  </a:cubicBezTo>
                  <a:lnTo>
                    <a:pt x="10998" y="62061"/>
                  </a:lnTo>
                  <a:cubicBezTo>
                    <a:pt x="10999" y="62068"/>
                    <a:pt x="11099" y="62720"/>
                    <a:pt x="10064" y="63012"/>
                  </a:cubicBezTo>
                  <a:cubicBezTo>
                    <a:pt x="9427" y="63191"/>
                    <a:pt x="8879" y="63307"/>
                    <a:pt x="8410" y="63307"/>
                  </a:cubicBezTo>
                  <a:cubicBezTo>
                    <a:pt x="7955" y="63307"/>
                    <a:pt x="7574" y="63198"/>
                    <a:pt x="7261" y="62930"/>
                  </a:cubicBezTo>
                  <a:cubicBezTo>
                    <a:pt x="6405" y="61732"/>
                    <a:pt x="745" y="34099"/>
                    <a:pt x="1075" y="32778"/>
                  </a:cubicBezTo>
                  <a:cubicBezTo>
                    <a:pt x="1564" y="31757"/>
                    <a:pt x="12530" y="4598"/>
                    <a:pt x="12999" y="3440"/>
                  </a:cubicBezTo>
                  <a:lnTo>
                    <a:pt x="13845" y="1274"/>
                  </a:lnTo>
                  <a:cubicBezTo>
                    <a:pt x="14960" y="1396"/>
                    <a:pt x="19912" y="1908"/>
                    <a:pt x="24327" y="1908"/>
                  </a:cubicBezTo>
                  <a:cubicBezTo>
                    <a:pt x="26217" y="1908"/>
                    <a:pt x="28008" y="1814"/>
                    <a:pt x="29358" y="1556"/>
                  </a:cubicBezTo>
                  <a:cubicBezTo>
                    <a:pt x="30516" y="1335"/>
                    <a:pt x="31453" y="1123"/>
                    <a:pt x="32206" y="955"/>
                  </a:cubicBezTo>
                  <a:cubicBezTo>
                    <a:pt x="33353" y="698"/>
                    <a:pt x="34028" y="559"/>
                    <a:pt x="34445" y="559"/>
                  </a:cubicBezTo>
                  <a:close/>
                  <a:moveTo>
                    <a:pt x="34433" y="0"/>
                  </a:moveTo>
                  <a:cubicBezTo>
                    <a:pt x="33878" y="0"/>
                    <a:pt x="33122" y="170"/>
                    <a:pt x="32082" y="404"/>
                  </a:cubicBezTo>
                  <a:cubicBezTo>
                    <a:pt x="31333" y="572"/>
                    <a:pt x="30402" y="782"/>
                    <a:pt x="29253" y="1001"/>
                  </a:cubicBezTo>
                  <a:cubicBezTo>
                    <a:pt x="27960" y="1249"/>
                    <a:pt x="26222" y="1339"/>
                    <a:pt x="24376" y="1339"/>
                  </a:cubicBezTo>
                  <a:cubicBezTo>
                    <a:pt x="19457" y="1339"/>
                    <a:pt x="13772" y="699"/>
                    <a:pt x="13693" y="688"/>
                  </a:cubicBezTo>
                  <a:cubicBezTo>
                    <a:pt x="13683" y="687"/>
                    <a:pt x="13672" y="687"/>
                    <a:pt x="13662" y="687"/>
                  </a:cubicBezTo>
                  <a:cubicBezTo>
                    <a:pt x="13547" y="687"/>
                    <a:pt x="13441" y="757"/>
                    <a:pt x="13398" y="867"/>
                  </a:cubicBezTo>
                  <a:lnTo>
                    <a:pt x="12473" y="3230"/>
                  </a:lnTo>
                  <a:cubicBezTo>
                    <a:pt x="12359" y="3513"/>
                    <a:pt x="1047" y="31528"/>
                    <a:pt x="565" y="32535"/>
                  </a:cubicBezTo>
                  <a:cubicBezTo>
                    <a:pt x="1" y="33711"/>
                    <a:pt x="5896" y="62498"/>
                    <a:pt x="6872" y="63338"/>
                  </a:cubicBezTo>
                  <a:cubicBezTo>
                    <a:pt x="7331" y="63732"/>
                    <a:pt x="7871" y="63869"/>
                    <a:pt x="8435" y="63869"/>
                  </a:cubicBezTo>
                  <a:cubicBezTo>
                    <a:pt x="9025" y="63869"/>
                    <a:pt x="9643" y="63719"/>
                    <a:pt x="10219" y="63556"/>
                  </a:cubicBezTo>
                  <a:cubicBezTo>
                    <a:pt x="11434" y="63214"/>
                    <a:pt x="11625" y="62366"/>
                    <a:pt x="11559" y="61992"/>
                  </a:cubicBezTo>
                  <a:lnTo>
                    <a:pt x="9599" y="35799"/>
                  </a:lnTo>
                  <a:lnTo>
                    <a:pt x="20772" y="14442"/>
                  </a:lnTo>
                  <a:lnTo>
                    <a:pt x="23043" y="14877"/>
                  </a:lnTo>
                  <a:cubicBezTo>
                    <a:pt x="23350" y="17164"/>
                    <a:pt x="25913" y="35788"/>
                    <a:pt x="27892" y="39055"/>
                  </a:cubicBezTo>
                  <a:cubicBezTo>
                    <a:pt x="29967" y="42477"/>
                    <a:pt x="47338" y="58564"/>
                    <a:pt x="48131" y="59199"/>
                  </a:cubicBezTo>
                  <a:cubicBezTo>
                    <a:pt x="48364" y="59385"/>
                    <a:pt x="48647" y="59445"/>
                    <a:pt x="48914" y="59445"/>
                  </a:cubicBezTo>
                  <a:cubicBezTo>
                    <a:pt x="49369" y="59445"/>
                    <a:pt x="49779" y="59272"/>
                    <a:pt x="49824" y="59250"/>
                  </a:cubicBezTo>
                  <a:cubicBezTo>
                    <a:pt x="51890" y="58676"/>
                    <a:pt x="51678" y="56900"/>
                    <a:pt x="51675" y="56882"/>
                  </a:cubicBezTo>
                  <a:cubicBezTo>
                    <a:pt x="51670" y="56838"/>
                    <a:pt x="51653" y="56797"/>
                    <a:pt x="51629" y="56761"/>
                  </a:cubicBezTo>
                  <a:cubicBezTo>
                    <a:pt x="51571" y="56674"/>
                    <a:pt x="45735" y="48070"/>
                    <a:pt x="43093" y="43802"/>
                  </a:cubicBezTo>
                  <a:cubicBezTo>
                    <a:pt x="40669" y="39887"/>
                    <a:pt x="38274" y="37914"/>
                    <a:pt x="37763" y="37517"/>
                  </a:cubicBezTo>
                  <a:cubicBezTo>
                    <a:pt x="37580" y="36282"/>
                    <a:pt x="35964" y="25437"/>
                    <a:pt x="35289" y="21675"/>
                  </a:cubicBezTo>
                  <a:cubicBezTo>
                    <a:pt x="34583" y="17741"/>
                    <a:pt x="35751" y="1361"/>
                    <a:pt x="35763" y="1197"/>
                  </a:cubicBezTo>
                  <a:cubicBezTo>
                    <a:pt x="35765" y="1165"/>
                    <a:pt x="35762" y="1134"/>
                    <a:pt x="35755" y="1103"/>
                  </a:cubicBezTo>
                  <a:cubicBezTo>
                    <a:pt x="35537" y="289"/>
                    <a:pt x="35156" y="0"/>
                    <a:pt x="3443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966;p38">
              <a:extLst>
                <a:ext uri="{FF2B5EF4-FFF2-40B4-BE49-F238E27FC236}">
                  <a16:creationId xmlns:a16="http://schemas.microsoft.com/office/drawing/2014/main" id="{4410F3F4-AEE3-45B2-8680-E9ACA4983F3A}"/>
                </a:ext>
              </a:extLst>
            </p:cNvPr>
            <p:cNvSpPr/>
            <p:nvPr/>
          </p:nvSpPr>
          <p:spPr>
            <a:xfrm>
              <a:off x="4154275" y="3915350"/>
              <a:ext cx="162100" cy="57925"/>
            </a:xfrm>
            <a:custGeom>
              <a:avLst/>
              <a:gdLst/>
              <a:ahLst/>
              <a:cxnLst/>
              <a:rect l="l" t="t" r="r" b="b"/>
              <a:pathLst>
                <a:path w="6484" h="2317" extrusionOk="0">
                  <a:moveTo>
                    <a:pt x="317" y="1"/>
                  </a:moveTo>
                  <a:cubicBezTo>
                    <a:pt x="195" y="1"/>
                    <a:pt x="82" y="81"/>
                    <a:pt x="45" y="203"/>
                  </a:cubicBezTo>
                  <a:cubicBezTo>
                    <a:pt x="1" y="353"/>
                    <a:pt x="87" y="510"/>
                    <a:pt x="237" y="555"/>
                  </a:cubicBezTo>
                  <a:lnTo>
                    <a:pt x="6102" y="2305"/>
                  </a:lnTo>
                  <a:cubicBezTo>
                    <a:pt x="6128" y="2312"/>
                    <a:pt x="6156" y="2317"/>
                    <a:pt x="6184" y="2317"/>
                  </a:cubicBezTo>
                  <a:cubicBezTo>
                    <a:pt x="6324" y="2317"/>
                    <a:pt x="6444" y="2214"/>
                    <a:pt x="6463" y="2074"/>
                  </a:cubicBezTo>
                  <a:cubicBezTo>
                    <a:pt x="6484" y="1935"/>
                    <a:pt x="6399" y="1803"/>
                    <a:pt x="6264" y="1762"/>
                  </a:cubicBezTo>
                  <a:lnTo>
                    <a:pt x="397" y="13"/>
                  </a:lnTo>
                  <a:cubicBezTo>
                    <a:pt x="371" y="5"/>
                    <a:pt x="343" y="1"/>
                    <a:pt x="31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967;p38">
              <a:extLst>
                <a:ext uri="{FF2B5EF4-FFF2-40B4-BE49-F238E27FC236}">
                  <a16:creationId xmlns:a16="http://schemas.microsoft.com/office/drawing/2014/main" id="{18D31F39-EA93-4BF4-87C5-8C34C7571C29}"/>
                </a:ext>
              </a:extLst>
            </p:cNvPr>
            <p:cNvSpPr/>
            <p:nvPr/>
          </p:nvSpPr>
          <p:spPr>
            <a:xfrm>
              <a:off x="4085250" y="3943675"/>
              <a:ext cx="215475" cy="37325"/>
            </a:xfrm>
            <a:custGeom>
              <a:avLst/>
              <a:gdLst/>
              <a:ahLst/>
              <a:cxnLst/>
              <a:rect l="l" t="t" r="r" b="b"/>
              <a:pathLst>
                <a:path w="8619" h="1493" extrusionOk="0">
                  <a:moveTo>
                    <a:pt x="303" y="1"/>
                  </a:moveTo>
                  <a:cubicBezTo>
                    <a:pt x="163" y="1"/>
                    <a:pt x="35" y="105"/>
                    <a:pt x="17" y="250"/>
                  </a:cubicBezTo>
                  <a:cubicBezTo>
                    <a:pt x="0" y="406"/>
                    <a:pt x="111" y="546"/>
                    <a:pt x="266" y="564"/>
                  </a:cubicBezTo>
                  <a:lnTo>
                    <a:pt x="8294" y="1490"/>
                  </a:lnTo>
                  <a:cubicBezTo>
                    <a:pt x="8305" y="1492"/>
                    <a:pt x="8317" y="1492"/>
                    <a:pt x="8328" y="1492"/>
                  </a:cubicBezTo>
                  <a:cubicBezTo>
                    <a:pt x="8478" y="1492"/>
                    <a:pt x="8601" y="1375"/>
                    <a:pt x="8610" y="1225"/>
                  </a:cubicBezTo>
                  <a:cubicBezTo>
                    <a:pt x="8619" y="1075"/>
                    <a:pt x="8509" y="945"/>
                    <a:pt x="8359" y="928"/>
                  </a:cubicBezTo>
                  <a:lnTo>
                    <a:pt x="332" y="2"/>
                  </a:lnTo>
                  <a:cubicBezTo>
                    <a:pt x="322" y="1"/>
                    <a:pt x="313" y="1"/>
                    <a:pt x="30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968;p38">
              <a:extLst>
                <a:ext uri="{FF2B5EF4-FFF2-40B4-BE49-F238E27FC236}">
                  <a16:creationId xmlns:a16="http://schemas.microsoft.com/office/drawing/2014/main" id="{94755953-0110-40B6-A1CE-DBBE69F7F887}"/>
                </a:ext>
              </a:extLst>
            </p:cNvPr>
            <p:cNvSpPr/>
            <p:nvPr/>
          </p:nvSpPr>
          <p:spPr>
            <a:xfrm>
              <a:off x="4575950" y="3715975"/>
              <a:ext cx="66600" cy="129525"/>
            </a:xfrm>
            <a:custGeom>
              <a:avLst/>
              <a:gdLst/>
              <a:ahLst/>
              <a:cxnLst/>
              <a:rect l="l" t="t" r="r" b="b"/>
              <a:pathLst>
                <a:path w="2664" h="5181" extrusionOk="0">
                  <a:moveTo>
                    <a:pt x="2327" y="1"/>
                  </a:moveTo>
                  <a:cubicBezTo>
                    <a:pt x="2276" y="1"/>
                    <a:pt x="2225" y="14"/>
                    <a:pt x="2179" y="43"/>
                  </a:cubicBezTo>
                  <a:cubicBezTo>
                    <a:pt x="2090" y="99"/>
                    <a:pt x="1" y="1449"/>
                    <a:pt x="132" y="3013"/>
                  </a:cubicBezTo>
                  <a:cubicBezTo>
                    <a:pt x="204" y="3873"/>
                    <a:pt x="917" y="4594"/>
                    <a:pt x="2248" y="5158"/>
                  </a:cubicBezTo>
                  <a:cubicBezTo>
                    <a:pt x="2283" y="5173"/>
                    <a:pt x="2321" y="5180"/>
                    <a:pt x="2359" y="5180"/>
                  </a:cubicBezTo>
                  <a:cubicBezTo>
                    <a:pt x="2360" y="5180"/>
                    <a:pt x="2361" y="5180"/>
                    <a:pt x="2362" y="5180"/>
                  </a:cubicBezTo>
                  <a:cubicBezTo>
                    <a:pt x="2494" y="5180"/>
                    <a:pt x="2609" y="5085"/>
                    <a:pt x="2636" y="4954"/>
                  </a:cubicBezTo>
                  <a:cubicBezTo>
                    <a:pt x="2664" y="4823"/>
                    <a:pt x="2593" y="4690"/>
                    <a:pt x="2469" y="4637"/>
                  </a:cubicBezTo>
                  <a:cubicBezTo>
                    <a:pt x="1346" y="4162"/>
                    <a:pt x="750" y="3600"/>
                    <a:pt x="696" y="2966"/>
                  </a:cubicBezTo>
                  <a:cubicBezTo>
                    <a:pt x="593" y="1742"/>
                    <a:pt x="2464" y="531"/>
                    <a:pt x="2482" y="520"/>
                  </a:cubicBezTo>
                  <a:cubicBezTo>
                    <a:pt x="2611" y="434"/>
                    <a:pt x="2648" y="262"/>
                    <a:pt x="2565" y="132"/>
                  </a:cubicBezTo>
                  <a:cubicBezTo>
                    <a:pt x="2511" y="47"/>
                    <a:pt x="2420" y="1"/>
                    <a:pt x="232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969;p38">
              <a:extLst>
                <a:ext uri="{FF2B5EF4-FFF2-40B4-BE49-F238E27FC236}">
                  <a16:creationId xmlns:a16="http://schemas.microsoft.com/office/drawing/2014/main" id="{EF3716E0-EB88-4A75-8E2F-089DCF4C027B}"/>
                </a:ext>
              </a:extLst>
            </p:cNvPr>
            <p:cNvSpPr/>
            <p:nvPr/>
          </p:nvSpPr>
          <p:spPr>
            <a:xfrm>
              <a:off x="4257700" y="3744100"/>
              <a:ext cx="76975" cy="175650"/>
            </a:xfrm>
            <a:custGeom>
              <a:avLst/>
              <a:gdLst/>
              <a:ahLst/>
              <a:cxnLst/>
              <a:rect l="l" t="t" r="r" b="b"/>
              <a:pathLst>
                <a:path w="3079" h="7026" extrusionOk="0">
                  <a:moveTo>
                    <a:pt x="2766" y="1"/>
                  </a:moveTo>
                  <a:cubicBezTo>
                    <a:pt x="2639" y="1"/>
                    <a:pt x="2523" y="86"/>
                    <a:pt x="2491" y="215"/>
                  </a:cubicBezTo>
                  <a:lnTo>
                    <a:pt x="1843" y="2812"/>
                  </a:lnTo>
                  <a:lnTo>
                    <a:pt x="114" y="4538"/>
                  </a:lnTo>
                  <a:cubicBezTo>
                    <a:pt x="0" y="4653"/>
                    <a:pt x="5" y="4840"/>
                    <a:pt x="125" y="4949"/>
                  </a:cubicBezTo>
                  <a:lnTo>
                    <a:pt x="2352" y="6953"/>
                  </a:lnTo>
                  <a:cubicBezTo>
                    <a:pt x="2405" y="7000"/>
                    <a:pt x="2472" y="7026"/>
                    <a:pt x="2543" y="7026"/>
                  </a:cubicBezTo>
                  <a:lnTo>
                    <a:pt x="2543" y="7025"/>
                  </a:lnTo>
                  <a:cubicBezTo>
                    <a:pt x="2543" y="7025"/>
                    <a:pt x="2543" y="7025"/>
                    <a:pt x="2544" y="7025"/>
                  </a:cubicBezTo>
                  <a:cubicBezTo>
                    <a:pt x="2803" y="7025"/>
                    <a:pt x="2925" y="6705"/>
                    <a:pt x="2732" y="6531"/>
                  </a:cubicBezTo>
                  <a:lnTo>
                    <a:pt x="726" y="4727"/>
                  </a:lnTo>
                  <a:lnTo>
                    <a:pt x="2297" y="3156"/>
                  </a:lnTo>
                  <a:cubicBezTo>
                    <a:pt x="2333" y="3119"/>
                    <a:pt x="2359" y="3074"/>
                    <a:pt x="2372" y="3025"/>
                  </a:cubicBezTo>
                  <a:lnTo>
                    <a:pt x="3040" y="352"/>
                  </a:lnTo>
                  <a:cubicBezTo>
                    <a:pt x="3078" y="200"/>
                    <a:pt x="2986" y="47"/>
                    <a:pt x="2834" y="9"/>
                  </a:cubicBezTo>
                  <a:cubicBezTo>
                    <a:pt x="2811" y="3"/>
                    <a:pt x="2788" y="1"/>
                    <a:pt x="27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970;p38">
              <a:extLst>
                <a:ext uri="{FF2B5EF4-FFF2-40B4-BE49-F238E27FC236}">
                  <a16:creationId xmlns:a16="http://schemas.microsoft.com/office/drawing/2014/main" id="{8E9334BD-310E-4E49-8E83-9AC248ABDBCA}"/>
                </a:ext>
              </a:extLst>
            </p:cNvPr>
            <p:cNvSpPr/>
            <p:nvPr/>
          </p:nvSpPr>
          <p:spPr>
            <a:xfrm>
              <a:off x="4127225" y="2778000"/>
              <a:ext cx="886950" cy="960325"/>
            </a:xfrm>
            <a:custGeom>
              <a:avLst/>
              <a:gdLst/>
              <a:ahLst/>
              <a:cxnLst/>
              <a:rect l="l" t="t" r="r" b="b"/>
              <a:pathLst>
                <a:path w="35478" h="38413" extrusionOk="0">
                  <a:moveTo>
                    <a:pt x="11437" y="0"/>
                  </a:moveTo>
                  <a:cubicBezTo>
                    <a:pt x="11020" y="0"/>
                    <a:pt x="10641" y="2"/>
                    <a:pt x="10311" y="6"/>
                  </a:cubicBezTo>
                  <a:lnTo>
                    <a:pt x="4940" y="17151"/>
                  </a:lnTo>
                  <a:cubicBezTo>
                    <a:pt x="4940" y="17151"/>
                    <a:pt x="0" y="34237"/>
                    <a:pt x="206" y="34957"/>
                  </a:cubicBezTo>
                  <a:cubicBezTo>
                    <a:pt x="412" y="35677"/>
                    <a:pt x="3911" y="37325"/>
                    <a:pt x="11733" y="38251"/>
                  </a:cubicBezTo>
                  <a:cubicBezTo>
                    <a:pt x="12679" y="38363"/>
                    <a:pt x="13559" y="38413"/>
                    <a:pt x="14376" y="38413"/>
                  </a:cubicBezTo>
                  <a:cubicBezTo>
                    <a:pt x="20307" y="38413"/>
                    <a:pt x="22873" y="35759"/>
                    <a:pt x="23055" y="34854"/>
                  </a:cubicBezTo>
                  <a:cubicBezTo>
                    <a:pt x="23260" y="33825"/>
                    <a:pt x="22848" y="32075"/>
                    <a:pt x="22848" y="32075"/>
                  </a:cubicBezTo>
                  <a:lnTo>
                    <a:pt x="25525" y="27341"/>
                  </a:lnTo>
                  <a:lnTo>
                    <a:pt x="34377" y="12785"/>
                  </a:lnTo>
                  <a:cubicBezTo>
                    <a:pt x="35478" y="10973"/>
                    <a:pt x="35073" y="8628"/>
                    <a:pt x="33429" y="7292"/>
                  </a:cubicBezTo>
                  <a:cubicBezTo>
                    <a:pt x="29471" y="4078"/>
                    <a:pt x="24556" y="197"/>
                    <a:pt x="24556" y="197"/>
                  </a:cubicBezTo>
                  <a:cubicBezTo>
                    <a:pt x="24556" y="197"/>
                    <a:pt x="15854" y="0"/>
                    <a:pt x="11437" y="0"/>
                  </a:cubicBezTo>
                  <a:close/>
                </a:path>
              </a:pathLst>
            </a:custGeom>
            <a:solidFill>
              <a:srgbClr val="ACF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971;p38">
              <a:extLst>
                <a:ext uri="{FF2B5EF4-FFF2-40B4-BE49-F238E27FC236}">
                  <a16:creationId xmlns:a16="http://schemas.microsoft.com/office/drawing/2014/main" id="{EFC606DE-3ACA-4371-95D9-CDC2100772FB}"/>
                </a:ext>
              </a:extLst>
            </p:cNvPr>
            <p:cNvSpPr/>
            <p:nvPr/>
          </p:nvSpPr>
          <p:spPr>
            <a:xfrm>
              <a:off x="4120300" y="2770925"/>
              <a:ext cx="901625" cy="974500"/>
            </a:xfrm>
            <a:custGeom>
              <a:avLst/>
              <a:gdLst/>
              <a:ahLst/>
              <a:cxnLst/>
              <a:rect l="l" t="t" r="r" b="b"/>
              <a:pathLst>
                <a:path w="36065" h="38980" extrusionOk="0">
                  <a:moveTo>
                    <a:pt x="11769" y="565"/>
                  </a:moveTo>
                  <a:cubicBezTo>
                    <a:pt x="15915" y="565"/>
                    <a:pt x="23778" y="739"/>
                    <a:pt x="24732" y="760"/>
                  </a:cubicBezTo>
                  <a:cubicBezTo>
                    <a:pt x="25363" y="1259"/>
                    <a:pt x="29880" y="4832"/>
                    <a:pt x="33528" y="7794"/>
                  </a:cubicBezTo>
                  <a:cubicBezTo>
                    <a:pt x="35056" y="9035"/>
                    <a:pt x="35435" y="11238"/>
                    <a:pt x="34412" y="12920"/>
                  </a:cubicBezTo>
                  <a:lnTo>
                    <a:pt x="25556" y="27485"/>
                  </a:lnTo>
                  <a:lnTo>
                    <a:pt x="22879" y="32219"/>
                  </a:lnTo>
                  <a:cubicBezTo>
                    <a:pt x="22844" y="32281"/>
                    <a:pt x="22834" y="32354"/>
                    <a:pt x="22850" y="32423"/>
                  </a:cubicBezTo>
                  <a:cubicBezTo>
                    <a:pt x="22855" y="32440"/>
                    <a:pt x="23246" y="34124"/>
                    <a:pt x="23054" y="35082"/>
                  </a:cubicBezTo>
                  <a:cubicBezTo>
                    <a:pt x="22892" y="35894"/>
                    <a:pt x="20394" y="38413"/>
                    <a:pt x="14649" y="38413"/>
                  </a:cubicBezTo>
                  <a:cubicBezTo>
                    <a:pt x="13845" y="38413"/>
                    <a:pt x="12977" y="38364"/>
                    <a:pt x="12043" y="38253"/>
                  </a:cubicBezTo>
                  <a:cubicBezTo>
                    <a:pt x="3925" y="37291"/>
                    <a:pt x="887" y="35627"/>
                    <a:pt x="759" y="35186"/>
                  </a:cubicBezTo>
                  <a:cubicBezTo>
                    <a:pt x="698" y="34435"/>
                    <a:pt x="3554" y="24205"/>
                    <a:pt x="5487" y="17519"/>
                  </a:cubicBezTo>
                  <a:lnTo>
                    <a:pt x="10797" y="569"/>
                  </a:lnTo>
                  <a:cubicBezTo>
                    <a:pt x="11090" y="566"/>
                    <a:pt x="11416" y="565"/>
                    <a:pt x="11769" y="565"/>
                  </a:cubicBezTo>
                  <a:close/>
                  <a:moveTo>
                    <a:pt x="11620" y="0"/>
                  </a:moveTo>
                  <a:cubicBezTo>
                    <a:pt x="11239" y="0"/>
                    <a:pt x="10891" y="2"/>
                    <a:pt x="10586" y="5"/>
                  </a:cubicBezTo>
                  <a:cubicBezTo>
                    <a:pt x="10463" y="7"/>
                    <a:pt x="10356" y="87"/>
                    <a:pt x="10319" y="204"/>
                  </a:cubicBezTo>
                  <a:lnTo>
                    <a:pt x="4945" y="17356"/>
                  </a:lnTo>
                  <a:cubicBezTo>
                    <a:pt x="3781" y="21383"/>
                    <a:pt x="0" y="34576"/>
                    <a:pt x="212" y="35318"/>
                  </a:cubicBezTo>
                  <a:cubicBezTo>
                    <a:pt x="513" y="36373"/>
                    <a:pt x="4739" y="37959"/>
                    <a:pt x="11977" y="38814"/>
                  </a:cubicBezTo>
                  <a:cubicBezTo>
                    <a:pt x="12936" y="38928"/>
                    <a:pt x="13827" y="38979"/>
                    <a:pt x="14654" y="38979"/>
                  </a:cubicBezTo>
                  <a:cubicBezTo>
                    <a:pt x="20820" y="38979"/>
                    <a:pt x="23419" y="36143"/>
                    <a:pt x="23609" y="35194"/>
                  </a:cubicBezTo>
                  <a:cubicBezTo>
                    <a:pt x="23797" y="34257"/>
                    <a:pt x="23514" y="32812"/>
                    <a:pt x="23426" y="32404"/>
                  </a:cubicBezTo>
                  <a:lnTo>
                    <a:pt x="26044" y="27770"/>
                  </a:lnTo>
                  <a:lnTo>
                    <a:pt x="34895" y="13215"/>
                  </a:lnTo>
                  <a:cubicBezTo>
                    <a:pt x="36064" y="11292"/>
                    <a:pt x="35631" y="8773"/>
                    <a:pt x="33884" y="7356"/>
                  </a:cubicBezTo>
                  <a:cubicBezTo>
                    <a:pt x="29970" y="4178"/>
                    <a:pt x="25058" y="296"/>
                    <a:pt x="25008" y="257"/>
                  </a:cubicBezTo>
                  <a:cubicBezTo>
                    <a:pt x="24960" y="219"/>
                    <a:pt x="24901" y="199"/>
                    <a:pt x="24840" y="197"/>
                  </a:cubicBezTo>
                  <a:cubicBezTo>
                    <a:pt x="24743" y="194"/>
                    <a:pt x="15975" y="0"/>
                    <a:pt x="116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972;p38">
              <a:extLst>
                <a:ext uri="{FF2B5EF4-FFF2-40B4-BE49-F238E27FC236}">
                  <a16:creationId xmlns:a16="http://schemas.microsoft.com/office/drawing/2014/main" id="{72AA4D3A-7C47-414C-960A-B330593DFF13}"/>
                </a:ext>
              </a:extLst>
            </p:cNvPr>
            <p:cNvSpPr/>
            <p:nvPr/>
          </p:nvSpPr>
          <p:spPr>
            <a:xfrm>
              <a:off x="4499925" y="2779525"/>
              <a:ext cx="385300" cy="261475"/>
            </a:xfrm>
            <a:custGeom>
              <a:avLst/>
              <a:gdLst/>
              <a:ahLst/>
              <a:cxnLst/>
              <a:rect l="l" t="t" r="r" b="b"/>
              <a:pathLst>
                <a:path w="15412" h="10459" extrusionOk="0">
                  <a:moveTo>
                    <a:pt x="2527" y="0"/>
                  </a:moveTo>
                  <a:cubicBezTo>
                    <a:pt x="1600" y="2115"/>
                    <a:pt x="1" y="6438"/>
                    <a:pt x="1317" y="8577"/>
                  </a:cubicBezTo>
                  <a:cubicBezTo>
                    <a:pt x="1996" y="9680"/>
                    <a:pt x="3321" y="10459"/>
                    <a:pt x="5158" y="10459"/>
                  </a:cubicBezTo>
                  <a:cubicBezTo>
                    <a:pt x="7710" y="10459"/>
                    <a:pt x="11250" y="8955"/>
                    <a:pt x="15411" y="4724"/>
                  </a:cubicBezTo>
                  <a:cubicBezTo>
                    <a:pt x="12381" y="2294"/>
                    <a:pt x="9648" y="136"/>
                    <a:pt x="9648" y="136"/>
                  </a:cubicBezTo>
                  <a:cubicBezTo>
                    <a:pt x="9648" y="136"/>
                    <a:pt x="6189" y="58"/>
                    <a:pt x="25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973;p38">
              <a:extLst>
                <a:ext uri="{FF2B5EF4-FFF2-40B4-BE49-F238E27FC236}">
                  <a16:creationId xmlns:a16="http://schemas.microsoft.com/office/drawing/2014/main" id="{474DE85A-FBD3-4981-BB2F-543CBAB6C647}"/>
                </a:ext>
              </a:extLst>
            </p:cNvPr>
            <p:cNvSpPr/>
            <p:nvPr/>
          </p:nvSpPr>
          <p:spPr>
            <a:xfrm>
              <a:off x="4492750" y="2772450"/>
              <a:ext cx="400450" cy="275600"/>
            </a:xfrm>
            <a:custGeom>
              <a:avLst/>
              <a:gdLst/>
              <a:ahLst/>
              <a:cxnLst/>
              <a:rect l="l" t="t" r="r" b="b"/>
              <a:pathLst>
                <a:path w="16018" h="11024" extrusionOk="0">
                  <a:moveTo>
                    <a:pt x="2997" y="569"/>
                  </a:moveTo>
                  <a:cubicBezTo>
                    <a:pt x="6234" y="620"/>
                    <a:pt x="9267" y="686"/>
                    <a:pt x="9833" y="699"/>
                  </a:cubicBezTo>
                  <a:cubicBezTo>
                    <a:pt x="10275" y="1049"/>
                    <a:pt x="12636" y="2917"/>
                    <a:pt x="15276" y="5032"/>
                  </a:cubicBezTo>
                  <a:cubicBezTo>
                    <a:pt x="10707" y="9595"/>
                    <a:pt x="7337" y="10459"/>
                    <a:pt x="5437" y="10459"/>
                  </a:cubicBezTo>
                  <a:cubicBezTo>
                    <a:pt x="5199" y="10459"/>
                    <a:pt x="4984" y="10445"/>
                    <a:pt x="4793" y="10424"/>
                  </a:cubicBezTo>
                  <a:cubicBezTo>
                    <a:pt x="3480" y="10275"/>
                    <a:pt x="2432" y="9667"/>
                    <a:pt x="1844" y="8712"/>
                  </a:cubicBezTo>
                  <a:cubicBezTo>
                    <a:pt x="611" y="6706"/>
                    <a:pt x="2178" y="2475"/>
                    <a:pt x="2997" y="569"/>
                  </a:cubicBezTo>
                  <a:close/>
                  <a:moveTo>
                    <a:pt x="2818" y="1"/>
                  </a:moveTo>
                  <a:cubicBezTo>
                    <a:pt x="2720" y="5"/>
                    <a:pt x="2601" y="65"/>
                    <a:pt x="2554" y="169"/>
                  </a:cubicBezTo>
                  <a:cubicBezTo>
                    <a:pt x="1525" y="2520"/>
                    <a:pt x="1" y="6795"/>
                    <a:pt x="1363" y="9008"/>
                  </a:cubicBezTo>
                  <a:cubicBezTo>
                    <a:pt x="2044" y="10114"/>
                    <a:pt x="3240" y="10817"/>
                    <a:pt x="4730" y="10986"/>
                  </a:cubicBezTo>
                  <a:cubicBezTo>
                    <a:pt x="4962" y="11012"/>
                    <a:pt x="5196" y="11024"/>
                    <a:pt x="5430" y="11024"/>
                  </a:cubicBezTo>
                  <a:cubicBezTo>
                    <a:pt x="7470" y="11024"/>
                    <a:pt x="11085" y="10100"/>
                    <a:pt x="15901" y="5206"/>
                  </a:cubicBezTo>
                  <a:cubicBezTo>
                    <a:pt x="16018" y="5087"/>
                    <a:pt x="16006" y="4892"/>
                    <a:pt x="15876" y="4787"/>
                  </a:cubicBezTo>
                  <a:cubicBezTo>
                    <a:pt x="12843" y="2356"/>
                    <a:pt x="10110" y="196"/>
                    <a:pt x="10110" y="196"/>
                  </a:cubicBezTo>
                  <a:cubicBezTo>
                    <a:pt x="10062" y="158"/>
                    <a:pt x="10002" y="138"/>
                    <a:pt x="9941" y="136"/>
                  </a:cubicBezTo>
                  <a:cubicBezTo>
                    <a:pt x="9941" y="136"/>
                    <a:pt x="6481" y="57"/>
                    <a:pt x="281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974;p38">
              <a:extLst>
                <a:ext uri="{FF2B5EF4-FFF2-40B4-BE49-F238E27FC236}">
                  <a16:creationId xmlns:a16="http://schemas.microsoft.com/office/drawing/2014/main" id="{269CB9A9-F143-4563-8498-67F032AE1BB6}"/>
                </a:ext>
              </a:extLst>
            </p:cNvPr>
            <p:cNvSpPr/>
            <p:nvPr/>
          </p:nvSpPr>
          <p:spPr>
            <a:xfrm>
              <a:off x="4541500" y="2338925"/>
              <a:ext cx="473450" cy="642100"/>
            </a:xfrm>
            <a:custGeom>
              <a:avLst/>
              <a:gdLst/>
              <a:ahLst/>
              <a:cxnLst/>
              <a:rect l="l" t="t" r="r" b="b"/>
              <a:pathLst>
                <a:path w="18938" h="25684" extrusionOk="0">
                  <a:moveTo>
                    <a:pt x="9543" y="1"/>
                  </a:moveTo>
                  <a:cubicBezTo>
                    <a:pt x="9342" y="1"/>
                    <a:pt x="9177" y="43"/>
                    <a:pt x="9056" y="133"/>
                  </a:cubicBezTo>
                  <a:cubicBezTo>
                    <a:pt x="9056" y="133"/>
                    <a:pt x="6072" y="956"/>
                    <a:pt x="4837" y="2809"/>
                  </a:cubicBezTo>
                  <a:cubicBezTo>
                    <a:pt x="3603" y="4662"/>
                    <a:pt x="1" y="15469"/>
                    <a:pt x="103" y="16395"/>
                  </a:cubicBezTo>
                  <a:cubicBezTo>
                    <a:pt x="137" y="16704"/>
                    <a:pt x="674" y="16807"/>
                    <a:pt x="1376" y="16807"/>
                  </a:cubicBezTo>
                  <a:cubicBezTo>
                    <a:pt x="2778" y="16807"/>
                    <a:pt x="4837" y="16395"/>
                    <a:pt x="4837" y="16395"/>
                  </a:cubicBezTo>
                  <a:lnTo>
                    <a:pt x="4837" y="16395"/>
                  </a:lnTo>
                  <a:cubicBezTo>
                    <a:pt x="4837" y="16395"/>
                    <a:pt x="1647" y="23085"/>
                    <a:pt x="1647" y="24217"/>
                  </a:cubicBezTo>
                  <a:cubicBezTo>
                    <a:pt x="1647" y="25110"/>
                    <a:pt x="2543" y="25683"/>
                    <a:pt x="3831" y="25683"/>
                  </a:cubicBezTo>
                  <a:cubicBezTo>
                    <a:pt x="4176" y="25683"/>
                    <a:pt x="4549" y="25642"/>
                    <a:pt x="4940" y="25555"/>
                  </a:cubicBezTo>
                  <a:cubicBezTo>
                    <a:pt x="6793" y="25143"/>
                    <a:pt x="13104" y="14277"/>
                    <a:pt x="13104" y="14277"/>
                  </a:cubicBezTo>
                  <a:cubicBezTo>
                    <a:pt x="13104" y="14277"/>
                    <a:pt x="14467" y="15861"/>
                    <a:pt x="15603" y="15861"/>
                  </a:cubicBezTo>
                  <a:cubicBezTo>
                    <a:pt x="15798" y="15861"/>
                    <a:pt x="15986" y="15814"/>
                    <a:pt x="16159" y="15705"/>
                  </a:cubicBezTo>
                  <a:cubicBezTo>
                    <a:pt x="17513" y="14852"/>
                    <a:pt x="17085" y="13132"/>
                    <a:pt x="16056" y="13132"/>
                  </a:cubicBezTo>
                  <a:cubicBezTo>
                    <a:pt x="15027" y="13132"/>
                    <a:pt x="18937" y="8912"/>
                    <a:pt x="17599" y="6133"/>
                  </a:cubicBezTo>
                  <a:cubicBezTo>
                    <a:pt x="16392" y="3625"/>
                    <a:pt x="11410" y="1"/>
                    <a:pt x="954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975;p38">
              <a:extLst>
                <a:ext uri="{FF2B5EF4-FFF2-40B4-BE49-F238E27FC236}">
                  <a16:creationId xmlns:a16="http://schemas.microsoft.com/office/drawing/2014/main" id="{1E70D043-2570-4985-BE3A-6F87EAB63890}"/>
                </a:ext>
              </a:extLst>
            </p:cNvPr>
            <p:cNvSpPr/>
            <p:nvPr/>
          </p:nvSpPr>
          <p:spPr>
            <a:xfrm>
              <a:off x="4534275" y="2331850"/>
              <a:ext cx="476000" cy="656200"/>
            </a:xfrm>
            <a:custGeom>
              <a:avLst/>
              <a:gdLst/>
              <a:ahLst/>
              <a:cxnLst/>
              <a:rect l="l" t="t" r="r" b="b"/>
              <a:pathLst>
                <a:path w="19040" h="26248" extrusionOk="0">
                  <a:moveTo>
                    <a:pt x="9832" y="567"/>
                  </a:moveTo>
                  <a:cubicBezTo>
                    <a:pt x="9961" y="567"/>
                    <a:pt x="10118" y="589"/>
                    <a:pt x="10292" y="631"/>
                  </a:cubicBezTo>
                  <a:cubicBezTo>
                    <a:pt x="12351" y="1132"/>
                    <a:pt x="16572" y="4331"/>
                    <a:pt x="17635" y="6539"/>
                  </a:cubicBezTo>
                  <a:cubicBezTo>
                    <a:pt x="18406" y="8140"/>
                    <a:pt x="17255" y="10332"/>
                    <a:pt x="16494" y="11783"/>
                  </a:cubicBezTo>
                  <a:cubicBezTo>
                    <a:pt x="16006" y="12712"/>
                    <a:pt x="15761" y="13178"/>
                    <a:pt x="15951" y="13495"/>
                  </a:cubicBezTo>
                  <a:cubicBezTo>
                    <a:pt x="15997" y="13571"/>
                    <a:pt x="16110" y="13697"/>
                    <a:pt x="16345" y="13697"/>
                  </a:cubicBezTo>
                  <a:cubicBezTo>
                    <a:pt x="16693" y="13697"/>
                    <a:pt x="16899" y="13981"/>
                    <a:pt x="16975" y="14248"/>
                  </a:cubicBezTo>
                  <a:cubicBezTo>
                    <a:pt x="17097" y="14666"/>
                    <a:pt x="16992" y="15311"/>
                    <a:pt x="16297" y="15748"/>
                  </a:cubicBezTo>
                  <a:cubicBezTo>
                    <a:pt x="16172" y="15826"/>
                    <a:pt x="16033" y="15861"/>
                    <a:pt x="15885" y="15861"/>
                  </a:cubicBezTo>
                  <a:cubicBezTo>
                    <a:pt x="15078" y="15861"/>
                    <a:pt x="14010" y="14842"/>
                    <a:pt x="13607" y="14375"/>
                  </a:cubicBezTo>
                  <a:cubicBezTo>
                    <a:pt x="13553" y="14312"/>
                    <a:pt x="13474" y="14277"/>
                    <a:pt x="13391" y="14277"/>
                  </a:cubicBezTo>
                  <a:cubicBezTo>
                    <a:pt x="13383" y="14277"/>
                    <a:pt x="13375" y="14277"/>
                    <a:pt x="13367" y="14278"/>
                  </a:cubicBezTo>
                  <a:cubicBezTo>
                    <a:pt x="13276" y="14286"/>
                    <a:pt x="13194" y="14338"/>
                    <a:pt x="13148" y="14417"/>
                  </a:cubicBezTo>
                  <a:cubicBezTo>
                    <a:pt x="10732" y="18577"/>
                    <a:pt x="6429" y="25281"/>
                    <a:pt x="5169" y="25562"/>
                  </a:cubicBezTo>
                  <a:cubicBezTo>
                    <a:pt x="4808" y="25642"/>
                    <a:pt x="4456" y="25681"/>
                    <a:pt x="4127" y="25681"/>
                  </a:cubicBezTo>
                  <a:cubicBezTo>
                    <a:pt x="3492" y="25681"/>
                    <a:pt x="2946" y="25536"/>
                    <a:pt x="2599" y="25258"/>
                  </a:cubicBezTo>
                  <a:cubicBezTo>
                    <a:pt x="2347" y="25054"/>
                    <a:pt x="2219" y="24800"/>
                    <a:pt x="2219" y="24499"/>
                  </a:cubicBezTo>
                  <a:cubicBezTo>
                    <a:pt x="2219" y="23715"/>
                    <a:pt x="4110" y="19465"/>
                    <a:pt x="5382" y="16800"/>
                  </a:cubicBezTo>
                  <a:cubicBezTo>
                    <a:pt x="5471" y="16612"/>
                    <a:pt x="5334" y="16394"/>
                    <a:pt x="5126" y="16394"/>
                  </a:cubicBezTo>
                  <a:cubicBezTo>
                    <a:pt x="5108" y="16394"/>
                    <a:pt x="5089" y="16396"/>
                    <a:pt x="5071" y="16401"/>
                  </a:cubicBezTo>
                  <a:cubicBezTo>
                    <a:pt x="3736" y="16668"/>
                    <a:pt x="2436" y="16811"/>
                    <a:pt x="1597" y="16811"/>
                  </a:cubicBezTo>
                  <a:cubicBezTo>
                    <a:pt x="1086" y="16811"/>
                    <a:pt x="746" y="16758"/>
                    <a:pt x="672" y="16646"/>
                  </a:cubicBezTo>
                  <a:cubicBezTo>
                    <a:pt x="593" y="15887"/>
                    <a:pt x="4061" y="5200"/>
                    <a:pt x="5361" y="3249"/>
                  </a:cubicBezTo>
                  <a:cubicBezTo>
                    <a:pt x="6523" y="1507"/>
                    <a:pt x="9392" y="697"/>
                    <a:pt x="9422" y="688"/>
                  </a:cubicBezTo>
                  <a:cubicBezTo>
                    <a:pt x="9455" y="679"/>
                    <a:pt x="9488" y="663"/>
                    <a:pt x="9516" y="642"/>
                  </a:cubicBezTo>
                  <a:cubicBezTo>
                    <a:pt x="9583" y="592"/>
                    <a:pt x="9692" y="567"/>
                    <a:pt x="9832" y="567"/>
                  </a:cubicBezTo>
                  <a:close/>
                  <a:moveTo>
                    <a:pt x="9835" y="0"/>
                  </a:moveTo>
                  <a:cubicBezTo>
                    <a:pt x="9589" y="0"/>
                    <a:pt x="9385" y="52"/>
                    <a:pt x="9225" y="156"/>
                  </a:cubicBezTo>
                  <a:cubicBezTo>
                    <a:pt x="8817" y="275"/>
                    <a:pt x="6099" y="1124"/>
                    <a:pt x="4891" y="2934"/>
                  </a:cubicBezTo>
                  <a:cubicBezTo>
                    <a:pt x="3630" y="4826"/>
                    <a:pt x="1" y="15711"/>
                    <a:pt x="110" y="16708"/>
                  </a:cubicBezTo>
                  <a:cubicBezTo>
                    <a:pt x="122" y="16820"/>
                    <a:pt x="176" y="16980"/>
                    <a:pt x="355" y="17112"/>
                  </a:cubicBezTo>
                  <a:cubicBezTo>
                    <a:pt x="614" y="17302"/>
                    <a:pt x="1122" y="17370"/>
                    <a:pt x="1717" y="17370"/>
                  </a:cubicBezTo>
                  <a:cubicBezTo>
                    <a:pt x="2691" y="17370"/>
                    <a:pt x="3899" y="17187"/>
                    <a:pt x="4633" y="17057"/>
                  </a:cubicBezTo>
                  <a:lnTo>
                    <a:pt x="4633" y="17057"/>
                  </a:lnTo>
                  <a:cubicBezTo>
                    <a:pt x="3856" y="18712"/>
                    <a:pt x="1653" y="23484"/>
                    <a:pt x="1653" y="24499"/>
                  </a:cubicBezTo>
                  <a:cubicBezTo>
                    <a:pt x="1653" y="24973"/>
                    <a:pt x="1857" y="25388"/>
                    <a:pt x="2244" y="25698"/>
                  </a:cubicBezTo>
                  <a:cubicBezTo>
                    <a:pt x="2694" y="26059"/>
                    <a:pt x="3358" y="26248"/>
                    <a:pt x="4123" y="26248"/>
                  </a:cubicBezTo>
                  <a:cubicBezTo>
                    <a:pt x="4517" y="26246"/>
                    <a:pt x="4908" y="26200"/>
                    <a:pt x="5291" y="26113"/>
                  </a:cubicBezTo>
                  <a:cubicBezTo>
                    <a:pt x="7084" y="25714"/>
                    <a:pt x="12244" y="17077"/>
                    <a:pt x="13446" y="15029"/>
                  </a:cubicBezTo>
                  <a:cubicBezTo>
                    <a:pt x="13921" y="15510"/>
                    <a:pt x="14949" y="16423"/>
                    <a:pt x="15901" y="16423"/>
                  </a:cubicBezTo>
                  <a:cubicBezTo>
                    <a:pt x="16142" y="16423"/>
                    <a:pt x="16378" y="16365"/>
                    <a:pt x="16599" y="16226"/>
                  </a:cubicBezTo>
                  <a:cubicBezTo>
                    <a:pt x="17497" y="15661"/>
                    <a:pt x="17709" y="14746"/>
                    <a:pt x="17519" y="14090"/>
                  </a:cubicBezTo>
                  <a:cubicBezTo>
                    <a:pt x="17365" y="13554"/>
                    <a:pt x="16963" y="13193"/>
                    <a:pt x="16473" y="13138"/>
                  </a:cubicBezTo>
                  <a:cubicBezTo>
                    <a:pt x="16543" y="12904"/>
                    <a:pt x="16790" y="12435"/>
                    <a:pt x="16995" y="12045"/>
                  </a:cubicBezTo>
                  <a:cubicBezTo>
                    <a:pt x="17809" y="10494"/>
                    <a:pt x="19039" y="8150"/>
                    <a:pt x="18145" y="6293"/>
                  </a:cubicBezTo>
                  <a:cubicBezTo>
                    <a:pt x="17004" y="3924"/>
                    <a:pt x="12639" y="621"/>
                    <a:pt x="10427" y="80"/>
                  </a:cubicBezTo>
                  <a:cubicBezTo>
                    <a:pt x="10209" y="27"/>
                    <a:pt x="10011" y="0"/>
                    <a:pt x="98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976;p38">
              <a:extLst>
                <a:ext uri="{FF2B5EF4-FFF2-40B4-BE49-F238E27FC236}">
                  <a16:creationId xmlns:a16="http://schemas.microsoft.com/office/drawing/2014/main" id="{1427B105-632C-4031-814A-8180C152A71D}"/>
                </a:ext>
              </a:extLst>
            </p:cNvPr>
            <p:cNvSpPr/>
            <p:nvPr/>
          </p:nvSpPr>
          <p:spPr>
            <a:xfrm>
              <a:off x="4581175" y="2183300"/>
              <a:ext cx="498075" cy="486200"/>
            </a:xfrm>
            <a:custGeom>
              <a:avLst/>
              <a:gdLst/>
              <a:ahLst/>
              <a:cxnLst/>
              <a:rect l="l" t="t" r="r" b="b"/>
              <a:pathLst>
                <a:path w="19923" h="19448" extrusionOk="0">
                  <a:moveTo>
                    <a:pt x="5743" y="1"/>
                  </a:moveTo>
                  <a:cubicBezTo>
                    <a:pt x="3437" y="1"/>
                    <a:pt x="2660" y="1181"/>
                    <a:pt x="6337" y="3064"/>
                  </a:cubicBezTo>
                  <a:cubicBezTo>
                    <a:pt x="6337" y="3064"/>
                    <a:pt x="574" y="3064"/>
                    <a:pt x="265" y="5843"/>
                  </a:cubicBezTo>
                  <a:cubicBezTo>
                    <a:pt x="1" y="8210"/>
                    <a:pt x="2128" y="9457"/>
                    <a:pt x="4799" y="9457"/>
                  </a:cubicBezTo>
                  <a:cubicBezTo>
                    <a:pt x="5264" y="9457"/>
                    <a:pt x="5745" y="9419"/>
                    <a:pt x="6234" y="9343"/>
                  </a:cubicBezTo>
                  <a:cubicBezTo>
                    <a:pt x="7563" y="9135"/>
                    <a:pt x="8842" y="9044"/>
                    <a:pt x="9922" y="9044"/>
                  </a:cubicBezTo>
                  <a:cubicBezTo>
                    <a:pt x="11518" y="9044"/>
                    <a:pt x="12679" y="9242"/>
                    <a:pt x="12924" y="9548"/>
                  </a:cubicBezTo>
                  <a:cubicBezTo>
                    <a:pt x="13335" y="10062"/>
                    <a:pt x="8910" y="11092"/>
                    <a:pt x="9939" y="11812"/>
                  </a:cubicBezTo>
                  <a:cubicBezTo>
                    <a:pt x="10741" y="12374"/>
                    <a:pt x="11543" y="12436"/>
                    <a:pt x="11859" y="12436"/>
                  </a:cubicBezTo>
                  <a:cubicBezTo>
                    <a:pt x="11948" y="12436"/>
                    <a:pt x="11998" y="12431"/>
                    <a:pt x="11998" y="12431"/>
                  </a:cubicBezTo>
                  <a:lnTo>
                    <a:pt x="11998" y="12431"/>
                  </a:lnTo>
                  <a:cubicBezTo>
                    <a:pt x="11998" y="12431"/>
                    <a:pt x="10557" y="12843"/>
                    <a:pt x="10661" y="13872"/>
                  </a:cubicBezTo>
                  <a:cubicBezTo>
                    <a:pt x="10764" y="14901"/>
                    <a:pt x="11659" y="19447"/>
                    <a:pt x="12379" y="19447"/>
                  </a:cubicBezTo>
                  <a:cubicBezTo>
                    <a:pt x="13099" y="19447"/>
                    <a:pt x="14469" y="19357"/>
                    <a:pt x="14469" y="19357"/>
                  </a:cubicBezTo>
                  <a:cubicBezTo>
                    <a:pt x="14469" y="19357"/>
                    <a:pt x="16424" y="18430"/>
                    <a:pt x="17968" y="16783"/>
                  </a:cubicBezTo>
                  <a:cubicBezTo>
                    <a:pt x="19512" y="15137"/>
                    <a:pt x="19923" y="11637"/>
                    <a:pt x="17968" y="9580"/>
                  </a:cubicBezTo>
                  <a:cubicBezTo>
                    <a:pt x="16012" y="7521"/>
                    <a:pt x="14469" y="5534"/>
                    <a:pt x="12924" y="3888"/>
                  </a:cubicBezTo>
                  <a:cubicBezTo>
                    <a:pt x="11381" y="2241"/>
                    <a:pt x="9940" y="491"/>
                    <a:pt x="6852" y="79"/>
                  </a:cubicBezTo>
                  <a:cubicBezTo>
                    <a:pt x="6455" y="27"/>
                    <a:pt x="6082" y="1"/>
                    <a:pt x="574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977;p38">
              <a:extLst>
                <a:ext uri="{FF2B5EF4-FFF2-40B4-BE49-F238E27FC236}">
                  <a16:creationId xmlns:a16="http://schemas.microsoft.com/office/drawing/2014/main" id="{E30EE981-7022-47EE-9488-414CBF98C263}"/>
                </a:ext>
              </a:extLst>
            </p:cNvPr>
            <p:cNvSpPr/>
            <p:nvPr/>
          </p:nvSpPr>
          <p:spPr>
            <a:xfrm>
              <a:off x="4577850" y="2176275"/>
              <a:ext cx="508925" cy="500275"/>
            </a:xfrm>
            <a:custGeom>
              <a:avLst/>
              <a:gdLst/>
              <a:ahLst/>
              <a:cxnLst/>
              <a:rect l="l" t="t" r="r" b="b"/>
              <a:pathLst>
                <a:path w="20357" h="20011" extrusionOk="0">
                  <a:moveTo>
                    <a:pt x="5867" y="564"/>
                  </a:moveTo>
                  <a:cubicBezTo>
                    <a:pt x="6186" y="564"/>
                    <a:pt x="6548" y="588"/>
                    <a:pt x="6947" y="641"/>
                  </a:cubicBezTo>
                  <a:cubicBezTo>
                    <a:pt x="9736" y="1012"/>
                    <a:pt x="11105" y="2485"/>
                    <a:pt x="12554" y="4044"/>
                  </a:cubicBezTo>
                  <a:lnTo>
                    <a:pt x="12851" y="4362"/>
                  </a:lnTo>
                  <a:cubicBezTo>
                    <a:pt x="13549" y="5106"/>
                    <a:pt x="14246" y="5920"/>
                    <a:pt x="14987" y="6783"/>
                  </a:cubicBezTo>
                  <a:cubicBezTo>
                    <a:pt x="15890" y="7836"/>
                    <a:pt x="16825" y="8926"/>
                    <a:pt x="17896" y="10055"/>
                  </a:cubicBezTo>
                  <a:cubicBezTo>
                    <a:pt x="19707" y="11962"/>
                    <a:pt x="19383" y="15284"/>
                    <a:pt x="17895" y="16871"/>
                  </a:cubicBezTo>
                  <a:cubicBezTo>
                    <a:pt x="16538" y="18319"/>
                    <a:pt x="14830" y="19208"/>
                    <a:pt x="14527" y="19359"/>
                  </a:cubicBezTo>
                  <a:cubicBezTo>
                    <a:pt x="14265" y="19376"/>
                    <a:pt x="13138" y="19447"/>
                    <a:pt x="12548" y="19452"/>
                  </a:cubicBezTo>
                  <a:cubicBezTo>
                    <a:pt x="12075" y="19203"/>
                    <a:pt x="11218" y="15557"/>
                    <a:pt x="11075" y="14124"/>
                  </a:cubicBezTo>
                  <a:cubicBezTo>
                    <a:pt x="10997" y="13344"/>
                    <a:pt x="12198" y="12987"/>
                    <a:pt x="12210" y="12983"/>
                  </a:cubicBezTo>
                  <a:cubicBezTo>
                    <a:pt x="12344" y="12944"/>
                    <a:pt x="12431" y="12812"/>
                    <a:pt x="12411" y="12671"/>
                  </a:cubicBezTo>
                  <a:cubicBezTo>
                    <a:pt x="12391" y="12532"/>
                    <a:pt x="12272" y="12428"/>
                    <a:pt x="12131" y="12428"/>
                  </a:cubicBezTo>
                  <a:lnTo>
                    <a:pt x="12130" y="12428"/>
                  </a:lnTo>
                  <a:cubicBezTo>
                    <a:pt x="12122" y="12428"/>
                    <a:pt x="12111" y="12429"/>
                    <a:pt x="12103" y="12430"/>
                  </a:cubicBezTo>
                  <a:cubicBezTo>
                    <a:pt x="12102" y="12430"/>
                    <a:pt x="12063" y="12434"/>
                    <a:pt x="11996" y="12434"/>
                  </a:cubicBezTo>
                  <a:cubicBezTo>
                    <a:pt x="11723" y="12434"/>
                    <a:pt x="10975" y="12381"/>
                    <a:pt x="10234" y="11862"/>
                  </a:cubicBezTo>
                  <a:cubicBezTo>
                    <a:pt x="10225" y="11856"/>
                    <a:pt x="10216" y="11850"/>
                    <a:pt x="10211" y="11845"/>
                  </a:cubicBezTo>
                  <a:cubicBezTo>
                    <a:pt x="10358" y="11617"/>
                    <a:pt x="11293" y="11209"/>
                    <a:pt x="11806" y="10986"/>
                  </a:cubicBezTo>
                  <a:cubicBezTo>
                    <a:pt x="12794" y="10554"/>
                    <a:pt x="13273" y="10333"/>
                    <a:pt x="13355" y="9998"/>
                  </a:cubicBezTo>
                  <a:cubicBezTo>
                    <a:pt x="13386" y="9877"/>
                    <a:pt x="13357" y="9749"/>
                    <a:pt x="13278" y="9653"/>
                  </a:cubicBezTo>
                  <a:cubicBezTo>
                    <a:pt x="12940" y="9231"/>
                    <a:pt x="11668" y="9044"/>
                    <a:pt x="10103" y="9044"/>
                  </a:cubicBezTo>
                  <a:cubicBezTo>
                    <a:pt x="8917" y="9044"/>
                    <a:pt x="7565" y="9151"/>
                    <a:pt x="6323" y="9344"/>
                  </a:cubicBezTo>
                  <a:cubicBezTo>
                    <a:pt x="5851" y="9418"/>
                    <a:pt x="5387" y="9454"/>
                    <a:pt x="4942" y="9454"/>
                  </a:cubicBezTo>
                  <a:cubicBezTo>
                    <a:pt x="3464" y="9454"/>
                    <a:pt x="2181" y="9059"/>
                    <a:pt x="1426" y="8336"/>
                  </a:cubicBezTo>
                  <a:cubicBezTo>
                    <a:pt x="833" y="7768"/>
                    <a:pt x="581" y="7035"/>
                    <a:pt x="679" y="6156"/>
                  </a:cubicBezTo>
                  <a:cubicBezTo>
                    <a:pt x="956" y="3660"/>
                    <a:pt x="6416" y="3629"/>
                    <a:pt x="6471" y="3629"/>
                  </a:cubicBezTo>
                  <a:cubicBezTo>
                    <a:pt x="6601" y="3629"/>
                    <a:pt x="6714" y="3539"/>
                    <a:pt x="6746" y="3412"/>
                  </a:cubicBezTo>
                  <a:cubicBezTo>
                    <a:pt x="6776" y="3285"/>
                    <a:pt x="6716" y="3154"/>
                    <a:pt x="6599" y="3094"/>
                  </a:cubicBezTo>
                  <a:cubicBezTo>
                    <a:pt x="4682" y="2112"/>
                    <a:pt x="4121" y="1382"/>
                    <a:pt x="4223" y="1056"/>
                  </a:cubicBezTo>
                  <a:cubicBezTo>
                    <a:pt x="4308" y="783"/>
                    <a:pt x="4893" y="564"/>
                    <a:pt x="5867" y="564"/>
                  </a:cubicBezTo>
                  <a:close/>
                  <a:moveTo>
                    <a:pt x="5882" y="0"/>
                  </a:moveTo>
                  <a:cubicBezTo>
                    <a:pt x="4827" y="0"/>
                    <a:pt x="3888" y="233"/>
                    <a:pt x="3683" y="887"/>
                  </a:cubicBezTo>
                  <a:cubicBezTo>
                    <a:pt x="3481" y="1535"/>
                    <a:pt x="4079" y="2281"/>
                    <a:pt x="5461" y="3111"/>
                  </a:cubicBezTo>
                  <a:cubicBezTo>
                    <a:pt x="3730" y="3256"/>
                    <a:pt x="368" y="3829"/>
                    <a:pt x="117" y="6092"/>
                  </a:cubicBezTo>
                  <a:cubicBezTo>
                    <a:pt x="1" y="7141"/>
                    <a:pt x="318" y="8058"/>
                    <a:pt x="1036" y="8744"/>
                  </a:cubicBezTo>
                  <a:cubicBezTo>
                    <a:pt x="1904" y="9575"/>
                    <a:pt x="3300" y="10022"/>
                    <a:pt x="4921" y="10022"/>
                  </a:cubicBezTo>
                  <a:cubicBezTo>
                    <a:pt x="5401" y="10022"/>
                    <a:pt x="5900" y="9983"/>
                    <a:pt x="6411" y="9903"/>
                  </a:cubicBezTo>
                  <a:cubicBezTo>
                    <a:pt x="7768" y="9691"/>
                    <a:pt x="9012" y="9609"/>
                    <a:pt x="10037" y="9609"/>
                  </a:cubicBezTo>
                  <a:cubicBezTo>
                    <a:pt x="11388" y="9609"/>
                    <a:pt x="12360" y="9751"/>
                    <a:pt x="12714" y="9919"/>
                  </a:cubicBezTo>
                  <a:cubicBezTo>
                    <a:pt x="12480" y="10075"/>
                    <a:pt x="11953" y="10304"/>
                    <a:pt x="11581" y="10467"/>
                  </a:cubicBezTo>
                  <a:cubicBezTo>
                    <a:pt x="10409" y="10978"/>
                    <a:pt x="9686" y="11317"/>
                    <a:pt x="9637" y="11808"/>
                  </a:cubicBezTo>
                  <a:cubicBezTo>
                    <a:pt x="9623" y="11947"/>
                    <a:pt x="9660" y="12149"/>
                    <a:pt x="9911" y="12325"/>
                  </a:cubicBezTo>
                  <a:cubicBezTo>
                    <a:pt x="10286" y="12588"/>
                    <a:pt x="10707" y="12780"/>
                    <a:pt x="11151" y="12891"/>
                  </a:cubicBezTo>
                  <a:cubicBezTo>
                    <a:pt x="10782" y="13169"/>
                    <a:pt x="10453" y="13586"/>
                    <a:pt x="10513" y="14180"/>
                  </a:cubicBezTo>
                  <a:cubicBezTo>
                    <a:pt x="10519" y="14239"/>
                    <a:pt x="11314" y="20011"/>
                    <a:pt x="12513" y="20011"/>
                  </a:cubicBezTo>
                  <a:cubicBezTo>
                    <a:pt x="13234" y="20011"/>
                    <a:pt x="14564" y="19923"/>
                    <a:pt x="14620" y="19921"/>
                  </a:cubicBezTo>
                  <a:cubicBezTo>
                    <a:pt x="14655" y="19918"/>
                    <a:pt x="14690" y="19909"/>
                    <a:pt x="14723" y="19894"/>
                  </a:cubicBezTo>
                  <a:cubicBezTo>
                    <a:pt x="14804" y="19854"/>
                    <a:pt x="16744" y="18924"/>
                    <a:pt x="18307" y="17258"/>
                  </a:cubicBezTo>
                  <a:cubicBezTo>
                    <a:pt x="19998" y="15454"/>
                    <a:pt x="20357" y="11824"/>
                    <a:pt x="18306" y="9665"/>
                  </a:cubicBezTo>
                  <a:cubicBezTo>
                    <a:pt x="17243" y="8547"/>
                    <a:pt x="16314" y="7462"/>
                    <a:pt x="15415" y="6413"/>
                  </a:cubicBezTo>
                  <a:cubicBezTo>
                    <a:pt x="14671" y="5547"/>
                    <a:pt x="13969" y="4727"/>
                    <a:pt x="13264" y="3975"/>
                  </a:cubicBezTo>
                  <a:lnTo>
                    <a:pt x="12968" y="3658"/>
                  </a:lnTo>
                  <a:cubicBezTo>
                    <a:pt x="11515" y="2095"/>
                    <a:pt x="10012" y="479"/>
                    <a:pt x="7022" y="80"/>
                  </a:cubicBezTo>
                  <a:cubicBezTo>
                    <a:pt x="6646" y="30"/>
                    <a:pt x="6257" y="0"/>
                    <a:pt x="588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978;p38">
              <a:extLst>
                <a:ext uri="{FF2B5EF4-FFF2-40B4-BE49-F238E27FC236}">
                  <a16:creationId xmlns:a16="http://schemas.microsoft.com/office/drawing/2014/main" id="{997F5A98-E149-4A00-8F3D-53073E6E8E5F}"/>
                </a:ext>
              </a:extLst>
            </p:cNvPr>
            <p:cNvSpPr/>
            <p:nvPr/>
          </p:nvSpPr>
          <p:spPr>
            <a:xfrm>
              <a:off x="5032475" y="2518475"/>
              <a:ext cx="18975" cy="59825"/>
            </a:xfrm>
            <a:custGeom>
              <a:avLst/>
              <a:gdLst/>
              <a:ahLst/>
              <a:cxnLst/>
              <a:rect l="l" t="t" r="r" b="b"/>
              <a:pathLst>
                <a:path w="759" h="2393" extrusionOk="0">
                  <a:moveTo>
                    <a:pt x="305" y="0"/>
                  </a:moveTo>
                  <a:cubicBezTo>
                    <a:pt x="290" y="0"/>
                    <a:pt x="274" y="1"/>
                    <a:pt x="259" y="4"/>
                  </a:cubicBezTo>
                  <a:cubicBezTo>
                    <a:pt x="105" y="30"/>
                    <a:pt x="0" y="175"/>
                    <a:pt x="25" y="329"/>
                  </a:cubicBezTo>
                  <a:cubicBezTo>
                    <a:pt x="186" y="1318"/>
                    <a:pt x="87" y="2064"/>
                    <a:pt x="86" y="2071"/>
                  </a:cubicBezTo>
                  <a:cubicBezTo>
                    <a:pt x="64" y="2225"/>
                    <a:pt x="173" y="2369"/>
                    <a:pt x="327" y="2391"/>
                  </a:cubicBezTo>
                  <a:cubicBezTo>
                    <a:pt x="340" y="2392"/>
                    <a:pt x="354" y="2393"/>
                    <a:pt x="367" y="2393"/>
                  </a:cubicBezTo>
                  <a:cubicBezTo>
                    <a:pt x="508" y="2393"/>
                    <a:pt x="626" y="2289"/>
                    <a:pt x="646" y="2149"/>
                  </a:cubicBezTo>
                  <a:cubicBezTo>
                    <a:pt x="651" y="2116"/>
                    <a:pt x="759" y="1316"/>
                    <a:pt x="583" y="238"/>
                  </a:cubicBezTo>
                  <a:cubicBezTo>
                    <a:pt x="560" y="99"/>
                    <a:pt x="441" y="0"/>
                    <a:pt x="30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979;p38">
              <a:extLst>
                <a:ext uri="{FF2B5EF4-FFF2-40B4-BE49-F238E27FC236}">
                  <a16:creationId xmlns:a16="http://schemas.microsoft.com/office/drawing/2014/main" id="{71F1462D-8368-4786-8CF9-25AA2A1B0AE4}"/>
                </a:ext>
              </a:extLst>
            </p:cNvPr>
            <p:cNvSpPr/>
            <p:nvPr/>
          </p:nvSpPr>
          <p:spPr>
            <a:xfrm>
              <a:off x="4654750" y="2334100"/>
              <a:ext cx="383075" cy="161700"/>
            </a:xfrm>
            <a:custGeom>
              <a:avLst/>
              <a:gdLst/>
              <a:ahLst/>
              <a:cxnLst/>
              <a:rect l="l" t="t" r="r" b="b"/>
              <a:pathLst>
                <a:path w="15323" h="6468" extrusionOk="0">
                  <a:moveTo>
                    <a:pt x="4834" y="0"/>
                  </a:moveTo>
                  <a:cubicBezTo>
                    <a:pt x="4825" y="0"/>
                    <a:pt x="4817" y="0"/>
                    <a:pt x="4808" y="1"/>
                  </a:cubicBezTo>
                  <a:cubicBezTo>
                    <a:pt x="3448" y="133"/>
                    <a:pt x="268" y="541"/>
                    <a:pt x="92" y="1475"/>
                  </a:cubicBezTo>
                  <a:cubicBezTo>
                    <a:pt x="1" y="1963"/>
                    <a:pt x="585" y="2259"/>
                    <a:pt x="777" y="2355"/>
                  </a:cubicBezTo>
                  <a:cubicBezTo>
                    <a:pt x="1380" y="2661"/>
                    <a:pt x="2046" y="2760"/>
                    <a:pt x="2774" y="2760"/>
                  </a:cubicBezTo>
                  <a:cubicBezTo>
                    <a:pt x="3410" y="2760"/>
                    <a:pt x="4093" y="2684"/>
                    <a:pt x="4822" y="2603"/>
                  </a:cubicBezTo>
                  <a:cubicBezTo>
                    <a:pt x="5664" y="2509"/>
                    <a:pt x="6556" y="2410"/>
                    <a:pt x="7500" y="2410"/>
                  </a:cubicBezTo>
                  <a:cubicBezTo>
                    <a:pt x="8721" y="2410"/>
                    <a:pt x="10032" y="2576"/>
                    <a:pt x="11441" y="3134"/>
                  </a:cubicBezTo>
                  <a:cubicBezTo>
                    <a:pt x="13028" y="3762"/>
                    <a:pt x="14139" y="4824"/>
                    <a:pt x="14740" y="6291"/>
                  </a:cubicBezTo>
                  <a:cubicBezTo>
                    <a:pt x="14783" y="6397"/>
                    <a:pt x="14886" y="6466"/>
                    <a:pt x="15002" y="6467"/>
                  </a:cubicBezTo>
                  <a:cubicBezTo>
                    <a:pt x="15039" y="6467"/>
                    <a:pt x="15075" y="6459"/>
                    <a:pt x="15108" y="6445"/>
                  </a:cubicBezTo>
                  <a:cubicBezTo>
                    <a:pt x="15253" y="6387"/>
                    <a:pt x="15322" y="6221"/>
                    <a:pt x="15264" y="6077"/>
                  </a:cubicBezTo>
                  <a:cubicBezTo>
                    <a:pt x="14601" y="4462"/>
                    <a:pt x="13384" y="3294"/>
                    <a:pt x="11649" y="2608"/>
                  </a:cubicBezTo>
                  <a:cubicBezTo>
                    <a:pt x="10163" y="2019"/>
                    <a:pt x="8762" y="1847"/>
                    <a:pt x="7483" y="1847"/>
                  </a:cubicBezTo>
                  <a:cubicBezTo>
                    <a:pt x="6498" y="1847"/>
                    <a:pt x="5584" y="1949"/>
                    <a:pt x="4759" y="2041"/>
                  </a:cubicBezTo>
                  <a:cubicBezTo>
                    <a:pt x="4050" y="2120"/>
                    <a:pt x="3388" y="2194"/>
                    <a:pt x="2782" y="2194"/>
                  </a:cubicBezTo>
                  <a:cubicBezTo>
                    <a:pt x="2129" y="2194"/>
                    <a:pt x="1541" y="2108"/>
                    <a:pt x="1032" y="1851"/>
                  </a:cubicBezTo>
                  <a:cubicBezTo>
                    <a:pt x="703" y="1684"/>
                    <a:pt x="653" y="1580"/>
                    <a:pt x="649" y="1580"/>
                  </a:cubicBezTo>
                  <a:cubicBezTo>
                    <a:pt x="769" y="1246"/>
                    <a:pt x="2736" y="771"/>
                    <a:pt x="4862" y="563"/>
                  </a:cubicBezTo>
                  <a:cubicBezTo>
                    <a:pt x="5018" y="548"/>
                    <a:pt x="5132" y="410"/>
                    <a:pt x="5117" y="254"/>
                  </a:cubicBezTo>
                  <a:cubicBezTo>
                    <a:pt x="5100" y="109"/>
                    <a:pt x="4977" y="0"/>
                    <a:pt x="483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980;p38">
              <a:extLst>
                <a:ext uri="{FF2B5EF4-FFF2-40B4-BE49-F238E27FC236}">
                  <a16:creationId xmlns:a16="http://schemas.microsoft.com/office/drawing/2014/main" id="{010DD041-4ADA-4BEF-8762-D6738DE8AA64}"/>
                </a:ext>
              </a:extLst>
            </p:cNvPr>
            <p:cNvSpPr/>
            <p:nvPr/>
          </p:nvSpPr>
          <p:spPr>
            <a:xfrm>
              <a:off x="4863275" y="2453825"/>
              <a:ext cx="138100" cy="143650"/>
            </a:xfrm>
            <a:custGeom>
              <a:avLst/>
              <a:gdLst/>
              <a:ahLst/>
              <a:cxnLst/>
              <a:rect l="l" t="t" r="r" b="b"/>
              <a:pathLst>
                <a:path w="5524" h="5746" extrusionOk="0">
                  <a:moveTo>
                    <a:pt x="325" y="1"/>
                  </a:moveTo>
                  <a:cubicBezTo>
                    <a:pt x="220" y="1"/>
                    <a:pt x="119" y="59"/>
                    <a:pt x="70" y="160"/>
                  </a:cubicBezTo>
                  <a:cubicBezTo>
                    <a:pt x="0" y="301"/>
                    <a:pt x="61" y="473"/>
                    <a:pt x="205" y="540"/>
                  </a:cubicBezTo>
                  <a:cubicBezTo>
                    <a:pt x="246" y="561"/>
                    <a:pt x="4398" y="2624"/>
                    <a:pt x="4939" y="5515"/>
                  </a:cubicBezTo>
                  <a:cubicBezTo>
                    <a:pt x="4964" y="5648"/>
                    <a:pt x="5080" y="5745"/>
                    <a:pt x="5216" y="5745"/>
                  </a:cubicBezTo>
                  <a:cubicBezTo>
                    <a:pt x="5234" y="5745"/>
                    <a:pt x="5252" y="5743"/>
                    <a:pt x="5269" y="5740"/>
                  </a:cubicBezTo>
                  <a:cubicBezTo>
                    <a:pt x="5423" y="5711"/>
                    <a:pt x="5524" y="5564"/>
                    <a:pt x="5494" y="5410"/>
                  </a:cubicBezTo>
                  <a:cubicBezTo>
                    <a:pt x="4901" y="2240"/>
                    <a:pt x="634" y="121"/>
                    <a:pt x="452" y="31"/>
                  </a:cubicBezTo>
                  <a:cubicBezTo>
                    <a:pt x="412" y="10"/>
                    <a:pt x="368" y="1"/>
                    <a:pt x="32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981;p38">
              <a:extLst>
                <a:ext uri="{FF2B5EF4-FFF2-40B4-BE49-F238E27FC236}">
                  <a16:creationId xmlns:a16="http://schemas.microsoft.com/office/drawing/2014/main" id="{7496E6D7-2A03-4999-B200-8F0B7BE55A0B}"/>
                </a:ext>
              </a:extLst>
            </p:cNvPr>
            <p:cNvSpPr/>
            <p:nvPr/>
          </p:nvSpPr>
          <p:spPr>
            <a:xfrm>
              <a:off x="4655275" y="2705725"/>
              <a:ext cx="171975" cy="50150"/>
            </a:xfrm>
            <a:custGeom>
              <a:avLst/>
              <a:gdLst/>
              <a:ahLst/>
              <a:cxnLst/>
              <a:rect l="l" t="t" r="r" b="b"/>
              <a:pathLst>
                <a:path w="6879" h="2006" extrusionOk="0">
                  <a:moveTo>
                    <a:pt x="6561" y="1"/>
                  </a:moveTo>
                  <a:cubicBezTo>
                    <a:pt x="6498" y="1"/>
                    <a:pt x="6434" y="22"/>
                    <a:pt x="6381" y="65"/>
                  </a:cubicBezTo>
                  <a:cubicBezTo>
                    <a:pt x="5343" y="945"/>
                    <a:pt x="1617" y="1356"/>
                    <a:pt x="268" y="1440"/>
                  </a:cubicBezTo>
                  <a:cubicBezTo>
                    <a:pt x="117" y="1450"/>
                    <a:pt x="0" y="1578"/>
                    <a:pt x="5" y="1731"/>
                  </a:cubicBezTo>
                  <a:cubicBezTo>
                    <a:pt x="9" y="1883"/>
                    <a:pt x="133" y="2003"/>
                    <a:pt x="285" y="2006"/>
                  </a:cubicBezTo>
                  <a:cubicBezTo>
                    <a:pt x="292" y="2006"/>
                    <a:pt x="297" y="2004"/>
                    <a:pt x="304" y="2004"/>
                  </a:cubicBezTo>
                  <a:cubicBezTo>
                    <a:pt x="509" y="1991"/>
                    <a:pt x="5353" y="1676"/>
                    <a:pt x="6748" y="497"/>
                  </a:cubicBezTo>
                  <a:cubicBezTo>
                    <a:pt x="6864" y="396"/>
                    <a:pt x="6878" y="219"/>
                    <a:pt x="6778" y="101"/>
                  </a:cubicBezTo>
                  <a:cubicBezTo>
                    <a:pt x="6722" y="35"/>
                    <a:pt x="6642" y="1"/>
                    <a:pt x="656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982;p38">
              <a:extLst>
                <a:ext uri="{FF2B5EF4-FFF2-40B4-BE49-F238E27FC236}">
                  <a16:creationId xmlns:a16="http://schemas.microsoft.com/office/drawing/2014/main" id="{B5BB29EE-8042-4207-972E-D3752652BEB8}"/>
                </a:ext>
              </a:extLst>
            </p:cNvPr>
            <p:cNvSpPr/>
            <p:nvPr/>
          </p:nvSpPr>
          <p:spPr>
            <a:xfrm>
              <a:off x="4616275" y="2610500"/>
              <a:ext cx="131400" cy="48675"/>
            </a:xfrm>
            <a:custGeom>
              <a:avLst/>
              <a:gdLst/>
              <a:ahLst/>
              <a:cxnLst/>
              <a:rect l="l" t="t" r="r" b="b"/>
              <a:pathLst>
                <a:path w="5256" h="1947" extrusionOk="0">
                  <a:moveTo>
                    <a:pt x="4933" y="0"/>
                  </a:moveTo>
                  <a:cubicBezTo>
                    <a:pt x="4828" y="0"/>
                    <a:pt x="4726" y="60"/>
                    <a:pt x="4679" y="162"/>
                  </a:cubicBezTo>
                  <a:cubicBezTo>
                    <a:pt x="4215" y="1135"/>
                    <a:pt x="3124" y="1376"/>
                    <a:pt x="2157" y="1376"/>
                  </a:cubicBezTo>
                  <a:cubicBezTo>
                    <a:pt x="1218" y="1376"/>
                    <a:pt x="396" y="1148"/>
                    <a:pt x="379" y="1143"/>
                  </a:cubicBezTo>
                  <a:cubicBezTo>
                    <a:pt x="357" y="1138"/>
                    <a:pt x="335" y="1136"/>
                    <a:pt x="314" y="1136"/>
                  </a:cubicBezTo>
                  <a:cubicBezTo>
                    <a:pt x="190" y="1136"/>
                    <a:pt x="77" y="1217"/>
                    <a:pt x="42" y="1341"/>
                  </a:cubicBezTo>
                  <a:cubicBezTo>
                    <a:pt x="1" y="1486"/>
                    <a:pt x="80" y="1639"/>
                    <a:pt x="224" y="1687"/>
                  </a:cubicBezTo>
                  <a:cubicBezTo>
                    <a:pt x="297" y="1707"/>
                    <a:pt x="1157" y="1946"/>
                    <a:pt x="2161" y="1946"/>
                  </a:cubicBezTo>
                  <a:cubicBezTo>
                    <a:pt x="3287" y="1946"/>
                    <a:pt x="4597" y="1646"/>
                    <a:pt x="5188" y="404"/>
                  </a:cubicBezTo>
                  <a:cubicBezTo>
                    <a:pt x="5256" y="263"/>
                    <a:pt x="5196" y="94"/>
                    <a:pt x="5055" y="28"/>
                  </a:cubicBezTo>
                  <a:cubicBezTo>
                    <a:pt x="5016" y="9"/>
                    <a:pt x="4974" y="0"/>
                    <a:pt x="493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983;p38">
              <a:extLst>
                <a:ext uri="{FF2B5EF4-FFF2-40B4-BE49-F238E27FC236}">
                  <a16:creationId xmlns:a16="http://schemas.microsoft.com/office/drawing/2014/main" id="{95D9E429-69AD-4782-9635-0876DFF89BDC}"/>
                </a:ext>
              </a:extLst>
            </p:cNvPr>
            <p:cNvSpPr/>
            <p:nvPr/>
          </p:nvSpPr>
          <p:spPr>
            <a:xfrm>
              <a:off x="4716300" y="2600225"/>
              <a:ext cx="54075" cy="29575"/>
            </a:xfrm>
            <a:custGeom>
              <a:avLst/>
              <a:gdLst/>
              <a:ahLst/>
              <a:cxnLst/>
              <a:rect l="l" t="t" r="r" b="b"/>
              <a:pathLst>
                <a:path w="2163" h="1183" extrusionOk="0">
                  <a:moveTo>
                    <a:pt x="320" y="0"/>
                  </a:moveTo>
                  <a:cubicBezTo>
                    <a:pt x="207" y="0"/>
                    <a:pt x="101" y="67"/>
                    <a:pt x="57" y="178"/>
                  </a:cubicBezTo>
                  <a:cubicBezTo>
                    <a:pt x="0" y="322"/>
                    <a:pt x="68" y="485"/>
                    <a:pt x="210" y="544"/>
                  </a:cubicBezTo>
                  <a:lnTo>
                    <a:pt x="1754" y="1162"/>
                  </a:lnTo>
                  <a:cubicBezTo>
                    <a:pt x="1787" y="1175"/>
                    <a:pt x="1823" y="1182"/>
                    <a:pt x="1859" y="1182"/>
                  </a:cubicBezTo>
                  <a:cubicBezTo>
                    <a:pt x="1994" y="1182"/>
                    <a:pt x="2111" y="1086"/>
                    <a:pt x="2136" y="953"/>
                  </a:cubicBezTo>
                  <a:cubicBezTo>
                    <a:pt x="2162" y="819"/>
                    <a:pt x="2089" y="687"/>
                    <a:pt x="1963" y="637"/>
                  </a:cubicBezTo>
                  <a:lnTo>
                    <a:pt x="420" y="18"/>
                  </a:lnTo>
                  <a:cubicBezTo>
                    <a:pt x="387" y="6"/>
                    <a:pt x="353" y="0"/>
                    <a:pt x="3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984;p38">
              <a:extLst>
                <a:ext uri="{FF2B5EF4-FFF2-40B4-BE49-F238E27FC236}">
                  <a16:creationId xmlns:a16="http://schemas.microsoft.com/office/drawing/2014/main" id="{A8DC3687-1E31-41D3-AE36-71CECAF8ACDF}"/>
                </a:ext>
              </a:extLst>
            </p:cNvPr>
            <p:cNvSpPr/>
            <p:nvPr/>
          </p:nvSpPr>
          <p:spPr>
            <a:xfrm>
              <a:off x="4572350" y="2527500"/>
              <a:ext cx="79800" cy="72050"/>
            </a:xfrm>
            <a:custGeom>
              <a:avLst/>
              <a:gdLst/>
              <a:ahLst/>
              <a:cxnLst/>
              <a:rect l="l" t="t" r="r" b="b"/>
              <a:pathLst>
                <a:path w="3192" h="2882" extrusionOk="0">
                  <a:moveTo>
                    <a:pt x="3191" y="0"/>
                  </a:moveTo>
                  <a:cubicBezTo>
                    <a:pt x="3191" y="1"/>
                    <a:pt x="0" y="411"/>
                    <a:pt x="0" y="927"/>
                  </a:cubicBezTo>
                  <a:cubicBezTo>
                    <a:pt x="0" y="1441"/>
                    <a:pt x="2059" y="2882"/>
                    <a:pt x="2059" y="2882"/>
                  </a:cubicBezTo>
                  <a:lnTo>
                    <a:pt x="319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985;p38">
              <a:extLst>
                <a:ext uri="{FF2B5EF4-FFF2-40B4-BE49-F238E27FC236}">
                  <a16:creationId xmlns:a16="http://schemas.microsoft.com/office/drawing/2014/main" id="{6A4C80D9-420B-4614-B928-95A4C0B00B9E}"/>
                </a:ext>
              </a:extLst>
            </p:cNvPr>
            <p:cNvSpPr/>
            <p:nvPr/>
          </p:nvSpPr>
          <p:spPr>
            <a:xfrm>
              <a:off x="4565250" y="2520400"/>
              <a:ext cx="94400" cy="86225"/>
            </a:xfrm>
            <a:custGeom>
              <a:avLst/>
              <a:gdLst/>
              <a:ahLst/>
              <a:cxnLst/>
              <a:rect l="l" t="t" r="r" b="b"/>
              <a:pathLst>
                <a:path w="3776" h="3449" extrusionOk="0">
                  <a:moveTo>
                    <a:pt x="3474" y="1"/>
                  </a:moveTo>
                  <a:cubicBezTo>
                    <a:pt x="3462" y="1"/>
                    <a:pt x="3450" y="1"/>
                    <a:pt x="3438" y="3"/>
                  </a:cubicBezTo>
                  <a:cubicBezTo>
                    <a:pt x="1" y="448"/>
                    <a:pt x="1" y="1021"/>
                    <a:pt x="1" y="1211"/>
                  </a:cubicBezTo>
                  <a:cubicBezTo>
                    <a:pt x="1" y="1787"/>
                    <a:pt x="1367" y="2828"/>
                    <a:pt x="2180" y="3397"/>
                  </a:cubicBezTo>
                  <a:cubicBezTo>
                    <a:pt x="2227" y="3431"/>
                    <a:pt x="2284" y="3448"/>
                    <a:pt x="2342" y="3448"/>
                  </a:cubicBezTo>
                  <a:lnTo>
                    <a:pt x="2342" y="3448"/>
                  </a:lnTo>
                  <a:cubicBezTo>
                    <a:pt x="2466" y="3448"/>
                    <a:pt x="2574" y="3369"/>
                    <a:pt x="2611" y="3251"/>
                  </a:cubicBezTo>
                  <a:cubicBezTo>
                    <a:pt x="2649" y="3133"/>
                    <a:pt x="2606" y="3005"/>
                    <a:pt x="2505" y="2934"/>
                  </a:cubicBezTo>
                  <a:cubicBezTo>
                    <a:pt x="1554" y="2268"/>
                    <a:pt x="708" y="1522"/>
                    <a:pt x="581" y="1252"/>
                  </a:cubicBezTo>
                  <a:cubicBezTo>
                    <a:pt x="873" y="1028"/>
                    <a:pt x="2290" y="722"/>
                    <a:pt x="3511" y="565"/>
                  </a:cubicBezTo>
                  <a:cubicBezTo>
                    <a:pt x="3666" y="544"/>
                    <a:pt x="3775" y="403"/>
                    <a:pt x="3755" y="248"/>
                  </a:cubicBezTo>
                  <a:cubicBezTo>
                    <a:pt x="3737" y="104"/>
                    <a:pt x="3614" y="1"/>
                    <a:pt x="3474" y="1"/>
                  </a:cubicBezTo>
                  <a:close/>
                  <a:moveTo>
                    <a:pt x="2342" y="3448"/>
                  </a:moveTo>
                  <a:cubicBezTo>
                    <a:pt x="2342" y="3448"/>
                    <a:pt x="2342" y="3448"/>
                    <a:pt x="2342" y="3448"/>
                  </a:cubicBezTo>
                  <a:lnTo>
                    <a:pt x="2343" y="3448"/>
                  </a:lnTo>
                  <a:cubicBezTo>
                    <a:pt x="2343" y="3448"/>
                    <a:pt x="2342" y="3448"/>
                    <a:pt x="2342" y="344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986;p38">
              <a:extLst>
                <a:ext uri="{FF2B5EF4-FFF2-40B4-BE49-F238E27FC236}">
                  <a16:creationId xmlns:a16="http://schemas.microsoft.com/office/drawing/2014/main" id="{2D396CCD-5C04-4EB1-A15D-71F055976A66}"/>
                </a:ext>
              </a:extLst>
            </p:cNvPr>
            <p:cNvSpPr/>
            <p:nvPr/>
          </p:nvSpPr>
          <p:spPr>
            <a:xfrm>
              <a:off x="4638400" y="2478975"/>
              <a:ext cx="27625" cy="40900"/>
            </a:xfrm>
            <a:custGeom>
              <a:avLst/>
              <a:gdLst/>
              <a:ahLst/>
              <a:cxnLst/>
              <a:rect l="l" t="t" r="r" b="b"/>
              <a:pathLst>
                <a:path w="1105" h="1636" extrusionOk="0">
                  <a:moveTo>
                    <a:pt x="750" y="1"/>
                  </a:moveTo>
                  <a:cubicBezTo>
                    <a:pt x="539" y="1"/>
                    <a:pt x="283" y="284"/>
                    <a:pt x="149" y="684"/>
                  </a:cubicBezTo>
                  <a:cubicBezTo>
                    <a:pt x="0" y="1129"/>
                    <a:pt x="60" y="1549"/>
                    <a:pt x="283" y="1624"/>
                  </a:cubicBezTo>
                  <a:cubicBezTo>
                    <a:pt x="306" y="1632"/>
                    <a:pt x="329" y="1635"/>
                    <a:pt x="353" y="1635"/>
                  </a:cubicBezTo>
                  <a:cubicBezTo>
                    <a:pt x="565" y="1635"/>
                    <a:pt x="821" y="1353"/>
                    <a:pt x="956" y="952"/>
                  </a:cubicBezTo>
                  <a:cubicBezTo>
                    <a:pt x="1105" y="508"/>
                    <a:pt x="1044" y="86"/>
                    <a:pt x="821" y="12"/>
                  </a:cubicBezTo>
                  <a:cubicBezTo>
                    <a:pt x="798" y="5"/>
                    <a:pt x="775" y="1"/>
                    <a:pt x="75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987;p38">
              <a:extLst>
                <a:ext uri="{FF2B5EF4-FFF2-40B4-BE49-F238E27FC236}">
                  <a16:creationId xmlns:a16="http://schemas.microsoft.com/office/drawing/2014/main" id="{B1D6CB1E-C9B0-433F-8F66-E58BCD4D4F2A}"/>
                </a:ext>
              </a:extLst>
            </p:cNvPr>
            <p:cNvSpPr/>
            <p:nvPr/>
          </p:nvSpPr>
          <p:spPr>
            <a:xfrm>
              <a:off x="4706025" y="2513300"/>
              <a:ext cx="27625" cy="40900"/>
            </a:xfrm>
            <a:custGeom>
              <a:avLst/>
              <a:gdLst/>
              <a:ahLst/>
              <a:cxnLst/>
              <a:rect l="l" t="t" r="r" b="b"/>
              <a:pathLst>
                <a:path w="1105" h="1636" extrusionOk="0">
                  <a:moveTo>
                    <a:pt x="751" y="1"/>
                  </a:moveTo>
                  <a:cubicBezTo>
                    <a:pt x="539" y="1"/>
                    <a:pt x="283" y="284"/>
                    <a:pt x="150" y="683"/>
                  </a:cubicBezTo>
                  <a:cubicBezTo>
                    <a:pt x="1" y="1128"/>
                    <a:pt x="62" y="1550"/>
                    <a:pt x="283" y="1624"/>
                  </a:cubicBezTo>
                  <a:cubicBezTo>
                    <a:pt x="306" y="1631"/>
                    <a:pt x="330" y="1635"/>
                    <a:pt x="354" y="1635"/>
                  </a:cubicBezTo>
                  <a:cubicBezTo>
                    <a:pt x="566" y="1635"/>
                    <a:pt x="822" y="1352"/>
                    <a:pt x="956" y="952"/>
                  </a:cubicBezTo>
                  <a:cubicBezTo>
                    <a:pt x="1105" y="508"/>
                    <a:pt x="1045" y="86"/>
                    <a:pt x="822" y="12"/>
                  </a:cubicBezTo>
                  <a:cubicBezTo>
                    <a:pt x="799" y="4"/>
                    <a:pt x="776" y="1"/>
                    <a:pt x="75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988;p38">
              <a:extLst>
                <a:ext uri="{FF2B5EF4-FFF2-40B4-BE49-F238E27FC236}">
                  <a16:creationId xmlns:a16="http://schemas.microsoft.com/office/drawing/2014/main" id="{7C8BD086-BD9B-4B26-8638-74AB51874755}"/>
                </a:ext>
              </a:extLst>
            </p:cNvPr>
            <p:cNvSpPr/>
            <p:nvPr/>
          </p:nvSpPr>
          <p:spPr>
            <a:xfrm>
              <a:off x="4733625" y="2464000"/>
              <a:ext cx="39000" cy="56675"/>
            </a:xfrm>
            <a:custGeom>
              <a:avLst/>
              <a:gdLst/>
              <a:ahLst/>
              <a:cxnLst/>
              <a:rect l="l" t="t" r="r" b="b"/>
              <a:pathLst>
                <a:path w="1560" h="2267" extrusionOk="0">
                  <a:moveTo>
                    <a:pt x="1" y="0"/>
                  </a:moveTo>
                  <a:lnTo>
                    <a:pt x="1418" y="2267"/>
                  </a:lnTo>
                  <a:cubicBezTo>
                    <a:pt x="1559" y="142"/>
                    <a:pt x="1" y="0"/>
                    <a:pt x="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989;p38">
              <a:extLst>
                <a:ext uri="{FF2B5EF4-FFF2-40B4-BE49-F238E27FC236}">
                  <a16:creationId xmlns:a16="http://schemas.microsoft.com/office/drawing/2014/main" id="{7D96D220-8E27-4360-8DAF-A641E48F75E9}"/>
                </a:ext>
              </a:extLst>
            </p:cNvPr>
            <p:cNvSpPr/>
            <p:nvPr/>
          </p:nvSpPr>
          <p:spPr>
            <a:xfrm>
              <a:off x="4724650" y="2456925"/>
              <a:ext cx="55425" cy="70825"/>
            </a:xfrm>
            <a:custGeom>
              <a:avLst/>
              <a:gdLst/>
              <a:ahLst/>
              <a:cxnLst/>
              <a:rect l="l" t="t" r="r" b="b"/>
              <a:pathLst>
                <a:path w="2217" h="2833" extrusionOk="0">
                  <a:moveTo>
                    <a:pt x="358" y="1"/>
                  </a:moveTo>
                  <a:cubicBezTo>
                    <a:pt x="141" y="1"/>
                    <a:pt x="1" y="243"/>
                    <a:pt x="120" y="433"/>
                  </a:cubicBezTo>
                  <a:lnTo>
                    <a:pt x="1538" y="2700"/>
                  </a:lnTo>
                  <a:cubicBezTo>
                    <a:pt x="1589" y="2782"/>
                    <a:pt x="1679" y="2832"/>
                    <a:pt x="1777" y="2832"/>
                  </a:cubicBezTo>
                  <a:lnTo>
                    <a:pt x="1777" y="2832"/>
                  </a:lnTo>
                  <a:cubicBezTo>
                    <a:pt x="1925" y="2832"/>
                    <a:pt x="2048" y="2717"/>
                    <a:pt x="2059" y="2568"/>
                  </a:cubicBezTo>
                  <a:cubicBezTo>
                    <a:pt x="2216" y="197"/>
                    <a:pt x="403" y="4"/>
                    <a:pt x="385" y="2"/>
                  </a:cubicBezTo>
                  <a:cubicBezTo>
                    <a:pt x="376" y="1"/>
                    <a:pt x="367" y="1"/>
                    <a:pt x="358" y="1"/>
                  </a:cubicBezTo>
                  <a:close/>
                  <a:moveTo>
                    <a:pt x="1777" y="2832"/>
                  </a:moveTo>
                  <a:cubicBezTo>
                    <a:pt x="1776" y="2832"/>
                    <a:pt x="1776" y="2832"/>
                    <a:pt x="1776" y="2832"/>
                  </a:cubicBezTo>
                  <a:lnTo>
                    <a:pt x="1777" y="2832"/>
                  </a:lnTo>
                  <a:cubicBezTo>
                    <a:pt x="1777" y="2832"/>
                    <a:pt x="1777" y="2832"/>
                    <a:pt x="1777" y="283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990;p38">
              <a:extLst>
                <a:ext uri="{FF2B5EF4-FFF2-40B4-BE49-F238E27FC236}">
                  <a16:creationId xmlns:a16="http://schemas.microsoft.com/office/drawing/2014/main" id="{B146EB4B-D1AA-4E7F-AA7F-F9FBB440DD82}"/>
                </a:ext>
              </a:extLst>
            </p:cNvPr>
            <p:cNvSpPr/>
            <p:nvPr/>
          </p:nvSpPr>
          <p:spPr>
            <a:xfrm>
              <a:off x="4648650" y="2429275"/>
              <a:ext cx="49600" cy="20600"/>
            </a:xfrm>
            <a:custGeom>
              <a:avLst/>
              <a:gdLst/>
              <a:ahLst/>
              <a:cxnLst/>
              <a:rect l="l" t="t" r="r" b="b"/>
              <a:pathLst>
                <a:path w="1984" h="824" extrusionOk="0">
                  <a:moveTo>
                    <a:pt x="1206" y="0"/>
                  </a:moveTo>
                  <a:cubicBezTo>
                    <a:pt x="877" y="0"/>
                    <a:pt x="462" y="188"/>
                    <a:pt x="0" y="823"/>
                  </a:cubicBezTo>
                  <a:lnTo>
                    <a:pt x="1984" y="398"/>
                  </a:lnTo>
                  <a:cubicBezTo>
                    <a:pt x="1984" y="398"/>
                    <a:pt x="1685" y="0"/>
                    <a:pt x="120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991;p38">
              <a:extLst>
                <a:ext uri="{FF2B5EF4-FFF2-40B4-BE49-F238E27FC236}">
                  <a16:creationId xmlns:a16="http://schemas.microsoft.com/office/drawing/2014/main" id="{44B93DA1-F35B-4A99-957B-65864225E262}"/>
                </a:ext>
              </a:extLst>
            </p:cNvPr>
            <p:cNvSpPr/>
            <p:nvPr/>
          </p:nvSpPr>
          <p:spPr>
            <a:xfrm>
              <a:off x="4639550" y="2422200"/>
              <a:ext cx="67475" cy="34725"/>
            </a:xfrm>
            <a:custGeom>
              <a:avLst/>
              <a:gdLst/>
              <a:ahLst/>
              <a:cxnLst/>
              <a:rect l="l" t="t" r="r" b="b"/>
              <a:pathLst>
                <a:path w="2699" h="1389" extrusionOk="0">
                  <a:moveTo>
                    <a:pt x="1529" y="567"/>
                  </a:moveTo>
                  <a:lnTo>
                    <a:pt x="1355" y="604"/>
                  </a:lnTo>
                  <a:cubicBezTo>
                    <a:pt x="1411" y="585"/>
                    <a:pt x="1470" y="573"/>
                    <a:pt x="1529" y="567"/>
                  </a:cubicBezTo>
                  <a:close/>
                  <a:moveTo>
                    <a:pt x="1562" y="1"/>
                  </a:moveTo>
                  <a:cubicBezTo>
                    <a:pt x="1066" y="4"/>
                    <a:pt x="587" y="320"/>
                    <a:pt x="136" y="940"/>
                  </a:cubicBezTo>
                  <a:cubicBezTo>
                    <a:pt x="0" y="1127"/>
                    <a:pt x="134" y="1389"/>
                    <a:pt x="364" y="1389"/>
                  </a:cubicBezTo>
                  <a:cubicBezTo>
                    <a:pt x="385" y="1389"/>
                    <a:pt x="404" y="1387"/>
                    <a:pt x="424" y="1382"/>
                  </a:cubicBezTo>
                  <a:lnTo>
                    <a:pt x="2408" y="957"/>
                  </a:lnTo>
                  <a:cubicBezTo>
                    <a:pt x="2610" y="915"/>
                    <a:pt x="2699" y="677"/>
                    <a:pt x="2575" y="512"/>
                  </a:cubicBezTo>
                  <a:cubicBezTo>
                    <a:pt x="2559" y="491"/>
                    <a:pt x="2185" y="1"/>
                    <a:pt x="157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992;p38">
              <a:extLst>
                <a:ext uri="{FF2B5EF4-FFF2-40B4-BE49-F238E27FC236}">
                  <a16:creationId xmlns:a16="http://schemas.microsoft.com/office/drawing/2014/main" id="{B382320B-552F-439E-98A0-37320226D484}"/>
                </a:ext>
              </a:extLst>
            </p:cNvPr>
            <p:cNvSpPr/>
            <p:nvPr/>
          </p:nvSpPr>
          <p:spPr>
            <a:xfrm>
              <a:off x="3243525" y="1029425"/>
              <a:ext cx="744700" cy="1174425"/>
            </a:xfrm>
            <a:custGeom>
              <a:avLst/>
              <a:gdLst/>
              <a:ahLst/>
              <a:cxnLst/>
              <a:rect l="l" t="t" r="r" b="b"/>
              <a:pathLst>
                <a:path w="29788" h="46977" extrusionOk="0">
                  <a:moveTo>
                    <a:pt x="14894" y="1"/>
                  </a:moveTo>
                  <a:lnTo>
                    <a:pt x="0" y="18750"/>
                  </a:lnTo>
                  <a:lnTo>
                    <a:pt x="5827" y="18750"/>
                  </a:lnTo>
                  <a:lnTo>
                    <a:pt x="5827" y="46977"/>
                  </a:lnTo>
                  <a:lnTo>
                    <a:pt x="23962" y="46977"/>
                  </a:lnTo>
                  <a:lnTo>
                    <a:pt x="23962" y="18750"/>
                  </a:lnTo>
                  <a:lnTo>
                    <a:pt x="29788" y="18750"/>
                  </a:lnTo>
                  <a:lnTo>
                    <a:pt x="14894"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993;p38">
              <a:extLst>
                <a:ext uri="{FF2B5EF4-FFF2-40B4-BE49-F238E27FC236}">
                  <a16:creationId xmlns:a16="http://schemas.microsoft.com/office/drawing/2014/main" id="{F06A882A-1205-42B9-9603-CB5E5E46FE50}"/>
                </a:ext>
              </a:extLst>
            </p:cNvPr>
            <p:cNvSpPr/>
            <p:nvPr/>
          </p:nvSpPr>
          <p:spPr>
            <a:xfrm>
              <a:off x="3234300" y="1022500"/>
              <a:ext cx="763150" cy="1188425"/>
            </a:xfrm>
            <a:custGeom>
              <a:avLst/>
              <a:gdLst/>
              <a:ahLst/>
              <a:cxnLst/>
              <a:rect l="l" t="t" r="r" b="b"/>
              <a:pathLst>
                <a:path w="30526" h="47537" extrusionOk="0">
                  <a:moveTo>
                    <a:pt x="15263" y="732"/>
                  </a:moveTo>
                  <a:lnTo>
                    <a:pt x="29571" y="18744"/>
                  </a:lnTo>
                  <a:lnTo>
                    <a:pt x="24331" y="18744"/>
                  </a:lnTo>
                  <a:cubicBezTo>
                    <a:pt x="24331" y="18744"/>
                    <a:pt x="24330" y="18744"/>
                    <a:pt x="24329" y="18744"/>
                  </a:cubicBezTo>
                  <a:cubicBezTo>
                    <a:pt x="24175" y="18744"/>
                    <a:pt x="24049" y="18871"/>
                    <a:pt x="24049" y="19027"/>
                  </a:cubicBezTo>
                  <a:lnTo>
                    <a:pt x="24049" y="46971"/>
                  </a:lnTo>
                  <a:lnTo>
                    <a:pt x="6478" y="46971"/>
                  </a:lnTo>
                  <a:lnTo>
                    <a:pt x="6478" y="19027"/>
                  </a:lnTo>
                  <a:cubicBezTo>
                    <a:pt x="6478" y="18871"/>
                    <a:pt x="6352" y="18744"/>
                    <a:pt x="6198" y="18744"/>
                  </a:cubicBezTo>
                  <a:cubicBezTo>
                    <a:pt x="6197" y="18744"/>
                    <a:pt x="6196" y="18744"/>
                    <a:pt x="6196" y="18744"/>
                  </a:cubicBezTo>
                  <a:lnTo>
                    <a:pt x="955" y="18744"/>
                  </a:lnTo>
                  <a:lnTo>
                    <a:pt x="15263" y="732"/>
                  </a:lnTo>
                  <a:close/>
                  <a:moveTo>
                    <a:pt x="15263" y="1"/>
                  </a:moveTo>
                  <a:cubicBezTo>
                    <a:pt x="15180" y="1"/>
                    <a:pt x="15096" y="35"/>
                    <a:pt x="15042" y="102"/>
                  </a:cubicBezTo>
                  <a:lnTo>
                    <a:pt x="148" y="18850"/>
                  </a:lnTo>
                  <a:cubicBezTo>
                    <a:pt x="1" y="19035"/>
                    <a:pt x="133" y="19309"/>
                    <a:pt x="370" y="19309"/>
                  </a:cubicBezTo>
                  <a:lnTo>
                    <a:pt x="5913" y="19309"/>
                  </a:lnTo>
                  <a:lnTo>
                    <a:pt x="5913" y="47254"/>
                  </a:lnTo>
                  <a:cubicBezTo>
                    <a:pt x="5912" y="47410"/>
                    <a:pt x="6039" y="47536"/>
                    <a:pt x="6196" y="47536"/>
                  </a:cubicBezTo>
                  <a:lnTo>
                    <a:pt x="24331" y="47536"/>
                  </a:lnTo>
                  <a:cubicBezTo>
                    <a:pt x="24488" y="47536"/>
                    <a:pt x="24615" y="47410"/>
                    <a:pt x="24615" y="47254"/>
                  </a:cubicBezTo>
                  <a:lnTo>
                    <a:pt x="24615" y="19309"/>
                  </a:lnTo>
                  <a:lnTo>
                    <a:pt x="30157" y="19309"/>
                  </a:lnTo>
                  <a:cubicBezTo>
                    <a:pt x="30394" y="19309"/>
                    <a:pt x="30525" y="19035"/>
                    <a:pt x="30379" y="18850"/>
                  </a:cubicBezTo>
                  <a:lnTo>
                    <a:pt x="15485" y="102"/>
                  </a:lnTo>
                  <a:cubicBezTo>
                    <a:pt x="15431" y="35"/>
                    <a:pt x="15347" y="1"/>
                    <a:pt x="152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994;p38">
              <a:extLst>
                <a:ext uri="{FF2B5EF4-FFF2-40B4-BE49-F238E27FC236}">
                  <a16:creationId xmlns:a16="http://schemas.microsoft.com/office/drawing/2014/main" id="{A144573B-12C1-4C83-A111-C23A3BE71B58}"/>
                </a:ext>
              </a:extLst>
            </p:cNvPr>
            <p:cNvSpPr/>
            <p:nvPr/>
          </p:nvSpPr>
          <p:spPr>
            <a:xfrm>
              <a:off x="3243525" y="999075"/>
              <a:ext cx="744700" cy="1174425"/>
            </a:xfrm>
            <a:custGeom>
              <a:avLst/>
              <a:gdLst/>
              <a:ahLst/>
              <a:cxnLst/>
              <a:rect l="l" t="t" r="r" b="b"/>
              <a:pathLst>
                <a:path w="29788" h="46977" extrusionOk="0">
                  <a:moveTo>
                    <a:pt x="14894" y="1"/>
                  </a:moveTo>
                  <a:lnTo>
                    <a:pt x="0" y="18749"/>
                  </a:lnTo>
                  <a:lnTo>
                    <a:pt x="5827" y="18749"/>
                  </a:lnTo>
                  <a:lnTo>
                    <a:pt x="5827" y="46977"/>
                  </a:lnTo>
                  <a:lnTo>
                    <a:pt x="23962" y="46977"/>
                  </a:lnTo>
                  <a:lnTo>
                    <a:pt x="23962" y="18749"/>
                  </a:lnTo>
                  <a:lnTo>
                    <a:pt x="29788" y="18749"/>
                  </a:lnTo>
                  <a:lnTo>
                    <a:pt x="1489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995;p38">
              <a:extLst>
                <a:ext uri="{FF2B5EF4-FFF2-40B4-BE49-F238E27FC236}">
                  <a16:creationId xmlns:a16="http://schemas.microsoft.com/office/drawing/2014/main" id="{410E1B36-F487-4B85-9575-149F74BFCBD1}"/>
                </a:ext>
              </a:extLst>
            </p:cNvPr>
            <p:cNvSpPr/>
            <p:nvPr/>
          </p:nvSpPr>
          <p:spPr>
            <a:xfrm>
              <a:off x="3234300" y="992150"/>
              <a:ext cx="763150" cy="1188450"/>
            </a:xfrm>
            <a:custGeom>
              <a:avLst/>
              <a:gdLst/>
              <a:ahLst/>
              <a:cxnLst/>
              <a:rect l="l" t="t" r="r" b="b"/>
              <a:pathLst>
                <a:path w="30526" h="47538" extrusionOk="0">
                  <a:moveTo>
                    <a:pt x="15263" y="732"/>
                  </a:moveTo>
                  <a:lnTo>
                    <a:pt x="29571" y="18744"/>
                  </a:lnTo>
                  <a:lnTo>
                    <a:pt x="24331" y="18744"/>
                  </a:lnTo>
                  <a:cubicBezTo>
                    <a:pt x="24331" y="18744"/>
                    <a:pt x="24330" y="18744"/>
                    <a:pt x="24329" y="18744"/>
                  </a:cubicBezTo>
                  <a:cubicBezTo>
                    <a:pt x="24175" y="18744"/>
                    <a:pt x="24049" y="18871"/>
                    <a:pt x="24049" y="19026"/>
                  </a:cubicBezTo>
                  <a:lnTo>
                    <a:pt x="24049" y="46971"/>
                  </a:lnTo>
                  <a:lnTo>
                    <a:pt x="6478" y="46971"/>
                  </a:lnTo>
                  <a:lnTo>
                    <a:pt x="6478" y="19026"/>
                  </a:lnTo>
                  <a:cubicBezTo>
                    <a:pt x="6478" y="18870"/>
                    <a:pt x="6351" y="18744"/>
                    <a:pt x="6196" y="18744"/>
                  </a:cubicBezTo>
                  <a:lnTo>
                    <a:pt x="955" y="18744"/>
                  </a:lnTo>
                  <a:lnTo>
                    <a:pt x="15263" y="732"/>
                  </a:lnTo>
                  <a:close/>
                  <a:moveTo>
                    <a:pt x="15263" y="1"/>
                  </a:moveTo>
                  <a:cubicBezTo>
                    <a:pt x="15180" y="1"/>
                    <a:pt x="15096" y="34"/>
                    <a:pt x="15042" y="102"/>
                  </a:cubicBezTo>
                  <a:lnTo>
                    <a:pt x="148" y="18850"/>
                  </a:lnTo>
                  <a:cubicBezTo>
                    <a:pt x="1" y="19036"/>
                    <a:pt x="133" y="19309"/>
                    <a:pt x="370" y="19309"/>
                  </a:cubicBezTo>
                  <a:lnTo>
                    <a:pt x="5913" y="19309"/>
                  </a:lnTo>
                  <a:lnTo>
                    <a:pt x="5913" y="47254"/>
                  </a:lnTo>
                  <a:cubicBezTo>
                    <a:pt x="5912" y="47410"/>
                    <a:pt x="6039" y="47537"/>
                    <a:pt x="6196" y="47537"/>
                  </a:cubicBezTo>
                  <a:lnTo>
                    <a:pt x="24331" y="47537"/>
                  </a:lnTo>
                  <a:cubicBezTo>
                    <a:pt x="24488" y="47537"/>
                    <a:pt x="24615" y="47410"/>
                    <a:pt x="24615" y="47254"/>
                  </a:cubicBezTo>
                  <a:lnTo>
                    <a:pt x="24615" y="19309"/>
                  </a:lnTo>
                  <a:lnTo>
                    <a:pt x="30157" y="19309"/>
                  </a:lnTo>
                  <a:cubicBezTo>
                    <a:pt x="30394" y="19309"/>
                    <a:pt x="30525" y="19036"/>
                    <a:pt x="30379" y="18850"/>
                  </a:cubicBezTo>
                  <a:lnTo>
                    <a:pt x="15485" y="102"/>
                  </a:lnTo>
                  <a:cubicBezTo>
                    <a:pt x="15431" y="34"/>
                    <a:pt x="15347" y="1"/>
                    <a:pt x="152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996;p38">
              <a:extLst>
                <a:ext uri="{FF2B5EF4-FFF2-40B4-BE49-F238E27FC236}">
                  <a16:creationId xmlns:a16="http://schemas.microsoft.com/office/drawing/2014/main" id="{870DC004-57AA-46A3-B6D9-09B12F3CE690}"/>
                </a:ext>
              </a:extLst>
            </p:cNvPr>
            <p:cNvSpPr/>
            <p:nvPr/>
          </p:nvSpPr>
          <p:spPr>
            <a:xfrm>
              <a:off x="2827675" y="2093775"/>
              <a:ext cx="1514525" cy="1514525"/>
            </a:xfrm>
            <a:custGeom>
              <a:avLst/>
              <a:gdLst/>
              <a:ahLst/>
              <a:cxnLst/>
              <a:rect l="l" t="t" r="r" b="b"/>
              <a:pathLst>
                <a:path w="60581" h="60581" extrusionOk="0">
                  <a:moveTo>
                    <a:pt x="1" y="1"/>
                  </a:moveTo>
                  <a:lnTo>
                    <a:pt x="1" y="60581"/>
                  </a:lnTo>
                  <a:lnTo>
                    <a:pt x="60580" y="60581"/>
                  </a:lnTo>
                  <a:lnTo>
                    <a:pt x="6058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997;p38">
              <a:extLst>
                <a:ext uri="{FF2B5EF4-FFF2-40B4-BE49-F238E27FC236}">
                  <a16:creationId xmlns:a16="http://schemas.microsoft.com/office/drawing/2014/main" id="{86F7EFFB-77E1-4850-BD00-386CD0CD099E}"/>
                </a:ext>
              </a:extLst>
            </p:cNvPr>
            <p:cNvSpPr/>
            <p:nvPr/>
          </p:nvSpPr>
          <p:spPr>
            <a:xfrm>
              <a:off x="2820625" y="2086725"/>
              <a:ext cx="1528625" cy="1528650"/>
            </a:xfrm>
            <a:custGeom>
              <a:avLst/>
              <a:gdLst/>
              <a:ahLst/>
              <a:cxnLst/>
              <a:rect l="l" t="t" r="r" b="b"/>
              <a:pathLst>
                <a:path w="61145" h="61146" extrusionOk="0">
                  <a:moveTo>
                    <a:pt x="60579" y="565"/>
                  </a:moveTo>
                  <a:lnTo>
                    <a:pt x="60579" y="60580"/>
                  </a:lnTo>
                  <a:lnTo>
                    <a:pt x="565" y="60580"/>
                  </a:lnTo>
                  <a:lnTo>
                    <a:pt x="565" y="565"/>
                  </a:lnTo>
                  <a:close/>
                  <a:moveTo>
                    <a:pt x="283" y="0"/>
                  </a:moveTo>
                  <a:cubicBezTo>
                    <a:pt x="126" y="0"/>
                    <a:pt x="0" y="127"/>
                    <a:pt x="0" y="283"/>
                  </a:cubicBezTo>
                  <a:lnTo>
                    <a:pt x="0" y="60863"/>
                  </a:lnTo>
                  <a:cubicBezTo>
                    <a:pt x="0" y="61019"/>
                    <a:pt x="126" y="61145"/>
                    <a:pt x="283" y="61145"/>
                  </a:cubicBezTo>
                  <a:lnTo>
                    <a:pt x="60862" y="61145"/>
                  </a:lnTo>
                  <a:cubicBezTo>
                    <a:pt x="61018" y="61145"/>
                    <a:pt x="61145" y="61019"/>
                    <a:pt x="61145" y="60863"/>
                  </a:cubicBezTo>
                  <a:lnTo>
                    <a:pt x="61145" y="283"/>
                  </a:lnTo>
                  <a:cubicBezTo>
                    <a:pt x="61145" y="127"/>
                    <a:pt x="61018" y="0"/>
                    <a:pt x="608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998;p38">
              <a:extLst>
                <a:ext uri="{FF2B5EF4-FFF2-40B4-BE49-F238E27FC236}">
                  <a16:creationId xmlns:a16="http://schemas.microsoft.com/office/drawing/2014/main" id="{720D7AFB-4C9D-487B-B5C9-F2153E29C1B0}"/>
                </a:ext>
              </a:extLst>
            </p:cNvPr>
            <p:cNvSpPr/>
            <p:nvPr/>
          </p:nvSpPr>
          <p:spPr>
            <a:xfrm>
              <a:off x="2898100" y="2164225"/>
              <a:ext cx="1373650" cy="1373625"/>
            </a:xfrm>
            <a:custGeom>
              <a:avLst/>
              <a:gdLst/>
              <a:ahLst/>
              <a:cxnLst/>
              <a:rect l="l" t="t" r="r" b="b"/>
              <a:pathLst>
                <a:path w="54946" h="54945" extrusionOk="0">
                  <a:moveTo>
                    <a:pt x="1" y="0"/>
                  </a:moveTo>
                  <a:lnTo>
                    <a:pt x="1" y="54945"/>
                  </a:lnTo>
                  <a:lnTo>
                    <a:pt x="54945" y="54945"/>
                  </a:lnTo>
                  <a:lnTo>
                    <a:pt x="5494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999;p38">
              <a:extLst>
                <a:ext uri="{FF2B5EF4-FFF2-40B4-BE49-F238E27FC236}">
                  <a16:creationId xmlns:a16="http://schemas.microsoft.com/office/drawing/2014/main" id="{7B4C441B-4B8E-42DD-A0BF-80A546A01C8F}"/>
                </a:ext>
              </a:extLst>
            </p:cNvPr>
            <p:cNvSpPr/>
            <p:nvPr/>
          </p:nvSpPr>
          <p:spPr>
            <a:xfrm>
              <a:off x="2891050" y="2157150"/>
              <a:ext cx="1387775" cy="1387800"/>
            </a:xfrm>
            <a:custGeom>
              <a:avLst/>
              <a:gdLst/>
              <a:ahLst/>
              <a:cxnLst/>
              <a:rect l="l" t="t" r="r" b="b"/>
              <a:pathLst>
                <a:path w="55511" h="55512" extrusionOk="0">
                  <a:moveTo>
                    <a:pt x="54945" y="567"/>
                  </a:moveTo>
                  <a:lnTo>
                    <a:pt x="54945" y="54945"/>
                  </a:lnTo>
                  <a:lnTo>
                    <a:pt x="566" y="54945"/>
                  </a:lnTo>
                  <a:lnTo>
                    <a:pt x="566" y="567"/>
                  </a:lnTo>
                  <a:close/>
                  <a:moveTo>
                    <a:pt x="283" y="0"/>
                  </a:moveTo>
                  <a:cubicBezTo>
                    <a:pt x="127" y="0"/>
                    <a:pt x="0" y="128"/>
                    <a:pt x="0" y="284"/>
                  </a:cubicBezTo>
                  <a:lnTo>
                    <a:pt x="0" y="55229"/>
                  </a:lnTo>
                  <a:cubicBezTo>
                    <a:pt x="0" y="55385"/>
                    <a:pt x="127" y="55511"/>
                    <a:pt x="283" y="55511"/>
                  </a:cubicBezTo>
                  <a:lnTo>
                    <a:pt x="55227" y="55511"/>
                  </a:lnTo>
                  <a:cubicBezTo>
                    <a:pt x="55384" y="55511"/>
                    <a:pt x="55511" y="55384"/>
                    <a:pt x="55511" y="55228"/>
                  </a:cubicBezTo>
                  <a:lnTo>
                    <a:pt x="55511" y="284"/>
                  </a:lnTo>
                  <a:cubicBezTo>
                    <a:pt x="55511" y="128"/>
                    <a:pt x="55384" y="0"/>
                    <a:pt x="5522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1000;p38">
              <a:extLst>
                <a:ext uri="{FF2B5EF4-FFF2-40B4-BE49-F238E27FC236}">
                  <a16:creationId xmlns:a16="http://schemas.microsoft.com/office/drawing/2014/main" id="{1DB93A52-41DD-4299-8D6F-1EA265B5801C}"/>
                </a:ext>
              </a:extLst>
            </p:cNvPr>
            <p:cNvSpPr/>
            <p:nvPr/>
          </p:nvSpPr>
          <p:spPr>
            <a:xfrm>
              <a:off x="2898100" y="2600550"/>
              <a:ext cx="1373650" cy="937325"/>
            </a:xfrm>
            <a:custGeom>
              <a:avLst/>
              <a:gdLst/>
              <a:ahLst/>
              <a:cxnLst/>
              <a:rect l="l" t="t" r="r" b="b"/>
              <a:pathLst>
                <a:path w="54946" h="37493" extrusionOk="0">
                  <a:moveTo>
                    <a:pt x="44644" y="0"/>
                  </a:moveTo>
                  <a:cubicBezTo>
                    <a:pt x="43756" y="0"/>
                    <a:pt x="42867" y="348"/>
                    <a:pt x="42201" y="1044"/>
                  </a:cubicBezTo>
                  <a:lnTo>
                    <a:pt x="29390" y="14439"/>
                  </a:lnTo>
                  <a:lnTo>
                    <a:pt x="19409" y="11645"/>
                  </a:lnTo>
                  <a:cubicBezTo>
                    <a:pt x="19109" y="11560"/>
                    <a:pt x="18801" y="11519"/>
                    <a:pt x="18496" y="11519"/>
                  </a:cubicBezTo>
                  <a:cubicBezTo>
                    <a:pt x="17791" y="11519"/>
                    <a:pt x="17095" y="11740"/>
                    <a:pt x="16511" y="12163"/>
                  </a:cubicBezTo>
                  <a:lnTo>
                    <a:pt x="1" y="24137"/>
                  </a:lnTo>
                  <a:lnTo>
                    <a:pt x="1" y="37493"/>
                  </a:lnTo>
                  <a:lnTo>
                    <a:pt x="54945" y="37493"/>
                  </a:lnTo>
                  <a:lnTo>
                    <a:pt x="54945" y="9238"/>
                  </a:lnTo>
                  <a:lnTo>
                    <a:pt x="47086" y="1042"/>
                  </a:lnTo>
                  <a:cubicBezTo>
                    <a:pt x="46420" y="348"/>
                    <a:pt x="45532" y="0"/>
                    <a:pt x="4464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1001;p38">
              <a:extLst>
                <a:ext uri="{FF2B5EF4-FFF2-40B4-BE49-F238E27FC236}">
                  <a16:creationId xmlns:a16="http://schemas.microsoft.com/office/drawing/2014/main" id="{1085F83B-A6FF-408E-8A9C-0278BE51D14B}"/>
                </a:ext>
              </a:extLst>
            </p:cNvPr>
            <p:cNvSpPr/>
            <p:nvPr/>
          </p:nvSpPr>
          <p:spPr>
            <a:xfrm>
              <a:off x="2891050" y="2593475"/>
              <a:ext cx="1387775" cy="951475"/>
            </a:xfrm>
            <a:custGeom>
              <a:avLst/>
              <a:gdLst/>
              <a:ahLst/>
              <a:cxnLst/>
              <a:rect l="l" t="t" r="r" b="b"/>
              <a:pathLst>
                <a:path w="55511" h="38059" extrusionOk="0">
                  <a:moveTo>
                    <a:pt x="44939" y="567"/>
                  </a:moveTo>
                  <a:cubicBezTo>
                    <a:pt x="45779" y="567"/>
                    <a:pt x="46583" y="911"/>
                    <a:pt x="47163" y="1521"/>
                  </a:cubicBezTo>
                  <a:lnTo>
                    <a:pt x="54945" y="9636"/>
                  </a:lnTo>
                  <a:lnTo>
                    <a:pt x="54945" y="37492"/>
                  </a:lnTo>
                  <a:lnTo>
                    <a:pt x="566" y="37492"/>
                  </a:lnTo>
                  <a:lnTo>
                    <a:pt x="566" y="24565"/>
                  </a:lnTo>
                  <a:lnTo>
                    <a:pt x="16959" y="12676"/>
                  </a:lnTo>
                  <a:cubicBezTo>
                    <a:pt x="17492" y="12286"/>
                    <a:pt x="18129" y="12083"/>
                    <a:pt x="18775" y="12083"/>
                  </a:cubicBezTo>
                  <a:cubicBezTo>
                    <a:pt x="19056" y="12083"/>
                    <a:pt x="19338" y="12121"/>
                    <a:pt x="19614" y="12199"/>
                  </a:cubicBezTo>
                  <a:lnTo>
                    <a:pt x="29595" y="14995"/>
                  </a:lnTo>
                  <a:cubicBezTo>
                    <a:pt x="29620" y="15002"/>
                    <a:pt x="29645" y="15005"/>
                    <a:pt x="29670" y="15005"/>
                  </a:cubicBezTo>
                  <a:cubicBezTo>
                    <a:pt x="29747" y="15005"/>
                    <a:pt x="29821" y="14974"/>
                    <a:pt x="29876" y="14918"/>
                  </a:cubicBezTo>
                  <a:lnTo>
                    <a:pt x="42687" y="1523"/>
                  </a:lnTo>
                  <a:cubicBezTo>
                    <a:pt x="43267" y="913"/>
                    <a:pt x="44072" y="567"/>
                    <a:pt x="44913" y="567"/>
                  </a:cubicBezTo>
                  <a:cubicBezTo>
                    <a:pt x="44917" y="567"/>
                    <a:pt x="44921" y="567"/>
                    <a:pt x="44925" y="567"/>
                  </a:cubicBezTo>
                  <a:lnTo>
                    <a:pt x="44927" y="567"/>
                  </a:lnTo>
                  <a:cubicBezTo>
                    <a:pt x="44931" y="567"/>
                    <a:pt x="44935" y="567"/>
                    <a:pt x="44939" y="567"/>
                  </a:cubicBezTo>
                  <a:close/>
                  <a:moveTo>
                    <a:pt x="44913" y="0"/>
                  </a:moveTo>
                  <a:cubicBezTo>
                    <a:pt x="43917" y="0"/>
                    <a:pt x="42965" y="410"/>
                    <a:pt x="42278" y="1132"/>
                  </a:cubicBezTo>
                  <a:lnTo>
                    <a:pt x="29585" y="14405"/>
                  </a:lnTo>
                  <a:lnTo>
                    <a:pt x="19767" y="11655"/>
                  </a:lnTo>
                  <a:cubicBezTo>
                    <a:pt x="19441" y="11563"/>
                    <a:pt x="19107" y="11518"/>
                    <a:pt x="18776" y="11518"/>
                  </a:cubicBezTo>
                  <a:cubicBezTo>
                    <a:pt x="18012" y="11518"/>
                    <a:pt x="17258" y="11758"/>
                    <a:pt x="16627" y="12218"/>
                  </a:cubicBezTo>
                  <a:lnTo>
                    <a:pt x="118" y="24192"/>
                  </a:lnTo>
                  <a:cubicBezTo>
                    <a:pt x="44" y="24245"/>
                    <a:pt x="0" y="24330"/>
                    <a:pt x="0" y="24420"/>
                  </a:cubicBezTo>
                  <a:lnTo>
                    <a:pt x="0" y="37776"/>
                  </a:lnTo>
                  <a:cubicBezTo>
                    <a:pt x="0" y="37932"/>
                    <a:pt x="127" y="38058"/>
                    <a:pt x="283" y="38058"/>
                  </a:cubicBezTo>
                  <a:lnTo>
                    <a:pt x="55227" y="38058"/>
                  </a:lnTo>
                  <a:cubicBezTo>
                    <a:pt x="55384" y="38058"/>
                    <a:pt x="55511" y="37931"/>
                    <a:pt x="55511" y="37775"/>
                  </a:cubicBezTo>
                  <a:lnTo>
                    <a:pt x="55511" y="9520"/>
                  </a:lnTo>
                  <a:cubicBezTo>
                    <a:pt x="55511" y="9448"/>
                    <a:pt x="55483" y="9378"/>
                    <a:pt x="55433" y="9325"/>
                  </a:cubicBezTo>
                  <a:lnTo>
                    <a:pt x="47571" y="1129"/>
                  </a:lnTo>
                  <a:cubicBezTo>
                    <a:pt x="46874" y="401"/>
                    <a:pt x="45934" y="0"/>
                    <a:pt x="44927" y="0"/>
                  </a:cubicBezTo>
                  <a:lnTo>
                    <a:pt x="44925" y="0"/>
                  </a:lnTo>
                  <a:cubicBezTo>
                    <a:pt x="44921" y="0"/>
                    <a:pt x="44917" y="0"/>
                    <a:pt x="449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1002;p38">
              <a:extLst>
                <a:ext uri="{FF2B5EF4-FFF2-40B4-BE49-F238E27FC236}">
                  <a16:creationId xmlns:a16="http://schemas.microsoft.com/office/drawing/2014/main" id="{F130E582-AA0C-41CF-B4CD-E16957545958}"/>
                </a:ext>
              </a:extLst>
            </p:cNvPr>
            <p:cNvSpPr/>
            <p:nvPr/>
          </p:nvSpPr>
          <p:spPr>
            <a:xfrm>
              <a:off x="3234175" y="2360675"/>
              <a:ext cx="346675" cy="346650"/>
            </a:xfrm>
            <a:custGeom>
              <a:avLst/>
              <a:gdLst/>
              <a:ahLst/>
              <a:cxnLst/>
              <a:rect l="l" t="t" r="r" b="b"/>
              <a:pathLst>
                <a:path w="13867" h="13866" extrusionOk="0">
                  <a:moveTo>
                    <a:pt x="6933" y="0"/>
                  </a:moveTo>
                  <a:cubicBezTo>
                    <a:pt x="5094" y="0"/>
                    <a:pt x="3331" y="730"/>
                    <a:pt x="2032" y="2030"/>
                  </a:cubicBezTo>
                  <a:cubicBezTo>
                    <a:pt x="732" y="3330"/>
                    <a:pt x="0" y="5094"/>
                    <a:pt x="0" y="6933"/>
                  </a:cubicBezTo>
                  <a:cubicBezTo>
                    <a:pt x="0" y="8771"/>
                    <a:pt x="732" y="10535"/>
                    <a:pt x="2032" y="11835"/>
                  </a:cubicBezTo>
                  <a:cubicBezTo>
                    <a:pt x="3331" y="13135"/>
                    <a:pt x="5094" y="13865"/>
                    <a:pt x="6933" y="13865"/>
                  </a:cubicBezTo>
                  <a:cubicBezTo>
                    <a:pt x="8772" y="13865"/>
                    <a:pt x="10535" y="13135"/>
                    <a:pt x="11836" y="11835"/>
                  </a:cubicBezTo>
                  <a:cubicBezTo>
                    <a:pt x="13136" y="10535"/>
                    <a:pt x="13866" y="8771"/>
                    <a:pt x="13866" y="6933"/>
                  </a:cubicBezTo>
                  <a:cubicBezTo>
                    <a:pt x="13866" y="5094"/>
                    <a:pt x="13136" y="3330"/>
                    <a:pt x="11836" y="2030"/>
                  </a:cubicBezTo>
                  <a:cubicBezTo>
                    <a:pt x="10535" y="730"/>
                    <a:pt x="8772" y="0"/>
                    <a:pt x="693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1003;p38">
              <a:extLst>
                <a:ext uri="{FF2B5EF4-FFF2-40B4-BE49-F238E27FC236}">
                  <a16:creationId xmlns:a16="http://schemas.microsoft.com/office/drawing/2014/main" id="{6AC763C5-5F34-4F59-864F-1DFDA73ABC82}"/>
                </a:ext>
              </a:extLst>
            </p:cNvPr>
            <p:cNvSpPr/>
            <p:nvPr/>
          </p:nvSpPr>
          <p:spPr>
            <a:xfrm>
              <a:off x="3227100" y="2353600"/>
              <a:ext cx="360800" cy="360775"/>
            </a:xfrm>
            <a:custGeom>
              <a:avLst/>
              <a:gdLst/>
              <a:ahLst/>
              <a:cxnLst/>
              <a:rect l="l" t="t" r="r" b="b"/>
              <a:pathLst>
                <a:path w="14432" h="14431" extrusionOk="0">
                  <a:moveTo>
                    <a:pt x="7216" y="566"/>
                  </a:moveTo>
                  <a:cubicBezTo>
                    <a:pt x="10883" y="566"/>
                    <a:pt x="13867" y="3548"/>
                    <a:pt x="13867" y="7215"/>
                  </a:cubicBezTo>
                  <a:cubicBezTo>
                    <a:pt x="13867" y="10882"/>
                    <a:pt x="10883" y="13866"/>
                    <a:pt x="7216" y="13866"/>
                  </a:cubicBezTo>
                  <a:cubicBezTo>
                    <a:pt x="3550" y="13866"/>
                    <a:pt x="567" y="10882"/>
                    <a:pt x="567" y="7216"/>
                  </a:cubicBezTo>
                  <a:cubicBezTo>
                    <a:pt x="567" y="3549"/>
                    <a:pt x="3550" y="566"/>
                    <a:pt x="7216" y="566"/>
                  </a:cubicBezTo>
                  <a:close/>
                  <a:moveTo>
                    <a:pt x="7216" y="1"/>
                  </a:moveTo>
                  <a:cubicBezTo>
                    <a:pt x="3237" y="1"/>
                    <a:pt x="1" y="3237"/>
                    <a:pt x="1" y="7216"/>
                  </a:cubicBezTo>
                  <a:cubicBezTo>
                    <a:pt x="1" y="11194"/>
                    <a:pt x="3237" y="14431"/>
                    <a:pt x="7216" y="14431"/>
                  </a:cubicBezTo>
                  <a:cubicBezTo>
                    <a:pt x="11195" y="14431"/>
                    <a:pt x="14432" y="11194"/>
                    <a:pt x="14432" y="7216"/>
                  </a:cubicBezTo>
                  <a:cubicBezTo>
                    <a:pt x="14432" y="3237"/>
                    <a:pt x="11195" y="1"/>
                    <a:pt x="721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1004;p38">
              <a:extLst>
                <a:ext uri="{FF2B5EF4-FFF2-40B4-BE49-F238E27FC236}">
                  <a16:creationId xmlns:a16="http://schemas.microsoft.com/office/drawing/2014/main" id="{4C605109-C3D4-4C9B-AAA7-C88E9A3B0CA3}"/>
                </a:ext>
              </a:extLst>
            </p:cNvPr>
            <p:cNvSpPr/>
            <p:nvPr/>
          </p:nvSpPr>
          <p:spPr>
            <a:xfrm>
              <a:off x="3513700" y="2949125"/>
              <a:ext cx="1528500" cy="720675"/>
            </a:xfrm>
            <a:custGeom>
              <a:avLst/>
              <a:gdLst/>
              <a:ahLst/>
              <a:cxnLst/>
              <a:rect l="l" t="t" r="r" b="b"/>
              <a:pathLst>
                <a:path w="61140" h="28827" extrusionOk="0">
                  <a:moveTo>
                    <a:pt x="55263" y="0"/>
                  </a:moveTo>
                  <a:lnTo>
                    <a:pt x="50402" y="3063"/>
                  </a:lnTo>
                  <a:lnTo>
                    <a:pt x="35262" y="18629"/>
                  </a:lnTo>
                  <a:lnTo>
                    <a:pt x="12189" y="24985"/>
                  </a:lnTo>
                  <a:cubicBezTo>
                    <a:pt x="12189" y="24985"/>
                    <a:pt x="10133" y="22591"/>
                    <a:pt x="8648" y="22577"/>
                  </a:cubicBezTo>
                  <a:cubicBezTo>
                    <a:pt x="8642" y="22577"/>
                    <a:pt x="8636" y="22577"/>
                    <a:pt x="8630" y="22577"/>
                  </a:cubicBezTo>
                  <a:cubicBezTo>
                    <a:pt x="7125" y="22577"/>
                    <a:pt x="2395" y="24302"/>
                    <a:pt x="2395" y="24302"/>
                  </a:cubicBezTo>
                  <a:cubicBezTo>
                    <a:pt x="2395" y="24302"/>
                    <a:pt x="1788" y="25781"/>
                    <a:pt x="2976" y="25792"/>
                  </a:cubicBezTo>
                  <a:cubicBezTo>
                    <a:pt x="2987" y="25792"/>
                    <a:pt x="2998" y="25792"/>
                    <a:pt x="3009" y="25792"/>
                  </a:cubicBezTo>
                  <a:cubicBezTo>
                    <a:pt x="3119" y="25792"/>
                    <a:pt x="3239" y="25787"/>
                    <a:pt x="3365" y="25779"/>
                  </a:cubicBezTo>
                  <a:lnTo>
                    <a:pt x="3365" y="25779"/>
                  </a:lnTo>
                  <a:lnTo>
                    <a:pt x="1" y="26358"/>
                  </a:lnTo>
                  <a:cubicBezTo>
                    <a:pt x="163" y="27387"/>
                    <a:pt x="1045" y="28149"/>
                    <a:pt x="2088" y="28159"/>
                  </a:cubicBezTo>
                  <a:lnTo>
                    <a:pt x="5033" y="28186"/>
                  </a:lnTo>
                  <a:lnTo>
                    <a:pt x="10075" y="28827"/>
                  </a:lnTo>
                  <a:lnTo>
                    <a:pt x="14840" y="27385"/>
                  </a:lnTo>
                  <a:cubicBezTo>
                    <a:pt x="14840" y="27385"/>
                    <a:pt x="37433" y="24920"/>
                    <a:pt x="38623" y="24634"/>
                  </a:cubicBezTo>
                  <a:cubicBezTo>
                    <a:pt x="39813" y="24348"/>
                    <a:pt x="58970" y="7893"/>
                    <a:pt x="58970" y="7893"/>
                  </a:cubicBezTo>
                  <a:cubicBezTo>
                    <a:pt x="58970" y="7893"/>
                    <a:pt x="61139" y="5986"/>
                    <a:pt x="60312" y="3775"/>
                  </a:cubicBezTo>
                  <a:cubicBezTo>
                    <a:pt x="59485" y="1564"/>
                    <a:pt x="55263" y="0"/>
                    <a:pt x="5526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1005;p38">
              <a:extLst>
                <a:ext uri="{FF2B5EF4-FFF2-40B4-BE49-F238E27FC236}">
                  <a16:creationId xmlns:a16="http://schemas.microsoft.com/office/drawing/2014/main" id="{F3D023C3-8290-4C12-88D1-02B5E2A5AAF6}"/>
                </a:ext>
              </a:extLst>
            </p:cNvPr>
            <p:cNvSpPr/>
            <p:nvPr/>
          </p:nvSpPr>
          <p:spPr>
            <a:xfrm>
              <a:off x="3506125" y="2942150"/>
              <a:ext cx="1544150" cy="734750"/>
            </a:xfrm>
            <a:custGeom>
              <a:avLst/>
              <a:gdLst/>
              <a:ahLst/>
              <a:cxnLst/>
              <a:rect l="l" t="t" r="r" b="b"/>
              <a:pathLst>
                <a:path w="61766" h="29390" extrusionOk="0">
                  <a:moveTo>
                    <a:pt x="55574" y="1"/>
                  </a:moveTo>
                  <a:cubicBezTo>
                    <a:pt x="55459" y="1"/>
                    <a:pt x="55350" y="72"/>
                    <a:pt x="55308" y="185"/>
                  </a:cubicBezTo>
                  <a:cubicBezTo>
                    <a:pt x="55255" y="328"/>
                    <a:pt x="55325" y="488"/>
                    <a:pt x="55467" y="546"/>
                  </a:cubicBezTo>
                  <a:cubicBezTo>
                    <a:pt x="55507" y="561"/>
                    <a:pt x="59578" y="2090"/>
                    <a:pt x="60350" y="4154"/>
                  </a:cubicBezTo>
                  <a:cubicBezTo>
                    <a:pt x="61098" y="6153"/>
                    <a:pt x="59107" y="7944"/>
                    <a:pt x="59088" y="7959"/>
                  </a:cubicBezTo>
                  <a:cubicBezTo>
                    <a:pt x="51463" y="14509"/>
                    <a:pt x="39781" y="24356"/>
                    <a:pt x="38859" y="24638"/>
                  </a:cubicBezTo>
                  <a:cubicBezTo>
                    <a:pt x="37700" y="24918"/>
                    <a:pt x="15337" y="27359"/>
                    <a:pt x="15061" y="27395"/>
                  </a:cubicBezTo>
                  <a:lnTo>
                    <a:pt x="10354" y="28819"/>
                  </a:lnTo>
                  <a:lnTo>
                    <a:pt x="5337" y="28184"/>
                  </a:lnTo>
                  <a:lnTo>
                    <a:pt x="2393" y="28157"/>
                  </a:lnTo>
                  <a:cubicBezTo>
                    <a:pt x="1593" y="28151"/>
                    <a:pt x="886" y="27630"/>
                    <a:pt x="646" y="26865"/>
                  </a:cubicBezTo>
                  <a:lnTo>
                    <a:pt x="3701" y="26338"/>
                  </a:lnTo>
                  <a:cubicBezTo>
                    <a:pt x="4961" y="26251"/>
                    <a:pt x="6825" y="25806"/>
                    <a:pt x="6913" y="25785"/>
                  </a:cubicBezTo>
                  <a:cubicBezTo>
                    <a:pt x="7062" y="25750"/>
                    <a:pt x="7157" y="25603"/>
                    <a:pt x="7126" y="25453"/>
                  </a:cubicBezTo>
                  <a:cubicBezTo>
                    <a:pt x="7098" y="25318"/>
                    <a:pt x="6981" y="25226"/>
                    <a:pt x="6849" y="25226"/>
                  </a:cubicBezTo>
                  <a:cubicBezTo>
                    <a:pt x="6833" y="25226"/>
                    <a:pt x="6816" y="25228"/>
                    <a:pt x="6799" y="25231"/>
                  </a:cubicBezTo>
                  <a:lnTo>
                    <a:pt x="3633" y="25777"/>
                  </a:lnTo>
                  <a:cubicBezTo>
                    <a:pt x="3508" y="25786"/>
                    <a:pt x="3389" y="25788"/>
                    <a:pt x="3282" y="25788"/>
                  </a:cubicBezTo>
                  <a:cubicBezTo>
                    <a:pt x="2993" y="25786"/>
                    <a:pt x="2921" y="25678"/>
                    <a:pt x="2897" y="25643"/>
                  </a:cubicBezTo>
                  <a:cubicBezTo>
                    <a:pt x="2761" y="25437"/>
                    <a:pt x="2847" y="25031"/>
                    <a:pt x="2920" y="24803"/>
                  </a:cubicBezTo>
                  <a:cubicBezTo>
                    <a:pt x="3674" y="24533"/>
                    <a:pt x="7628" y="23140"/>
                    <a:pt x="8932" y="23140"/>
                  </a:cubicBezTo>
                  <a:lnTo>
                    <a:pt x="8948" y="23140"/>
                  </a:lnTo>
                  <a:cubicBezTo>
                    <a:pt x="10060" y="23149"/>
                    <a:pt x="11728" y="24811"/>
                    <a:pt x="12278" y="25449"/>
                  </a:cubicBezTo>
                  <a:cubicBezTo>
                    <a:pt x="12332" y="25513"/>
                    <a:pt x="12412" y="25548"/>
                    <a:pt x="12493" y="25548"/>
                  </a:cubicBezTo>
                  <a:cubicBezTo>
                    <a:pt x="12518" y="25548"/>
                    <a:pt x="12543" y="25545"/>
                    <a:pt x="12567" y="25538"/>
                  </a:cubicBezTo>
                  <a:lnTo>
                    <a:pt x="35640" y="19181"/>
                  </a:lnTo>
                  <a:cubicBezTo>
                    <a:pt x="35688" y="19168"/>
                    <a:pt x="35732" y="19142"/>
                    <a:pt x="35767" y="19106"/>
                  </a:cubicBezTo>
                  <a:lnTo>
                    <a:pt x="50907" y="3539"/>
                  </a:lnTo>
                  <a:cubicBezTo>
                    <a:pt x="51009" y="3426"/>
                    <a:pt x="51004" y="3253"/>
                    <a:pt x="50894" y="3147"/>
                  </a:cubicBezTo>
                  <a:cubicBezTo>
                    <a:pt x="50839" y="3094"/>
                    <a:pt x="50768" y="3067"/>
                    <a:pt x="50697" y="3067"/>
                  </a:cubicBezTo>
                  <a:cubicBezTo>
                    <a:pt x="50627" y="3067"/>
                    <a:pt x="50556" y="3093"/>
                    <a:pt x="50502" y="3144"/>
                  </a:cubicBezTo>
                  <a:lnTo>
                    <a:pt x="35415" y="18656"/>
                  </a:lnTo>
                  <a:lnTo>
                    <a:pt x="12585" y="24945"/>
                  </a:lnTo>
                  <a:cubicBezTo>
                    <a:pt x="12110" y="24421"/>
                    <a:pt x="10350" y="22586"/>
                    <a:pt x="8953" y="22573"/>
                  </a:cubicBezTo>
                  <a:lnTo>
                    <a:pt x="8934" y="22573"/>
                  </a:lnTo>
                  <a:cubicBezTo>
                    <a:pt x="7396" y="22573"/>
                    <a:pt x="2797" y="24244"/>
                    <a:pt x="2601" y="24316"/>
                  </a:cubicBezTo>
                  <a:cubicBezTo>
                    <a:pt x="2526" y="24342"/>
                    <a:pt x="2467" y="24399"/>
                    <a:pt x="2436" y="24473"/>
                  </a:cubicBezTo>
                  <a:cubicBezTo>
                    <a:pt x="2397" y="24569"/>
                    <a:pt x="2067" y="25414"/>
                    <a:pt x="2424" y="25955"/>
                  </a:cubicBezTo>
                  <a:cubicBezTo>
                    <a:pt x="2430" y="25963"/>
                    <a:pt x="2436" y="25972"/>
                    <a:pt x="2444" y="25982"/>
                  </a:cubicBezTo>
                  <a:lnTo>
                    <a:pt x="255" y="26359"/>
                  </a:lnTo>
                  <a:cubicBezTo>
                    <a:pt x="103" y="26385"/>
                    <a:pt x="1" y="26529"/>
                    <a:pt x="25" y="26682"/>
                  </a:cubicBezTo>
                  <a:cubicBezTo>
                    <a:pt x="205" y="27849"/>
                    <a:pt x="1206" y="28713"/>
                    <a:pt x="2388" y="28722"/>
                  </a:cubicBezTo>
                  <a:lnTo>
                    <a:pt x="5300" y="28747"/>
                  </a:lnTo>
                  <a:lnTo>
                    <a:pt x="10342" y="29386"/>
                  </a:lnTo>
                  <a:cubicBezTo>
                    <a:pt x="10354" y="29388"/>
                    <a:pt x="10366" y="29389"/>
                    <a:pt x="10378" y="29389"/>
                  </a:cubicBezTo>
                  <a:cubicBezTo>
                    <a:pt x="10405" y="29389"/>
                    <a:pt x="10432" y="29385"/>
                    <a:pt x="10460" y="29377"/>
                  </a:cubicBezTo>
                  <a:lnTo>
                    <a:pt x="15173" y="27947"/>
                  </a:lnTo>
                  <a:cubicBezTo>
                    <a:pt x="16096" y="27846"/>
                    <a:pt x="37798" y="25475"/>
                    <a:pt x="38992" y="25188"/>
                  </a:cubicBezTo>
                  <a:cubicBezTo>
                    <a:pt x="40213" y="24895"/>
                    <a:pt x="57492" y="10077"/>
                    <a:pt x="59460" y="8385"/>
                  </a:cubicBezTo>
                  <a:cubicBezTo>
                    <a:pt x="59554" y="8303"/>
                    <a:pt x="61765" y="6322"/>
                    <a:pt x="60880" y="3956"/>
                  </a:cubicBezTo>
                  <a:cubicBezTo>
                    <a:pt x="60017" y="1651"/>
                    <a:pt x="55841" y="82"/>
                    <a:pt x="55663" y="15"/>
                  </a:cubicBezTo>
                  <a:cubicBezTo>
                    <a:pt x="55634" y="6"/>
                    <a:pt x="55604" y="1"/>
                    <a:pt x="555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1006;p38">
              <a:extLst>
                <a:ext uri="{FF2B5EF4-FFF2-40B4-BE49-F238E27FC236}">
                  <a16:creationId xmlns:a16="http://schemas.microsoft.com/office/drawing/2014/main" id="{96FD25EF-5121-4500-A8BC-C4EA92D53DC0}"/>
                </a:ext>
              </a:extLst>
            </p:cNvPr>
            <p:cNvSpPr/>
            <p:nvPr/>
          </p:nvSpPr>
          <p:spPr>
            <a:xfrm>
              <a:off x="4416950" y="2923850"/>
              <a:ext cx="632475" cy="586425"/>
            </a:xfrm>
            <a:custGeom>
              <a:avLst/>
              <a:gdLst/>
              <a:ahLst/>
              <a:cxnLst/>
              <a:rect l="l" t="t" r="r" b="b"/>
              <a:pathLst>
                <a:path w="25299" h="23457" extrusionOk="0">
                  <a:moveTo>
                    <a:pt x="19818" y="1"/>
                  </a:moveTo>
                  <a:lnTo>
                    <a:pt x="11540" y="5699"/>
                  </a:lnTo>
                  <a:lnTo>
                    <a:pt x="0" y="17277"/>
                  </a:lnTo>
                  <a:lnTo>
                    <a:pt x="8588" y="23456"/>
                  </a:lnTo>
                  <a:lnTo>
                    <a:pt x="23478" y="9434"/>
                  </a:lnTo>
                  <a:cubicBezTo>
                    <a:pt x="24969" y="8030"/>
                    <a:pt x="25298" y="5774"/>
                    <a:pt x="24239" y="4021"/>
                  </a:cubicBezTo>
                  <a:cubicBezTo>
                    <a:pt x="24222" y="3994"/>
                    <a:pt x="24206" y="3967"/>
                    <a:pt x="24189" y="3940"/>
                  </a:cubicBezTo>
                  <a:cubicBezTo>
                    <a:pt x="22519" y="1213"/>
                    <a:pt x="19818" y="1"/>
                    <a:pt x="19818" y="1"/>
                  </a:cubicBezTo>
                  <a:close/>
                </a:path>
              </a:pathLst>
            </a:custGeom>
            <a:solidFill>
              <a:srgbClr val="ACF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1007;p38">
              <a:extLst>
                <a:ext uri="{FF2B5EF4-FFF2-40B4-BE49-F238E27FC236}">
                  <a16:creationId xmlns:a16="http://schemas.microsoft.com/office/drawing/2014/main" id="{5BD15A1A-84D4-4936-AC9F-2387688C46C1}"/>
                </a:ext>
              </a:extLst>
            </p:cNvPr>
            <p:cNvSpPr/>
            <p:nvPr/>
          </p:nvSpPr>
          <p:spPr>
            <a:xfrm>
              <a:off x="4409750" y="2916800"/>
              <a:ext cx="647150" cy="600550"/>
            </a:xfrm>
            <a:custGeom>
              <a:avLst/>
              <a:gdLst/>
              <a:ahLst/>
              <a:cxnLst/>
              <a:rect l="l" t="t" r="r" b="b"/>
              <a:pathLst>
                <a:path w="25886" h="24022" extrusionOk="0">
                  <a:moveTo>
                    <a:pt x="20108" y="0"/>
                  </a:moveTo>
                  <a:cubicBezTo>
                    <a:pt x="20000" y="0"/>
                    <a:pt x="19897" y="62"/>
                    <a:pt x="19850" y="166"/>
                  </a:cubicBezTo>
                  <a:cubicBezTo>
                    <a:pt x="19786" y="309"/>
                    <a:pt x="19849" y="477"/>
                    <a:pt x="19992" y="541"/>
                  </a:cubicBezTo>
                  <a:cubicBezTo>
                    <a:pt x="20018" y="553"/>
                    <a:pt x="22636" y="1753"/>
                    <a:pt x="24255" y="4399"/>
                  </a:cubicBezTo>
                  <a:lnTo>
                    <a:pt x="24285" y="4449"/>
                  </a:lnTo>
                  <a:cubicBezTo>
                    <a:pt x="25265" y="6070"/>
                    <a:pt x="24965" y="8198"/>
                    <a:pt x="23572" y="9510"/>
                  </a:cubicBezTo>
                  <a:lnTo>
                    <a:pt x="8851" y="23373"/>
                  </a:lnTo>
                  <a:lnTo>
                    <a:pt x="723" y="17523"/>
                  </a:lnTo>
                  <a:lnTo>
                    <a:pt x="12030" y="6180"/>
                  </a:lnTo>
                  <a:cubicBezTo>
                    <a:pt x="12140" y="6069"/>
                    <a:pt x="12139" y="5891"/>
                    <a:pt x="12028" y="5780"/>
                  </a:cubicBezTo>
                  <a:cubicBezTo>
                    <a:pt x="11973" y="5726"/>
                    <a:pt x="11902" y="5698"/>
                    <a:pt x="11830" y="5698"/>
                  </a:cubicBezTo>
                  <a:cubicBezTo>
                    <a:pt x="11757" y="5698"/>
                    <a:pt x="11684" y="5726"/>
                    <a:pt x="11629" y="5782"/>
                  </a:cubicBezTo>
                  <a:lnTo>
                    <a:pt x="90" y="17359"/>
                  </a:lnTo>
                  <a:cubicBezTo>
                    <a:pt x="30" y="17417"/>
                    <a:pt x="0" y="17499"/>
                    <a:pt x="8" y="17581"/>
                  </a:cubicBezTo>
                  <a:cubicBezTo>
                    <a:pt x="15" y="17664"/>
                    <a:pt x="57" y="17739"/>
                    <a:pt x="124" y="17788"/>
                  </a:cubicBezTo>
                  <a:lnTo>
                    <a:pt x="8711" y="23968"/>
                  </a:lnTo>
                  <a:cubicBezTo>
                    <a:pt x="8758" y="24003"/>
                    <a:pt x="8816" y="24021"/>
                    <a:pt x="8876" y="24021"/>
                  </a:cubicBezTo>
                  <a:cubicBezTo>
                    <a:pt x="8948" y="24021"/>
                    <a:pt x="9017" y="23994"/>
                    <a:pt x="9069" y="23944"/>
                  </a:cubicBezTo>
                  <a:lnTo>
                    <a:pt x="23959" y="9922"/>
                  </a:lnTo>
                  <a:cubicBezTo>
                    <a:pt x="25545" y="8429"/>
                    <a:pt x="25885" y="6004"/>
                    <a:pt x="24771" y="4158"/>
                  </a:cubicBezTo>
                  <a:lnTo>
                    <a:pt x="24720" y="4074"/>
                  </a:lnTo>
                  <a:cubicBezTo>
                    <a:pt x="23022" y="1303"/>
                    <a:pt x="20337" y="75"/>
                    <a:pt x="20224" y="25"/>
                  </a:cubicBezTo>
                  <a:cubicBezTo>
                    <a:pt x="20186" y="8"/>
                    <a:pt x="20146" y="0"/>
                    <a:pt x="2010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1008;p38">
              <a:extLst>
                <a:ext uri="{FF2B5EF4-FFF2-40B4-BE49-F238E27FC236}">
                  <a16:creationId xmlns:a16="http://schemas.microsoft.com/office/drawing/2014/main" id="{771EB706-F013-4621-8F18-06AD70B8F0AD}"/>
                </a:ext>
              </a:extLst>
            </p:cNvPr>
            <p:cNvSpPr/>
            <p:nvPr/>
          </p:nvSpPr>
          <p:spPr>
            <a:xfrm>
              <a:off x="4416950" y="3305775"/>
              <a:ext cx="265150" cy="204500"/>
            </a:xfrm>
            <a:custGeom>
              <a:avLst/>
              <a:gdLst/>
              <a:ahLst/>
              <a:cxnLst/>
              <a:rect l="l" t="t" r="r" b="b"/>
              <a:pathLst>
                <a:path w="10606" h="8180" extrusionOk="0">
                  <a:moveTo>
                    <a:pt x="1992" y="1"/>
                  </a:moveTo>
                  <a:lnTo>
                    <a:pt x="0" y="1998"/>
                  </a:lnTo>
                  <a:lnTo>
                    <a:pt x="8588" y="8179"/>
                  </a:lnTo>
                  <a:lnTo>
                    <a:pt x="10605" y="6279"/>
                  </a:lnTo>
                  <a:lnTo>
                    <a:pt x="199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1009;p38">
              <a:extLst>
                <a:ext uri="{FF2B5EF4-FFF2-40B4-BE49-F238E27FC236}">
                  <a16:creationId xmlns:a16="http://schemas.microsoft.com/office/drawing/2014/main" id="{8645DF95-C893-4819-B338-BF3CA120BAD6}"/>
                </a:ext>
              </a:extLst>
            </p:cNvPr>
            <p:cNvSpPr/>
            <p:nvPr/>
          </p:nvSpPr>
          <p:spPr>
            <a:xfrm>
              <a:off x="4409750" y="3298750"/>
              <a:ext cx="280425" cy="218600"/>
            </a:xfrm>
            <a:custGeom>
              <a:avLst/>
              <a:gdLst/>
              <a:ahLst/>
              <a:cxnLst/>
              <a:rect l="l" t="t" r="r" b="b"/>
              <a:pathLst>
                <a:path w="11217" h="8744" extrusionOk="0">
                  <a:moveTo>
                    <a:pt x="2309" y="653"/>
                  </a:moveTo>
                  <a:lnTo>
                    <a:pt x="10452" y="6588"/>
                  </a:lnTo>
                  <a:lnTo>
                    <a:pt x="8851" y="8095"/>
                  </a:lnTo>
                  <a:lnTo>
                    <a:pt x="724" y="2245"/>
                  </a:lnTo>
                  <a:lnTo>
                    <a:pt x="2309" y="653"/>
                  </a:lnTo>
                  <a:close/>
                  <a:moveTo>
                    <a:pt x="2281" y="0"/>
                  </a:moveTo>
                  <a:cubicBezTo>
                    <a:pt x="2208" y="0"/>
                    <a:pt x="2135" y="29"/>
                    <a:pt x="2080" y="84"/>
                  </a:cubicBezTo>
                  <a:lnTo>
                    <a:pt x="90" y="2081"/>
                  </a:lnTo>
                  <a:cubicBezTo>
                    <a:pt x="30" y="2139"/>
                    <a:pt x="0" y="2221"/>
                    <a:pt x="8" y="2303"/>
                  </a:cubicBezTo>
                  <a:cubicBezTo>
                    <a:pt x="15" y="2386"/>
                    <a:pt x="57" y="2461"/>
                    <a:pt x="124" y="2510"/>
                  </a:cubicBezTo>
                  <a:lnTo>
                    <a:pt x="8711" y="8690"/>
                  </a:lnTo>
                  <a:cubicBezTo>
                    <a:pt x="8758" y="8725"/>
                    <a:pt x="8816" y="8743"/>
                    <a:pt x="8876" y="8743"/>
                  </a:cubicBezTo>
                  <a:cubicBezTo>
                    <a:pt x="8948" y="8743"/>
                    <a:pt x="9017" y="8716"/>
                    <a:pt x="9069" y="8667"/>
                  </a:cubicBezTo>
                  <a:lnTo>
                    <a:pt x="11088" y="6767"/>
                  </a:lnTo>
                  <a:cubicBezTo>
                    <a:pt x="11217" y="6645"/>
                    <a:pt x="11204" y="6437"/>
                    <a:pt x="11060" y="6332"/>
                  </a:cubicBezTo>
                  <a:lnTo>
                    <a:pt x="2447" y="55"/>
                  </a:lnTo>
                  <a:cubicBezTo>
                    <a:pt x="2397" y="18"/>
                    <a:pt x="2339" y="0"/>
                    <a:pt x="228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1010;p38">
              <a:extLst>
                <a:ext uri="{FF2B5EF4-FFF2-40B4-BE49-F238E27FC236}">
                  <a16:creationId xmlns:a16="http://schemas.microsoft.com/office/drawing/2014/main" id="{0CB43F8D-E785-4BE7-AB12-74A07C9D351A}"/>
                </a:ext>
              </a:extLst>
            </p:cNvPr>
            <p:cNvSpPr/>
            <p:nvPr/>
          </p:nvSpPr>
          <p:spPr>
            <a:xfrm>
              <a:off x="3250625" y="3574150"/>
              <a:ext cx="107125" cy="70225"/>
            </a:xfrm>
            <a:custGeom>
              <a:avLst/>
              <a:gdLst/>
              <a:ahLst/>
              <a:cxnLst/>
              <a:rect l="l" t="t" r="r" b="b"/>
              <a:pathLst>
                <a:path w="4285" h="2809" extrusionOk="0">
                  <a:moveTo>
                    <a:pt x="1009" y="1"/>
                  </a:moveTo>
                  <a:lnTo>
                    <a:pt x="1" y="219"/>
                  </a:lnTo>
                  <a:lnTo>
                    <a:pt x="2179" y="2573"/>
                  </a:lnTo>
                  <a:lnTo>
                    <a:pt x="4284" y="2808"/>
                  </a:lnTo>
                  <a:lnTo>
                    <a:pt x="100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1011;p38">
              <a:extLst>
                <a:ext uri="{FF2B5EF4-FFF2-40B4-BE49-F238E27FC236}">
                  <a16:creationId xmlns:a16="http://schemas.microsoft.com/office/drawing/2014/main" id="{9E0AFD31-A721-4C12-ADAB-2CB188ACD604}"/>
                </a:ext>
              </a:extLst>
            </p:cNvPr>
            <p:cNvSpPr/>
            <p:nvPr/>
          </p:nvSpPr>
          <p:spPr>
            <a:xfrm>
              <a:off x="3241750" y="3567075"/>
              <a:ext cx="125550" cy="84350"/>
            </a:xfrm>
            <a:custGeom>
              <a:avLst/>
              <a:gdLst/>
              <a:ahLst/>
              <a:cxnLst/>
              <a:rect l="l" t="t" r="r" b="b"/>
              <a:pathLst>
                <a:path w="5022" h="3374" extrusionOk="0">
                  <a:moveTo>
                    <a:pt x="1286" y="589"/>
                  </a:moveTo>
                  <a:lnTo>
                    <a:pt x="3759" y="2709"/>
                  </a:lnTo>
                  <a:lnTo>
                    <a:pt x="2670" y="2587"/>
                  </a:lnTo>
                  <a:lnTo>
                    <a:pt x="900" y="674"/>
                  </a:lnTo>
                  <a:lnTo>
                    <a:pt x="1286" y="589"/>
                  </a:lnTo>
                  <a:close/>
                  <a:moveTo>
                    <a:pt x="1365" y="1"/>
                  </a:moveTo>
                  <a:cubicBezTo>
                    <a:pt x="1345" y="1"/>
                    <a:pt x="1324" y="3"/>
                    <a:pt x="1304" y="8"/>
                  </a:cubicBezTo>
                  <a:lnTo>
                    <a:pt x="296" y="226"/>
                  </a:lnTo>
                  <a:cubicBezTo>
                    <a:pt x="83" y="272"/>
                    <a:pt x="0" y="534"/>
                    <a:pt x="148" y="695"/>
                  </a:cubicBezTo>
                  <a:lnTo>
                    <a:pt x="2325" y="3049"/>
                  </a:lnTo>
                  <a:cubicBezTo>
                    <a:pt x="2372" y="3099"/>
                    <a:pt x="2434" y="3130"/>
                    <a:pt x="2502" y="3138"/>
                  </a:cubicBezTo>
                  <a:lnTo>
                    <a:pt x="4608" y="3372"/>
                  </a:lnTo>
                  <a:cubicBezTo>
                    <a:pt x="4619" y="3373"/>
                    <a:pt x="4628" y="3374"/>
                    <a:pt x="4639" y="3374"/>
                  </a:cubicBezTo>
                  <a:cubicBezTo>
                    <a:pt x="4901" y="3374"/>
                    <a:pt x="5022" y="3047"/>
                    <a:pt x="4823" y="2876"/>
                  </a:cubicBezTo>
                  <a:lnTo>
                    <a:pt x="1548" y="69"/>
                  </a:lnTo>
                  <a:cubicBezTo>
                    <a:pt x="1497" y="25"/>
                    <a:pt x="1432" y="1"/>
                    <a:pt x="136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1012;p38">
              <a:extLst>
                <a:ext uri="{FF2B5EF4-FFF2-40B4-BE49-F238E27FC236}">
                  <a16:creationId xmlns:a16="http://schemas.microsoft.com/office/drawing/2014/main" id="{F25885CD-B85A-45C4-8221-5117F9C8F8BD}"/>
                </a:ext>
              </a:extLst>
            </p:cNvPr>
            <p:cNvSpPr/>
            <p:nvPr/>
          </p:nvSpPr>
          <p:spPr>
            <a:xfrm>
              <a:off x="3353000" y="3574150"/>
              <a:ext cx="107075" cy="70225"/>
            </a:xfrm>
            <a:custGeom>
              <a:avLst/>
              <a:gdLst/>
              <a:ahLst/>
              <a:cxnLst/>
              <a:rect l="l" t="t" r="r" b="b"/>
              <a:pathLst>
                <a:path w="4283" h="2809" extrusionOk="0">
                  <a:moveTo>
                    <a:pt x="1008" y="1"/>
                  </a:moveTo>
                  <a:lnTo>
                    <a:pt x="0" y="219"/>
                  </a:lnTo>
                  <a:lnTo>
                    <a:pt x="2177" y="2573"/>
                  </a:lnTo>
                  <a:lnTo>
                    <a:pt x="4282" y="2808"/>
                  </a:lnTo>
                  <a:lnTo>
                    <a:pt x="100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1013;p38">
              <a:extLst>
                <a:ext uri="{FF2B5EF4-FFF2-40B4-BE49-F238E27FC236}">
                  <a16:creationId xmlns:a16="http://schemas.microsoft.com/office/drawing/2014/main" id="{79DA3343-A939-498A-BFCB-5748B15C2E34}"/>
                </a:ext>
              </a:extLst>
            </p:cNvPr>
            <p:cNvSpPr/>
            <p:nvPr/>
          </p:nvSpPr>
          <p:spPr>
            <a:xfrm>
              <a:off x="3344075" y="3567075"/>
              <a:ext cx="125575" cy="84350"/>
            </a:xfrm>
            <a:custGeom>
              <a:avLst/>
              <a:gdLst/>
              <a:ahLst/>
              <a:cxnLst/>
              <a:rect l="l" t="t" r="r" b="b"/>
              <a:pathLst>
                <a:path w="5023" h="3374" extrusionOk="0">
                  <a:moveTo>
                    <a:pt x="1287" y="589"/>
                  </a:moveTo>
                  <a:lnTo>
                    <a:pt x="3759" y="2709"/>
                  </a:lnTo>
                  <a:lnTo>
                    <a:pt x="2671" y="2587"/>
                  </a:lnTo>
                  <a:lnTo>
                    <a:pt x="900" y="674"/>
                  </a:lnTo>
                  <a:lnTo>
                    <a:pt x="1287" y="589"/>
                  </a:lnTo>
                  <a:close/>
                  <a:moveTo>
                    <a:pt x="1366" y="1"/>
                  </a:moveTo>
                  <a:cubicBezTo>
                    <a:pt x="1346" y="1"/>
                    <a:pt x="1325" y="3"/>
                    <a:pt x="1305" y="8"/>
                  </a:cubicBezTo>
                  <a:lnTo>
                    <a:pt x="297" y="226"/>
                  </a:lnTo>
                  <a:cubicBezTo>
                    <a:pt x="83" y="272"/>
                    <a:pt x="1" y="534"/>
                    <a:pt x="149" y="695"/>
                  </a:cubicBezTo>
                  <a:lnTo>
                    <a:pt x="2326" y="3049"/>
                  </a:lnTo>
                  <a:cubicBezTo>
                    <a:pt x="2372" y="3099"/>
                    <a:pt x="2435" y="3130"/>
                    <a:pt x="2503" y="3138"/>
                  </a:cubicBezTo>
                  <a:lnTo>
                    <a:pt x="4609" y="3372"/>
                  </a:lnTo>
                  <a:cubicBezTo>
                    <a:pt x="4619" y="3373"/>
                    <a:pt x="4630" y="3374"/>
                    <a:pt x="4639" y="3374"/>
                  </a:cubicBezTo>
                  <a:cubicBezTo>
                    <a:pt x="4902" y="3374"/>
                    <a:pt x="5023" y="3047"/>
                    <a:pt x="4824" y="2876"/>
                  </a:cubicBezTo>
                  <a:lnTo>
                    <a:pt x="1549" y="69"/>
                  </a:lnTo>
                  <a:cubicBezTo>
                    <a:pt x="1498" y="25"/>
                    <a:pt x="1433" y="1"/>
                    <a:pt x="13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1014;p38">
              <a:extLst>
                <a:ext uri="{FF2B5EF4-FFF2-40B4-BE49-F238E27FC236}">
                  <a16:creationId xmlns:a16="http://schemas.microsoft.com/office/drawing/2014/main" id="{5F906ECE-F89C-4327-AB6E-BDF7B621DBF7}"/>
                </a:ext>
              </a:extLst>
            </p:cNvPr>
            <p:cNvSpPr/>
            <p:nvPr/>
          </p:nvSpPr>
          <p:spPr>
            <a:xfrm>
              <a:off x="3296300" y="3565375"/>
              <a:ext cx="114075" cy="84825"/>
            </a:xfrm>
            <a:custGeom>
              <a:avLst/>
              <a:gdLst/>
              <a:ahLst/>
              <a:cxnLst/>
              <a:rect l="l" t="t" r="r" b="b"/>
              <a:pathLst>
                <a:path w="4563" h="3393" extrusionOk="0">
                  <a:moveTo>
                    <a:pt x="1" y="1"/>
                  </a:moveTo>
                  <a:lnTo>
                    <a:pt x="2457" y="3159"/>
                  </a:lnTo>
                  <a:lnTo>
                    <a:pt x="3276" y="3393"/>
                  </a:lnTo>
                  <a:lnTo>
                    <a:pt x="4562" y="3159"/>
                  </a:lnTo>
                  <a:lnTo>
                    <a:pt x="152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1015;p38">
              <a:extLst>
                <a:ext uri="{FF2B5EF4-FFF2-40B4-BE49-F238E27FC236}">
                  <a16:creationId xmlns:a16="http://schemas.microsoft.com/office/drawing/2014/main" id="{E967B233-125D-403C-938C-D27F956D7B78}"/>
                </a:ext>
              </a:extLst>
            </p:cNvPr>
            <p:cNvSpPr/>
            <p:nvPr/>
          </p:nvSpPr>
          <p:spPr>
            <a:xfrm>
              <a:off x="3287125" y="3558325"/>
              <a:ext cx="132250" cy="98950"/>
            </a:xfrm>
            <a:custGeom>
              <a:avLst/>
              <a:gdLst/>
              <a:ahLst/>
              <a:cxnLst/>
              <a:rect l="l" t="t" r="r" b="b"/>
              <a:pathLst>
                <a:path w="5290" h="3958" extrusionOk="0">
                  <a:moveTo>
                    <a:pt x="1768" y="566"/>
                  </a:moveTo>
                  <a:lnTo>
                    <a:pt x="4360" y="3258"/>
                  </a:lnTo>
                  <a:lnTo>
                    <a:pt x="3658" y="3385"/>
                  </a:lnTo>
                  <a:lnTo>
                    <a:pt x="2990" y="3194"/>
                  </a:lnTo>
                  <a:lnTo>
                    <a:pt x="946" y="566"/>
                  </a:lnTo>
                  <a:close/>
                  <a:moveTo>
                    <a:pt x="368" y="0"/>
                  </a:moveTo>
                  <a:cubicBezTo>
                    <a:pt x="132" y="0"/>
                    <a:pt x="0" y="271"/>
                    <a:pt x="144" y="457"/>
                  </a:cubicBezTo>
                  <a:lnTo>
                    <a:pt x="2601" y="3614"/>
                  </a:lnTo>
                  <a:cubicBezTo>
                    <a:pt x="2637" y="3662"/>
                    <a:pt x="2688" y="3697"/>
                    <a:pt x="2746" y="3713"/>
                  </a:cubicBezTo>
                  <a:lnTo>
                    <a:pt x="3565" y="3947"/>
                  </a:lnTo>
                  <a:cubicBezTo>
                    <a:pt x="3590" y="3953"/>
                    <a:pt x="3616" y="3957"/>
                    <a:pt x="3643" y="3957"/>
                  </a:cubicBezTo>
                  <a:cubicBezTo>
                    <a:pt x="3660" y="3957"/>
                    <a:pt x="3676" y="3955"/>
                    <a:pt x="3694" y="3953"/>
                  </a:cubicBezTo>
                  <a:lnTo>
                    <a:pt x="4979" y="3719"/>
                  </a:lnTo>
                  <a:cubicBezTo>
                    <a:pt x="5202" y="3678"/>
                    <a:pt x="5289" y="3407"/>
                    <a:pt x="5133" y="3244"/>
                  </a:cubicBezTo>
                  <a:lnTo>
                    <a:pt x="2093" y="86"/>
                  </a:lnTo>
                  <a:cubicBezTo>
                    <a:pt x="2038" y="32"/>
                    <a:pt x="1966" y="0"/>
                    <a:pt x="18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1016;p38">
              <a:extLst>
                <a:ext uri="{FF2B5EF4-FFF2-40B4-BE49-F238E27FC236}">
                  <a16:creationId xmlns:a16="http://schemas.microsoft.com/office/drawing/2014/main" id="{CA33ACD2-0FC8-4CA9-AF62-F37971E07C4E}"/>
                </a:ext>
              </a:extLst>
            </p:cNvPr>
            <p:cNvSpPr/>
            <p:nvPr/>
          </p:nvSpPr>
          <p:spPr>
            <a:xfrm>
              <a:off x="3229050" y="3579625"/>
              <a:ext cx="76050" cy="58875"/>
            </a:xfrm>
            <a:custGeom>
              <a:avLst/>
              <a:gdLst/>
              <a:ahLst/>
              <a:cxnLst/>
              <a:rect l="l" t="t" r="r" b="b"/>
              <a:pathLst>
                <a:path w="3042" h="2355" extrusionOk="0">
                  <a:moveTo>
                    <a:pt x="864" y="0"/>
                  </a:moveTo>
                  <a:lnTo>
                    <a:pt x="1" y="249"/>
                  </a:lnTo>
                  <a:lnTo>
                    <a:pt x="1053" y="2238"/>
                  </a:lnTo>
                  <a:lnTo>
                    <a:pt x="3042" y="2354"/>
                  </a:lnTo>
                  <a:lnTo>
                    <a:pt x="86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1017;p38">
              <a:extLst>
                <a:ext uri="{FF2B5EF4-FFF2-40B4-BE49-F238E27FC236}">
                  <a16:creationId xmlns:a16="http://schemas.microsoft.com/office/drawing/2014/main" id="{30CE5B1F-164E-4BE5-B6D2-ECC4449F40A0}"/>
                </a:ext>
              </a:extLst>
            </p:cNvPr>
            <p:cNvSpPr/>
            <p:nvPr/>
          </p:nvSpPr>
          <p:spPr>
            <a:xfrm>
              <a:off x="3220700" y="3572575"/>
              <a:ext cx="93800" cy="73050"/>
            </a:xfrm>
            <a:custGeom>
              <a:avLst/>
              <a:gdLst/>
              <a:ahLst/>
              <a:cxnLst/>
              <a:rect l="l" t="t" r="r" b="b"/>
              <a:pathLst>
                <a:path w="3752" h="2922" extrusionOk="0">
                  <a:moveTo>
                    <a:pt x="1109" y="602"/>
                  </a:moveTo>
                  <a:lnTo>
                    <a:pt x="2691" y="2314"/>
                  </a:lnTo>
                  <a:lnTo>
                    <a:pt x="1563" y="2247"/>
                  </a:lnTo>
                  <a:lnTo>
                    <a:pt x="748" y="706"/>
                  </a:lnTo>
                  <a:lnTo>
                    <a:pt x="1109" y="602"/>
                  </a:lnTo>
                  <a:close/>
                  <a:moveTo>
                    <a:pt x="1198" y="1"/>
                  </a:moveTo>
                  <a:cubicBezTo>
                    <a:pt x="1172" y="1"/>
                    <a:pt x="1146" y="4"/>
                    <a:pt x="1120" y="12"/>
                  </a:cubicBezTo>
                  <a:lnTo>
                    <a:pt x="255" y="261"/>
                  </a:lnTo>
                  <a:cubicBezTo>
                    <a:pt x="84" y="311"/>
                    <a:pt x="0" y="506"/>
                    <a:pt x="85" y="665"/>
                  </a:cubicBezTo>
                  <a:lnTo>
                    <a:pt x="1137" y="2653"/>
                  </a:lnTo>
                  <a:cubicBezTo>
                    <a:pt x="1184" y="2740"/>
                    <a:pt x="1272" y="2797"/>
                    <a:pt x="1371" y="2803"/>
                  </a:cubicBezTo>
                  <a:lnTo>
                    <a:pt x="3358" y="2919"/>
                  </a:lnTo>
                  <a:lnTo>
                    <a:pt x="3376" y="2919"/>
                  </a:lnTo>
                  <a:lnTo>
                    <a:pt x="3376" y="2921"/>
                  </a:lnTo>
                  <a:cubicBezTo>
                    <a:pt x="3623" y="2921"/>
                    <a:pt x="3752" y="2627"/>
                    <a:pt x="3583" y="2445"/>
                  </a:cubicBezTo>
                  <a:lnTo>
                    <a:pt x="1405" y="91"/>
                  </a:lnTo>
                  <a:cubicBezTo>
                    <a:pt x="1351" y="32"/>
                    <a:pt x="1276" y="1"/>
                    <a:pt x="11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329"/>
        <p:cNvGrpSpPr/>
        <p:nvPr/>
      </p:nvGrpSpPr>
      <p:grpSpPr>
        <a:xfrm>
          <a:off x="0" y="0"/>
          <a:ext cx="0" cy="0"/>
          <a:chOff x="0" y="0"/>
          <a:chExt cx="0" cy="0"/>
        </a:xfrm>
      </p:grpSpPr>
      <p:sp>
        <p:nvSpPr>
          <p:cNvPr id="2332" name="Google Shape;2332;p54"/>
          <p:cNvSpPr txBox="1">
            <a:spLocks noGrp="1"/>
          </p:cNvSpPr>
          <p:nvPr>
            <p:ph type="title"/>
          </p:nvPr>
        </p:nvSpPr>
        <p:spPr>
          <a:xfrm>
            <a:off x="366778" y="305283"/>
            <a:ext cx="6084000" cy="5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Port Scan</a:t>
            </a:r>
            <a:endParaRPr dirty="0"/>
          </a:p>
        </p:txBody>
      </p:sp>
      <p:pic>
        <p:nvPicPr>
          <p:cNvPr id="7" name="Grafik 6">
            <a:extLst>
              <a:ext uri="{FF2B5EF4-FFF2-40B4-BE49-F238E27FC236}">
                <a16:creationId xmlns:a16="http://schemas.microsoft.com/office/drawing/2014/main" id="{8DB0014D-970E-49F4-8556-4C8895C50D0D}"/>
              </a:ext>
            </a:extLst>
          </p:cNvPr>
          <p:cNvPicPr>
            <a:picLocks noChangeAspect="1"/>
          </p:cNvPicPr>
          <p:nvPr/>
        </p:nvPicPr>
        <p:blipFill>
          <a:blip r:embed="rId3"/>
          <a:stretch>
            <a:fillRect/>
          </a:stretch>
        </p:blipFill>
        <p:spPr>
          <a:xfrm>
            <a:off x="1734753" y="719291"/>
            <a:ext cx="6179618" cy="4329644"/>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053"/>
        <p:cNvGrpSpPr/>
        <p:nvPr/>
      </p:nvGrpSpPr>
      <p:grpSpPr>
        <a:xfrm>
          <a:off x="0" y="0"/>
          <a:ext cx="0" cy="0"/>
          <a:chOff x="0" y="0"/>
          <a:chExt cx="0" cy="0"/>
        </a:xfrm>
      </p:grpSpPr>
      <p:sp>
        <p:nvSpPr>
          <p:cNvPr id="2063" name="Google Shape;2063;p50"/>
          <p:cNvSpPr/>
          <p:nvPr/>
        </p:nvSpPr>
        <p:spPr>
          <a:xfrm>
            <a:off x="6799175" y="1900825"/>
            <a:ext cx="805200" cy="805200"/>
          </a:xfrm>
          <a:prstGeom prst="ellipse">
            <a:avLst/>
          </a:pr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54" name="Google Shape;2054;p50"/>
          <p:cNvSpPr txBox="1">
            <a:spLocks noGrp="1"/>
          </p:cNvSpPr>
          <p:nvPr>
            <p:ph type="title"/>
          </p:nvPr>
        </p:nvSpPr>
        <p:spPr>
          <a:xfrm>
            <a:off x="626625" y="253074"/>
            <a:ext cx="6084000" cy="5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e-CH" sz="2800" dirty="0"/>
              <a:t>Exploit</a:t>
            </a:r>
            <a:endParaRPr dirty="0"/>
          </a:p>
        </p:txBody>
      </p:sp>
      <p:sp>
        <p:nvSpPr>
          <p:cNvPr id="2055" name="Google Shape;2055;p50"/>
          <p:cNvSpPr txBox="1">
            <a:spLocks noGrp="1"/>
          </p:cNvSpPr>
          <p:nvPr>
            <p:ph type="body" idx="1"/>
          </p:nvPr>
        </p:nvSpPr>
        <p:spPr>
          <a:xfrm>
            <a:off x="3464998" y="3161412"/>
            <a:ext cx="2214000" cy="11499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dirty="0"/>
              <a:t>Suchen nach exploit (Versionen)</a:t>
            </a:r>
            <a:endParaRPr dirty="0"/>
          </a:p>
        </p:txBody>
      </p:sp>
      <p:sp>
        <p:nvSpPr>
          <p:cNvPr id="2056" name="Google Shape;2056;p50"/>
          <p:cNvSpPr txBox="1">
            <a:spLocks noGrp="1"/>
          </p:cNvSpPr>
          <p:nvPr>
            <p:ph type="title" idx="2"/>
          </p:nvPr>
        </p:nvSpPr>
        <p:spPr>
          <a:xfrm>
            <a:off x="3464998" y="2663561"/>
            <a:ext cx="2214000" cy="539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de-CH" dirty="0" err="1"/>
              <a:t>search</a:t>
            </a:r>
            <a:r>
              <a:rPr lang="de-CH" dirty="0"/>
              <a:t> </a:t>
            </a:r>
            <a:r>
              <a:rPr lang="de-CH" dirty="0" err="1"/>
              <a:t>function</a:t>
            </a:r>
            <a:endParaRPr dirty="0"/>
          </a:p>
        </p:txBody>
      </p:sp>
      <p:sp>
        <p:nvSpPr>
          <p:cNvPr id="2057" name="Google Shape;2057;p50"/>
          <p:cNvSpPr txBox="1">
            <a:spLocks noGrp="1"/>
          </p:cNvSpPr>
          <p:nvPr>
            <p:ph type="body" idx="3"/>
          </p:nvPr>
        </p:nvSpPr>
        <p:spPr>
          <a:xfrm>
            <a:off x="835213" y="3161412"/>
            <a:ext cx="2214000" cy="11499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de-DE" dirty="0"/>
              <a:t>Schnittstelle zum Metasploit Framework</a:t>
            </a:r>
            <a:endParaRPr dirty="0"/>
          </a:p>
        </p:txBody>
      </p:sp>
      <p:sp>
        <p:nvSpPr>
          <p:cNvPr id="2058" name="Google Shape;2058;p50"/>
          <p:cNvSpPr txBox="1">
            <a:spLocks noGrp="1"/>
          </p:cNvSpPr>
          <p:nvPr>
            <p:ph type="title" idx="4"/>
          </p:nvPr>
        </p:nvSpPr>
        <p:spPr>
          <a:xfrm>
            <a:off x="835213" y="2663561"/>
            <a:ext cx="2214000" cy="539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000" dirty="0"/>
              <a:t>msfconsole</a:t>
            </a:r>
            <a:endParaRPr dirty="0"/>
          </a:p>
        </p:txBody>
      </p:sp>
      <p:sp>
        <p:nvSpPr>
          <p:cNvPr id="2059" name="Google Shape;2059;p50"/>
          <p:cNvSpPr txBox="1">
            <a:spLocks noGrp="1"/>
          </p:cNvSpPr>
          <p:nvPr>
            <p:ph type="body" idx="5"/>
          </p:nvPr>
        </p:nvSpPr>
        <p:spPr>
          <a:xfrm>
            <a:off x="6094778" y="3161412"/>
            <a:ext cx="2214000" cy="11499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de-CH" dirty="0"/>
              <a:t>IP-Adresse des Angriffsziels</a:t>
            </a:r>
            <a:endParaRPr dirty="0"/>
          </a:p>
        </p:txBody>
      </p:sp>
      <p:sp>
        <p:nvSpPr>
          <p:cNvPr id="2060" name="Google Shape;2060;p50"/>
          <p:cNvSpPr txBox="1">
            <a:spLocks noGrp="1"/>
          </p:cNvSpPr>
          <p:nvPr>
            <p:ph type="title" idx="6"/>
          </p:nvPr>
        </p:nvSpPr>
        <p:spPr>
          <a:xfrm>
            <a:off x="6094778" y="2663561"/>
            <a:ext cx="2214000" cy="539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de-CH" dirty="0"/>
              <a:t>s</a:t>
            </a:r>
            <a:r>
              <a:rPr lang="en" dirty="0"/>
              <a:t>et RHOST</a:t>
            </a:r>
            <a:endParaRPr dirty="0"/>
          </a:p>
        </p:txBody>
      </p:sp>
      <p:sp>
        <p:nvSpPr>
          <p:cNvPr id="2061" name="Google Shape;2061;p50"/>
          <p:cNvSpPr/>
          <p:nvPr/>
        </p:nvSpPr>
        <p:spPr>
          <a:xfrm>
            <a:off x="1567652" y="1900825"/>
            <a:ext cx="805200" cy="805200"/>
          </a:xfrm>
          <a:prstGeom prst="ellipse">
            <a:avLst/>
          </a:pr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62" name="Google Shape;2062;p50"/>
          <p:cNvSpPr/>
          <p:nvPr/>
        </p:nvSpPr>
        <p:spPr>
          <a:xfrm>
            <a:off x="4169400" y="1900825"/>
            <a:ext cx="805200" cy="805200"/>
          </a:xfrm>
          <a:prstGeom prst="ellipse">
            <a:avLst/>
          </a:pr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cxnSp>
        <p:nvCxnSpPr>
          <p:cNvPr id="2064" name="Google Shape;2064;p50"/>
          <p:cNvCxnSpPr>
            <a:cxnSpLocks/>
            <a:stCxn id="2061" idx="2"/>
          </p:cNvCxnSpPr>
          <p:nvPr/>
        </p:nvCxnSpPr>
        <p:spPr>
          <a:xfrm flipH="1">
            <a:off x="-190948" y="2303425"/>
            <a:ext cx="1758600" cy="0"/>
          </a:xfrm>
          <a:prstGeom prst="straightConnector1">
            <a:avLst/>
          </a:prstGeom>
          <a:noFill/>
          <a:ln w="28575" cap="flat" cmpd="sng">
            <a:solidFill>
              <a:schemeClr val="accent2"/>
            </a:solidFill>
            <a:prstDash val="solid"/>
            <a:round/>
            <a:headEnd type="none" w="med" len="med"/>
            <a:tailEnd type="none" w="med" len="med"/>
          </a:ln>
        </p:spPr>
      </p:cxnSp>
      <p:cxnSp>
        <p:nvCxnSpPr>
          <p:cNvPr id="2065" name="Google Shape;2065;p50"/>
          <p:cNvCxnSpPr>
            <a:stCxn id="2063" idx="6"/>
          </p:cNvCxnSpPr>
          <p:nvPr/>
        </p:nvCxnSpPr>
        <p:spPr>
          <a:xfrm>
            <a:off x="7604375" y="2303425"/>
            <a:ext cx="1596900" cy="0"/>
          </a:xfrm>
          <a:prstGeom prst="straightConnector1">
            <a:avLst/>
          </a:prstGeom>
          <a:noFill/>
          <a:ln w="28575" cap="flat" cmpd="sng">
            <a:solidFill>
              <a:schemeClr val="accent2"/>
            </a:solidFill>
            <a:prstDash val="solid"/>
            <a:round/>
            <a:headEnd type="none" w="med" len="med"/>
            <a:tailEnd type="none" w="med" len="med"/>
          </a:ln>
        </p:spPr>
      </p:cxnSp>
      <p:grpSp>
        <p:nvGrpSpPr>
          <p:cNvPr id="30" name="Google Shape;14184;p79">
            <a:extLst>
              <a:ext uri="{FF2B5EF4-FFF2-40B4-BE49-F238E27FC236}">
                <a16:creationId xmlns:a16="http://schemas.microsoft.com/office/drawing/2014/main" id="{BE83B0ED-09A7-4FB0-9773-B07716FEF794}"/>
              </a:ext>
            </a:extLst>
          </p:cNvPr>
          <p:cNvGrpSpPr/>
          <p:nvPr/>
        </p:nvGrpSpPr>
        <p:grpSpPr>
          <a:xfrm>
            <a:off x="1677232" y="2028499"/>
            <a:ext cx="607016" cy="567703"/>
            <a:chOff x="2633105" y="2431859"/>
            <a:chExt cx="363243" cy="328585"/>
          </a:xfrm>
          <a:solidFill>
            <a:schemeClr val="tx1"/>
          </a:solidFill>
        </p:grpSpPr>
        <p:sp>
          <p:nvSpPr>
            <p:cNvPr id="31" name="Google Shape;14185;p79">
              <a:extLst>
                <a:ext uri="{FF2B5EF4-FFF2-40B4-BE49-F238E27FC236}">
                  <a16:creationId xmlns:a16="http://schemas.microsoft.com/office/drawing/2014/main" id="{E55E1B1A-6623-4B2D-9871-D8704743BF51}"/>
                </a:ext>
              </a:extLst>
            </p:cNvPr>
            <p:cNvSpPr/>
            <p:nvPr/>
          </p:nvSpPr>
          <p:spPr>
            <a:xfrm>
              <a:off x="2633105" y="2498260"/>
              <a:ext cx="250462" cy="262184"/>
            </a:xfrm>
            <a:custGeom>
              <a:avLst/>
              <a:gdLst/>
              <a:ahLst/>
              <a:cxnLst/>
              <a:rect l="l" t="t" r="r" b="b"/>
              <a:pathLst>
                <a:path w="7906" h="8276" extrusionOk="0">
                  <a:moveTo>
                    <a:pt x="5322" y="6644"/>
                  </a:moveTo>
                  <a:lnTo>
                    <a:pt x="5465" y="7263"/>
                  </a:lnTo>
                  <a:lnTo>
                    <a:pt x="4560" y="7263"/>
                  </a:lnTo>
                  <a:lnTo>
                    <a:pt x="4691" y="6644"/>
                  </a:lnTo>
                  <a:close/>
                  <a:moveTo>
                    <a:pt x="6465" y="7608"/>
                  </a:moveTo>
                  <a:lnTo>
                    <a:pt x="6465" y="7954"/>
                  </a:lnTo>
                  <a:lnTo>
                    <a:pt x="3548" y="7954"/>
                  </a:lnTo>
                  <a:lnTo>
                    <a:pt x="3548" y="7608"/>
                  </a:lnTo>
                  <a:close/>
                  <a:moveTo>
                    <a:pt x="167" y="0"/>
                  </a:moveTo>
                  <a:cubicBezTo>
                    <a:pt x="84" y="0"/>
                    <a:pt x="0" y="72"/>
                    <a:pt x="0" y="167"/>
                  </a:cubicBezTo>
                  <a:lnTo>
                    <a:pt x="0" y="6489"/>
                  </a:lnTo>
                  <a:cubicBezTo>
                    <a:pt x="0" y="6585"/>
                    <a:pt x="84" y="6656"/>
                    <a:pt x="167" y="6656"/>
                  </a:cubicBezTo>
                  <a:lnTo>
                    <a:pt x="4346" y="6656"/>
                  </a:lnTo>
                  <a:lnTo>
                    <a:pt x="4203" y="7287"/>
                  </a:lnTo>
                  <a:lnTo>
                    <a:pt x="3370" y="7287"/>
                  </a:lnTo>
                  <a:cubicBezTo>
                    <a:pt x="3274" y="7287"/>
                    <a:pt x="3203" y="7358"/>
                    <a:pt x="3203" y="7442"/>
                  </a:cubicBezTo>
                  <a:lnTo>
                    <a:pt x="3203" y="8120"/>
                  </a:lnTo>
                  <a:cubicBezTo>
                    <a:pt x="3203" y="8204"/>
                    <a:pt x="3274" y="8275"/>
                    <a:pt x="3370" y="8275"/>
                  </a:cubicBezTo>
                  <a:lnTo>
                    <a:pt x="6632" y="8275"/>
                  </a:lnTo>
                  <a:cubicBezTo>
                    <a:pt x="6715" y="8275"/>
                    <a:pt x="6787" y="8204"/>
                    <a:pt x="6787" y="8120"/>
                  </a:cubicBezTo>
                  <a:lnTo>
                    <a:pt x="6787" y="7442"/>
                  </a:lnTo>
                  <a:cubicBezTo>
                    <a:pt x="6787" y="7358"/>
                    <a:pt x="6715" y="7287"/>
                    <a:pt x="6632" y="7287"/>
                  </a:cubicBezTo>
                  <a:lnTo>
                    <a:pt x="5787" y="7287"/>
                  </a:lnTo>
                  <a:lnTo>
                    <a:pt x="5644" y="6656"/>
                  </a:lnTo>
                  <a:lnTo>
                    <a:pt x="7727" y="6656"/>
                  </a:lnTo>
                  <a:cubicBezTo>
                    <a:pt x="7823" y="6656"/>
                    <a:pt x="7894" y="6585"/>
                    <a:pt x="7894" y="6489"/>
                  </a:cubicBezTo>
                  <a:cubicBezTo>
                    <a:pt x="7906" y="6394"/>
                    <a:pt x="7834" y="6311"/>
                    <a:pt x="7739" y="6311"/>
                  </a:cubicBezTo>
                  <a:lnTo>
                    <a:pt x="345" y="6311"/>
                  </a:lnTo>
                  <a:lnTo>
                    <a:pt x="345" y="334"/>
                  </a:lnTo>
                  <a:lnTo>
                    <a:pt x="4763" y="334"/>
                  </a:lnTo>
                  <a:cubicBezTo>
                    <a:pt x="4858" y="334"/>
                    <a:pt x="4929" y="262"/>
                    <a:pt x="4929" y="167"/>
                  </a:cubicBezTo>
                  <a:cubicBezTo>
                    <a:pt x="4929" y="72"/>
                    <a:pt x="4858" y="0"/>
                    <a:pt x="476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4186;p79">
              <a:extLst>
                <a:ext uri="{FF2B5EF4-FFF2-40B4-BE49-F238E27FC236}">
                  <a16:creationId xmlns:a16="http://schemas.microsoft.com/office/drawing/2014/main" id="{E0614DDE-302B-4C49-BE15-E12E6F327A54}"/>
                </a:ext>
              </a:extLst>
            </p:cNvPr>
            <p:cNvSpPr/>
            <p:nvPr/>
          </p:nvSpPr>
          <p:spPr>
            <a:xfrm>
              <a:off x="2772655" y="2680800"/>
              <a:ext cx="38491" cy="10613"/>
            </a:xfrm>
            <a:custGeom>
              <a:avLst/>
              <a:gdLst/>
              <a:ahLst/>
              <a:cxnLst/>
              <a:rect l="l" t="t" r="r" b="b"/>
              <a:pathLst>
                <a:path w="1215" h="335" extrusionOk="0">
                  <a:moveTo>
                    <a:pt x="167" y="1"/>
                  </a:moveTo>
                  <a:cubicBezTo>
                    <a:pt x="84" y="1"/>
                    <a:pt x="0" y="72"/>
                    <a:pt x="0" y="168"/>
                  </a:cubicBezTo>
                  <a:cubicBezTo>
                    <a:pt x="0" y="251"/>
                    <a:pt x="84" y="334"/>
                    <a:pt x="167" y="334"/>
                  </a:cubicBezTo>
                  <a:lnTo>
                    <a:pt x="1048" y="334"/>
                  </a:lnTo>
                  <a:cubicBezTo>
                    <a:pt x="1132" y="334"/>
                    <a:pt x="1215" y="251"/>
                    <a:pt x="1215" y="168"/>
                  </a:cubicBezTo>
                  <a:cubicBezTo>
                    <a:pt x="1215" y="72"/>
                    <a:pt x="1132" y="1"/>
                    <a:pt x="104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4187;p79">
              <a:extLst>
                <a:ext uri="{FF2B5EF4-FFF2-40B4-BE49-F238E27FC236}">
                  <a16:creationId xmlns:a16="http://schemas.microsoft.com/office/drawing/2014/main" id="{A68892FB-4218-49B1-91EC-AA7878A10E9E}"/>
                </a:ext>
              </a:extLst>
            </p:cNvPr>
            <p:cNvSpPr/>
            <p:nvPr/>
          </p:nvSpPr>
          <p:spPr>
            <a:xfrm>
              <a:off x="2729286" y="2583131"/>
              <a:ext cx="35862" cy="35862"/>
            </a:xfrm>
            <a:custGeom>
              <a:avLst/>
              <a:gdLst/>
              <a:ahLst/>
              <a:cxnLst/>
              <a:rect l="l" t="t" r="r" b="b"/>
              <a:pathLst>
                <a:path w="1132" h="1132" extrusionOk="0">
                  <a:moveTo>
                    <a:pt x="798" y="334"/>
                  </a:moveTo>
                  <a:lnTo>
                    <a:pt x="798" y="810"/>
                  </a:lnTo>
                  <a:lnTo>
                    <a:pt x="334" y="810"/>
                  </a:lnTo>
                  <a:lnTo>
                    <a:pt x="334" y="334"/>
                  </a:lnTo>
                  <a:close/>
                  <a:moveTo>
                    <a:pt x="167" y="0"/>
                  </a:moveTo>
                  <a:cubicBezTo>
                    <a:pt x="84" y="0"/>
                    <a:pt x="0" y="84"/>
                    <a:pt x="0" y="167"/>
                  </a:cubicBezTo>
                  <a:lnTo>
                    <a:pt x="0" y="977"/>
                  </a:lnTo>
                  <a:cubicBezTo>
                    <a:pt x="0" y="1060"/>
                    <a:pt x="84" y="1131"/>
                    <a:pt x="167" y="1131"/>
                  </a:cubicBezTo>
                  <a:lnTo>
                    <a:pt x="953" y="1131"/>
                  </a:lnTo>
                  <a:cubicBezTo>
                    <a:pt x="1048" y="1131"/>
                    <a:pt x="1119" y="1060"/>
                    <a:pt x="1119" y="977"/>
                  </a:cubicBezTo>
                  <a:lnTo>
                    <a:pt x="1119" y="167"/>
                  </a:lnTo>
                  <a:cubicBezTo>
                    <a:pt x="1131" y="84"/>
                    <a:pt x="1060" y="0"/>
                    <a:pt x="95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4188;p79">
              <a:extLst>
                <a:ext uri="{FF2B5EF4-FFF2-40B4-BE49-F238E27FC236}">
                  <a16:creationId xmlns:a16="http://schemas.microsoft.com/office/drawing/2014/main" id="{DBCA5A64-423E-469D-A89F-A5302E5E67B7}"/>
                </a:ext>
              </a:extLst>
            </p:cNvPr>
            <p:cNvSpPr/>
            <p:nvPr/>
          </p:nvSpPr>
          <p:spPr>
            <a:xfrm>
              <a:off x="2774176" y="2583131"/>
              <a:ext cx="35482" cy="35862"/>
            </a:xfrm>
            <a:custGeom>
              <a:avLst/>
              <a:gdLst/>
              <a:ahLst/>
              <a:cxnLst/>
              <a:rect l="l" t="t" r="r" b="b"/>
              <a:pathLst>
                <a:path w="1120" h="1132" extrusionOk="0">
                  <a:moveTo>
                    <a:pt x="786" y="334"/>
                  </a:moveTo>
                  <a:lnTo>
                    <a:pt x="786" y="810"/>
                  </a:lnTo>
                  <a:lnTo>
                    <a:pt x="333" y="810"/>
                  </a:lnTo>
                  <a:lnTo>
                    <a:pt x="333" y="334"/>
                  </a:lnTo>
                  <a:close/>
                  <a:moveTo>
                    <a:pt x="167" y="0"/>
                  </a:moveTo>
                  <a:cubicBezTo>
                    <a:pt x="72" y="0"/>
                    <a:pt x="0" y="84"/>
                    <a:pt x="0" y="167"/>
                  </a:cubicBezTo>
                  <a:lnTo>
                    <a:pt x="0" y="977"/>
                  </a:lnTo>
                  <a:cubicBezTo>
                    <a:pt x="0" y="1060"/>
                    <a:pt x="72" y="1131"/>
                    <a:pt x="167" y="1131"/>
                  </a:cubicBezTo>
                  <a:lnTo>
                    <a:pt x="953" y="1131"/>
                  </a:lnTo>
                  <a:cubicBezTo>
                    <a:pt x="1048" y="1131"/>
                    <a:pt x="1119" y="1060"/>
                    <a:pt x="1119" y="977"/>
                  </a:cubicBezTo>
                  <a:lnTo>
                    <a:pt x="1119" y="167"/>
                  </a:lnTo>
                  <a:cubicBezTo>
                    <a:pt x="1119" y="84"/>
                    <a:pt x="1036" y="0"/>
                    <a:pt x="95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4189;p79">
              <a:extLst>
                <a:ext uri="{FF2B5EF4-FFF2-40B4-BE49-F238E27FC236}">
                  <a16:creationId xmlns:a16="http://schemas.microsoft.com/office/drawing/2014/main" id="{6C4F82F9-B651-4A9C-89B5-3EF08EDEF407}"/>
                </a:ext>
              </a:extLst>
            </p:cNvPr>
            <p:cNvSpPr/>
            <p:nvPr/>
          </p:nvSpPr>
          <p:spPr>
            <a:xfrm>
              <a:off x="2817926" y="2583131"/>
              <a:ext cx="35862" cy="35862"/>
            </a:xfrm>
            <a:custGeom>
              <a:avLst/>
              <a:gdLst/>
              <a:ahLst/>
              <a:cxnLst/>
              <a:rect l="l" t="t" r="r" b="b"/>
              <a:pathLst>
                <a:path w="1132" h="1132" extrusionOk="0">
                  <a:moveTo>
                    <a:pt x="798" y="334"/>
                  </a:moveTo>
                  <a:lnTo>
                    <a:pt x="798" y="810"/>
                  </a:lnTo>
                  <a:lnTo>
                    <a:pt x="334" y="810"/>
                  </a:lnTo>
                  <a:lnTo>
                    <a:pt x="334" y="334"/>
                  </a:lnTo>
                  <a:close/>
                  <a:moveTo>
                    <a:pt x="167" y="0"/>
                  </a:moveTo>
                  <a:cubicBezTo>
                    <a:pt x="84" y="0"/>
                    <a:pt x="0" y="84"/>
                    <a:pt x="0" y="167"/>
                  </a:cubicBezTo>
                  <a:lnTo>
                    <a:pt x="0" y="977"/>
                  </a:lnTo>
                  <a:cubicBezTo>
                    <a:pt x="0" y="1060"/>
                    <a:pt x="84" y="1131"/>
                    <a:pt x="167" y="1131"/>
                  </a:cubicBezTo>
                  <a:lnTo>
                    <a:pt x="953" y="1131"/>
                  </a:lnTo>
                  <a:cubicBezTo>
                    <a:pt x="1048" y="1131"/>
                    <a:pt x="1119" y="1060"/>
                    <a:pt x="1119" y="977"/>
                  </a:cubicBezTo>
                  <a:lnTo>
                    <a:pt x="1119" y="167"/>
                  </a:lnTo>
                  <a:cubicBezTo>
                    <a:pt x="1131" y="84"/>
                    <a:pt x="1060" y="0"/>
                    <a:pt x="95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4190;p79">
              <a:extLst>
                <a:ext uri="{FF2B5EF4-FFF2-40B4-BE49-F238E27FC236}">
                  <a16:creationId xmlns:a16="http://schemas.microsoft.com/office/drawing/2014/main" id="{3FA64FD6-4300-4B25-9A03-184F53BB4404}"/>
                </a:ext>
              </a:extLst>
            </p:cNvPr>
            <p:cNvSpPr/>
            <p:nvPr/>
          </p:nvSpPr>
          <p:spPr>
            <a:xfrm>
              <a:off x="2653475" y="2431859"/>
              <a:ext cx="342873" cy="275394"/>
            </a:xfrm>
            <a:custGeom>
              <a:avLst/>
              <a:gdLst/>
              <a:ahLst/>
              <a:cxnLst/>
              <a:rect l="l" t="t" r="r" b="b"/>
              <a:pathLst>
                <a:path w="10823" h="8693" extrusionOk="0">
                  <a:moveTo>
                    <a:pt x="6429" y="3001"/>
                  </a:moveTo>
                  <a:cubicBezTo>
                    <a:pt x="6715" y="3870"/>
                    <a:pt x="7489" y="4513"/>
                    <a:pt x="8406" y="4585"/>
                  </a:cubicBezTo>
                  <a:lnTo>
                    <a:pt x="8406" y="7359"/>
                  </a:lnTo>
                  <a:lnTo>
                    <a:pt x="310" y="7359"/>
                  </a:lnTo>
                  <a:lnTo>
                    <a:pt x="310" y="3001"/>
                  </a:lnTo>
                  <a:close/>
                  <a:moveTo>
                    <a:pt x="8608" y="1"/>
                  </a:moveTo>
                  <a:cubicBezTo>
                    <a:pt x="7430" y="1"/>
                    <a:pt x="6477" y="906"/>
                    <a:pt x="6358" y="2073"/>
                  </a:cubicBezTo>
                  <a:lnTo>
                    <a:pt x="4798" y="2073"/>
                  </a:lnTo>
                  <a:cubicBezTo>
                    <a:pt x="4703" y="2073"/>
                    <a:pt x="4632" y="2144"/>
                    <a:pt x="4632" y="2239"/>
                  </a:cubicBezTo>
                  <a:cubicBezTo>
                    <a:pt x="4632" y="2323"/>
                    <a:pt x="4703" y="2394"/>
                    <a:pt x="4798" y="2394"/>
                  </a:cubicBezTo>
                  <a:lnTo>
                    <a:pt x="6334" y="2394"/>
                  </a:lnTo>
                  <a:cubicBezTo>
                    <a:pt x="6334" y="2489"/>
                    <a:pt x="6358" y="2561"/>
                    <a:pt x="6370" y="2656"/>
                  </a:cubicBezTo>
                  <a:lnTo>
                    <a:pt x="167" y="2656"/>
                  </a:lnTo>
                  <a:cubicBezTo>
                    <a:pt x="72" y="2656"/>
                    <a:pt x="0" y="2727"/>
                    <a:pt x="0" y="2811"/>
                  </a:cubicBezTo>
                  <a:lnTo>
                    <a:pt x="0" y="7502"/>
                  </a:lnTo>
                  <a:cubicBezTo>
                    <a:pt x="0" y="7597"/>
                    <a:pt x="72" y="7668"/>
                    <a:pt x="167" y="7668"/>
                  </a:cubicBezTo>
                  <a:lnTo>
                    <a:pt x="8608" y="7668"/>
                  </a:lnTo>
                  <a:cubicBezTo>
                    <a:pt x="8692" y="7668"/>
                    <a:pt x="8763" y="7597"/>
                    <a:pt x="8763" y="7502"/>
                  </a:cubicBezTo>
                  <a:lnTo>
                    <a:pt x="8763" y="4561"/>
                  </a:lnTo>
                  <a:cubicBezTo>
                    <a:pt x="8858" y="4561"/>
                    <a:pt x="8966" y="4537"/>
                    <a:pt x="9049" y="4513"/>
                  </a:cubicBezTo>
                  <a:lnTo>
                    <a:pt x="9049" y="8371"/>
                  </a:lnTo>
                  <a:lnTo>
                    <a:pt x="7787" y="8371"/>
                  </a:lnTo>
                  <a:cubicBezTo>
                    <a:pt x="7692" y="8371"/>
                    <a:pt x="7620" y="8442"/>
                    <a:pt x="7620" y="8526"/>
                  </a:cubicBezTo>
                  <a:cubicBezTo>
                    <a:pt x="7620" y="8621"/>
                    <a:pt x="7692" y="8692"/>
                    <a:pt x="7787" y="8692"/>
                  </a:cubicBezTo>
                  <a:lnTo>
                    <a:pt x="9216" y="8692"/>
                  </a:lnTo>
                  <a:cubicBezTo>
                    <a:pt x="9299" y="8692"/>
                    <a:pt x="9382" y="8621"/>
                    <a:pt x="9382" y="8526"/>
                  </a:cubicBezTo>
                  <a:lnTo>
                    <a:pt x="9382" y="4406"/>
                  </a:lnTo>
                  <a:cubicBezTo>
                    <a:pt x="9632" y="4323"/>
                    <a:pt x="9858" y="4180"/>
                    <a:pt x="10061" y="4001"/>
                  </a:cubicBezTo>
                  <a:cubicBezTo>
                    <a:pt x="10466" y="3644"/>
                    <a:pt x="10728" y="3168"/>
                    <a:pt x="10823" y="2632"/>
                  </a:cubicBezTo>
                  <a:cubicBezTo>
                    <a:pt x="10823" y="2596"/>
                    <a:pt x="10763" y="2501"/>
                    <a:pt x="10668" y="2489"/>
                  </a:cubicBezTo>
                  <a:cubicBezTo>
                    <a:pt x="10656" y="2486"/>
                    <a:pt x="10643" y="2484"/>
                    <a:pt x="10630" y="2484"/>
                  </a:cubicBezTo>
                  <a:cubicBezTo>
                    <a:pt x="10558" y="2484"/>
                    <a:pt x="10488" y="2539"/>
                    <a:pt x="10478" y="2620"/>
                  </a:cubicBezTo>
                  <a:cubicBezTo>
                    <a:pt x="10359" y="3358"/>
                    <a:pt x="9835" y="3942"/>
                    <a:pt x="9168" y="4156"/>
                  </a:cubicBezTo>
                  <a:lnTo>
                    <a:pt x="9144" y="4156"/>
                  </a:lnTo>
                  <a:cubicBezTo>
                    <a:pt x="8966" y="4216"/>
                    <a:pt x="8763" y="4239"/>
                    <a:pt x="8573" y="4239"/>
                  </a:cubicBezTo>
                  <a:cubicBezTo>
                    <a:pt x="7513" y="4239"/>
                    <a:pt x="6656" y="3358"/>
                    <a:pt x="6656" y="2287"/>
                  </a:cubicBezTo>
                  <a:cubicBezTo>
                    <a:pt x="6656" y="1215"/>
                    <a:pt x="7513" y="346"/>
                    <a:pt x="8573" y="346"/>
                  </a:cubicBezTo>
                  <a:cubicBezTo>
                    <a:pt x="9513" y="346"/>
                    <a:pt x="10335" y="1061"/>
                    <a:pt x="10478" y="1989"/>
                  </a:cubicBezTo>
                  <a:cubicBezTo>
                    <a:pt x="10490" y="2084"/>
                    <a:pt x="10585" y="2144"/>
                    <a:pt x="10668" y="2144"/>
                  </a:cubicBezTo>
                  <a:cubicBezTo>
                    <a:pt x="10763" y="2132"/>
                    <a:pt x="10823" y="2037"/>
                    <a:pt x="10823" y="1953"/>
                  </a:cubicBezTo>
                  <a:cubicBezTo>
                    <a:pt x="10751" y="1418"/>
                    <a:pt x="10478" y="918"/>
                    <a:pt x="10073" y="572"/>
                  </a:cubicBezTo>
                  <a:cubicBezTo>
                    <a:pt x="9656" y="215"/>
                    <a:pt x="9144" y="1"/>
                    <a:pt x="860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4191;p79">
              <a:extLst>
                <a:ext uri="{FF2B5EF4-FFF2-40B4-BE49-F238E27FC236}">
                  <a16:creationId xmlns:a16="http://schemas.microsoft.com/office/drawing/2014/main" id="{F6227BF9-382C-4357-81CE-6F6590F43255}"/>
                </a:ext>
              </a:extLst>
            </p:cNvPr>
            <p:cNvSpPr/>
            <p:nvPr/>
          </p:nvSpPr>
          <p:spPr>
            <a:xfrm>
              <a:off x="2881286" y="2460529"/>
              <a:ext cx="87532" cy="87912"/>
            </a:xfrm>
            <a:custGeom>
              <a:avLst/>
              <a:gdLst/>
              <a:ahLst/>
              <a:cxnLst/>
              <a:rect l="l" t="t" r="r" b="b"/>
              <a:pathLst>
                <a:path w="2763" h="2775" extrusionOk="0">
                  <a:moveTo>
                    <a:pt x="1414" y="703"/>
                  </a:moveTo>
                  <a:cubicBezTo>
                    <a:pt x="1786" y="703"/>
                    <a:pt x="2084" y="1020"/>
                    <a:pt x="2084" y="1406"/>
                  </a:cubicBezTo>
                  <a:cubicBezTo>
                    <a:pt x="2084" y="1787"/>
                    <a:pt x="1775" y="2108"/>
                    <a:pt x="1394" y="2108"/>
                  </a:cubicBezTo>
                  <a:cubicBezTo>
                    <a:pt x="1013" y="2108"/>
                    <a:pt x="715" y="1787"/>
                    <a:pt x="715" y="1406"/>
                  </a:cubicBezTo>
                  <a:cubicBezTo>
                    <a:pt x="715" y="1013"/>
                    <a:pt x="1024" y="703"/>
                    <a:pt x="1394" y="703"/>
                  </a:cubicBezTo>
                  <a:cubicBezTo>
                    <a:pt x="1400" y="703"/>
                    <a:pt x="1407" y="703"/>
                    <a:pt x="1414" y="703"/>
                  </a:cubicBezTo>
                  <a:close/>
                  <a:moveTo>
                    <a:pt x="1382" y="1"/>
                  </a:moveTo>
                  <a:cubicBezTo>
                    <a:pt x="1286" y="1"/>
                    <a:pt x="1215" y="72"/>
                    <a:pt x="1215" y="167"/>
                  </a:cubicBezTo>
                  <a:lnTo>
                    <a:pt x="1215" y="370"/>
                  </a:lnTo>
                  <a:cubicBezTo>
                    <a:pt x="1048" y="406"/>
                    <a:pt x="917" y="465"/>
                    <a:pt x="786" y="560"/>
                  </a:cubicBezTo>
                  <a:lnTo>
                    <a:pt x="632" y="406"/>
                  </a:lnTo>
                  <a:cubicBezTo>
                    <a:pt x="607" y="374"/>
                    <a:pt x="559" y="356"/>
                    <a:pt x="511" y="356"/>
                  </a:cubicBezTo>
                  <a:cubicBezTo>
                    <a:pt x="467" y="356"/>
                    <a:pt x="422" y="371"/>
                    <a:pt x="393" y="406"/>
                  </a:cubicBezTo>
                  <a:cubicBezTo>
                    <a:pt x="334" y="465"/>
                    <a:pt x="322" y="584"/>
                    <a:pt x="393" y="644"/>
                  </a:cubicBezTo>
                  <a:lnTo>
                    <a:pt x="548" y="798"/>
                  </a:lnTo>
                  <a:cubicBezTo>
                    <a:pt x="453" y="929"/>
                    <a:pt x="393" y="1072"/>
                    <a:pt x="370" y="1227"/>
                  </a:cubicBezTo>
                  <a:lnTo>
                    <a:pt x="155" y="1227"/>
                  </a:lnTo>
                  <a:cubicBezTo>
                    <a:pt x="72" y="1227"/>
                    <a:pt x="0" y="1299"/>
                    <a:pt x="0" y="1394"/>
                  </a:cubicBezTo>
                  <a:cubicBezTo>
                    <a:pt x="0" y="1477"/>
                    <a:pt x="72" y="1549"/>
                    <a:pt x="155" y="1549"/>
                  </a:cubicBezTo>
                  <a:lnTo>
                    <a:pt x="370" y="1549"/>
                  </a:lnTo>
                  <a:cubicBezTo>
                    <a:pt x="393" y="1715"/>
                    <a:pt x="453" y="1870"/>
                    <a:pt x="548" y="1989"/>
                  </a:cubicBezTo>
                  <a:lnTo>
                    <a:pt x="393" y="2132"/>
                  </a:lnTo>
                  <a:cubicBezTo>
                    <a:pt x="334" y="2191"/>
                    <a:pt x="334" y="2311"/>
                    <a:pt x="393" y="2370"/>
                  </a:cubicBezTo>
                  <a:cubicBezTo>
                    <a:pt x="429" y="2406"/>
                    <a:pt x="477" y="2418"/>
                    <a:pt x="512" y="2418"/>
                  </a:cubicBezTo>
                  <a:cubicBezTo>
                    <a:pt x="560" y="2418"/>
                    <a:pt x="608" y="2394"/>
                    <a:pt x="632" y="2370"/>
                  </a:cubicBezTo>
                  <a:lnTo>
                    <a:pt x="786" y="2227"/>
                  </a:lnTo>
                  <a:cubicBezTo>
                    <a:pt x="905" y="2311"/>
                    <a:pt x="1048" y="2370"/>
                    <a:pt x="1215" y="2406"/>
                  </a:cubicBezTo>
                  <a:lnTo>
                    <a:pt x="1215" y="2608"/>
                  </a:lnTo>
                  <a:cubicBezTo>
                    <a:pt x="1215" y="2703"/>
                    <a:pt x="1286" y="2775"/>
                    <a:pt x="1382" y="2775"/>
                  </a:cubicBezTo>
                  <a:cubicBezTo>
                    <a:pt x="1465" y="2775"/>
                    <a:pt x="1548" y="2703"/>
                    <a:pt x="1548" y="2608"/>
                  </a:cubicBezTo>
                  <a:lnTo>
                    <a:pt x="1548" y="2430"/>
                  </a:lnTo>
                  <a:cubicBezTo>
                    <a:pt x="1703" y="2394"/>
                    <a:pt x="1846" y="2346"/>
                    <a:pt x="1977" y="2251"/>
                  </a:cubicBezTo>
                  <a:lnTo>
                    <a:pt x="2120" y="2394"/>
                  </a:lnTo>
                  <a:cubicBezTo>
                    <a:pt x="2156" y="2430"/>
                    <a:pt x="2203" y="2442"/>
                    <a:pt x="2239" y="2442"/>
                  </a:cubicBezTo>
                  <a:cubicBezTo>
                    <a:pt x="2286" y="2442"/>
                    <a:pt x="2334" y="2430"/>
                    <a:pt x="2358" y="2394"/>
                  </a:cubicBezTo>
                  <a:cubicBezTo>
                    <a:pt x="2417" y="2346"/>
                    <a:pt x="2441" y="2215"/>
                    <a:pt x="2358" y="2156"/>
                  </a:cubicBezTo>
                  <a:lnTo>
                    <a:pt x="2215" y="2013"/>
                  </a:lnTo>
                  <a:cubicBezTo>
                    <a:pt x="2298" y="1882"/>
                    <a:pt x="2358" y="1727"/>
                    <a:pt x="2394" y="1584"/>
                  </a:cubicBezTo>
                  <a:lnTo>
                    <a:pt x="2596" y="1584"/>
                  </a:lnTo>
                  <a:cubicBezTo>
                    <a:pt x="2691" y="1584"/>
                    <a:pt x="2763" y="1501"/>
                    <a:pt x="2763" y="1418"/>
                  </a:cubicBezTo>
                  <a:cubicBezTo>
                    <a:pt x="2763" y="1299"/>
                    <a:pt x="2691" y="1227"/>
                    <a:pt x="2608" y="1227"/>
                  </a:cubicBezTo>
                  <a:lnTo>
                    <a:pt x="2394" y="1227"/>
                  </a:lnTo>
                  <a:cubicBezTo>
                    <a:pt x="2370" y="1060"/>
                    <a:pt x="2310" y="906"/>
                    <a:pt x="2215" y="798"/>
                  </a:cubicBezTo>
                  <a:lnTo>
                    <a:pt x="2370" y="644"/>
                  </a:lnTo>
                  <a:cubicBezTo>
                    <a:pt x="2417" y="584"/>
                    <a:pt x="2417" y="465"/>
                    <a:pt x="2370" y="406"/>
                  </a:cubicBezTo>
                  <a:cubicBezTo>
                    <a:pt x="2340" y="376"/>
                    <a:pt x="2292" y="361"/>
                    <a:pt x="2245" y="361"/>
                  </a:cubicBezTo>
                  <a:cubicBezTo>
                    <a:pt x="2197" y="361"/>
                    <a:pt x="2150" y="376"/>
                    <a:pt x="2120" y="406"/>
                  </a:cubicBezTo>
                  <a:lnTo>
                    <a:pt x="1977" y="560"/>
                  </a:lnTo>
                  <a:cubicBezTo>
                    <a:pt x="1858" y="465"/>
                    <a:pt x="1715" y="406"/>
                    <a:pt x="1548" y="370"/>
                  </a:cubicBezTo>
                  <a:lnTo>
                    <a:pt x="1548" y="167"/>
                  </a:lnTo>
                  <a:cubicBezTo>
                    <a:pt x="1548" y="72"/>
                    <a:pt x="1477" y="1"/>
                    <a:pt x="138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4192;p79">
              <a:extLst>
                <a:ext uri="{FF2B5EF4-FFF2-40B4-BE49-F238E27FC236}">
                  <a16:creationId xmlns:a16="http://schemas.microsoft.com/office/drawing/2014/main" id="{CF533A6C-5961-4DEE-9667-A27FC3124C73}"/>
                </a:ext>
              </a:extLst>
            </p:cNvPr>
            <p:cNvSpPr/>
            <p:nvPr/>
          </p:nvSpPr>
          <p:spPr>
            <a:xfrm>
              <a:off x="2908436" y="2488059"/>
              <a:ext cx="33612" cy="33993"/>
            </a:xfrm>
            <a:custGeom>
              <a:avLst/>
              <a:gdLst/>
              <a:ahLst/>
              <a:cxnLst/>
              <a:rect l="l" t="t" r="r" b="b"/>
              <a:pathLst>
                <a:path w="1061" h="1073" extrusionOk="0">
                  <a:moveTo>
                    <a:pt x="525" y="346"/>
                  </a:moveTo>
                  <a:cubicBezTo>
                    <a:pt x="632" y="346"/>
                    <a:pt x="715" y="430"/>
                    <a:pt x="715" y="537"/>
                  </a:cubicBezTo>
                  <a:cubicBezTo>
                    <a:pt x="715" y="632"/>
                    <a:pt x="632" y="727"/>
                    <a:pt x="525" y="727"/>
                  </a:cubicBezTo>
                  <a:cubicBezTo>
                    <a:pt x="417" y="727"/>
                    <a:pt x="334" y="632"/>
                    <a:pt x="334" y="537"/>
                  </a:cubicBezTo>
                  <a:cubicBezTo>
                    <a:pt x="334" y="430"/>
                    <a:pt x="417" y="346"/>
                    <a:pt x="525" y="346"/>
                  </a:cubicBezTo>
                  <a:close/>
                  <a:moveTo>
                    <a:pt x="525" y="1"/>
                  </a:moveTo>
                  <a:cubicBezTo>
                    <a:pt x="239" y="1"/>
                    <a:pt x="1" y="239"/>
                    <a:pt x="1" y="537"/>
                  </a:cubicBezTo>
                  <a:cubicBezTo>
                    <a:pt x="1" y="834"/>
                    <a:pt x="239" y="1072"/>
                    <a:pt x="525" y="1072"/>
                  </a:cubicBezTo>
                  <a:cubicBezTo>
                    <a:pt x="810" y="1072"/>
                    <a:pt x="1048" y="834"/>
                    <a:pt x="1048" y="537"/>
                  </a:cubicBezTo>
                  <a:cubicBezTo>
                    <a:pt x="1060" y="239"/>
                    <a:pt x="822" y="1"/>
                    <a:pt x="52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 name="Google Shape;15964;p82">
            <a:extLst>
              <a:ext uri="{FF2B5EF4-FFF2-40B4-BE49-F238E27FC236}">
                <a16:creationId xmlns:a16="http://schemas.microsoft.com/office/drawing/2014/main" id="{7CAC3C4C-A318-4DC6-A542-B7CB9598A138}"/>
              </a:ext>
            </a:extLst>
          </p:cNvPr>
          <p:cNvGrpSpPr/>
          <p:nvPr/>
        </p:nvGrpSpPr>
        <p:grpSpPr>
          <a:xfrm>
            <a:off x="4263697" y="1980105"/>
            <a:ext cx="627355" cy="580916"/>
            <a:chOff x="4195399" y="1970604"/>
            <a:chExt cx="344878" cy="343573"/>
          </a:xfrm>
          <a:solidFill>
            <a:schemeClr val="tx1"/>
          </a:solidFill>
        </p:grpSpPr>
        <p:sp>
          <p:nvSpPr>
            <p:cNvPr id="44" name="Google Shape;15965;p82">
              <a:extLst>
                <a:ext uri="{FF2B5EF4-FFF2-40B4-BE49-F238E27FC236}">
                  <a16:creationId xmlns:a16="http://schemas.microsoft.com/office/drawing/2014/main" id="{CB648687-C047-43F0-AEA0-CF48C10E2652}"/>
                </a:ext>
              </a:extLst>
            </p:cNvPr>
            <p:cNvSpPr/>
            <p:nvPr/>
          </p:nvSpPr>
          <p:spPr>
            <a:xfrm>
              <a:off x="4195399" y="1970604"/>
              <a:ext cx="344878" cy="343573"/>
            </a:xfrm>
            <a:custGeom>
              <a:avLst/>
              <a:gdLst/>
              <a:ahLst/>
              <a:cxnLst/>
              <a:rect l="l" t="t" r="r" b="b"/>
              <a:pathLst>
                <a:path w="10835" h="10794" extrusionOk="0">
                  <a:moveTo>
                    <a:pt x="4155" y="6287"/>
                  </a:moveTo>
                  <a:cubicBezTo>
                    <a:pt x="4274" y="6418"/>
                    <a:pt x="4417" y="6561"/>
                    <a:pt x="4572" y="6704"/>
                  </a:cubicBezTo>
                  <a:lnTo>
                    <a:pt x="3977" y="7299"/>
                  </a:lnTo>
                  <a:lnTo>
                    <a:pt x="3929" y="7252"/>
                  </a:lnTo>
                  <a:lnTo>
                    <a:pt x="3596" y="6918"/>
                  </a:lnTo>
                  <a:lnTo>
                    <a:pt x="3560" y="6883"/>
                  </a:lnTo>
                  <a:lnTo>
                    <a:pt x="4155" y="6287"/>
                  </a:lnTo>
                  <a:close/>
                  <a:moveTo>
                    <a:pt x="3203" y="7064"/>
                  </a:moveTo>
                  <a:cubicBezTo>
                    <a:pt x="3271" y="7064"/>
                    <a:pt x="3340" y="7091"/>
                    <a:pt x="3393" y="7144"/>
                  </a:cubicBezTo>
                  <a:lnTo>
                    <a:pt x="3715" y="7478"/>
                  </a:lnTo>
                  <a:cubicBezTo>
                    <a:pt x="3810" y="7573"/>
                    <a:pt x="3822" y="7740"/>
                    <a:pt x="3715" y="7847"/>
                  </a:cubicBezTo>
                  <a:lnTo>
                    <a:pt x="3524" y="8037"/>
                  </a:lnTo>
                  <a:lnTo>
                    <a:pt x="2822" y="7335"/>
                  </a:lnTo>
                  <a:lnTo>
                    <a:pt x="3012" y="7144"/>
                  </a:lnTo>
                  <a:cubicBezTo>
                    <a:pt x="3066" y="7091"/>
                    <a:pt x="3134" y="7064"/>
                    <a:pt x="3203" y="7064"/>
                  </a:cubicBezTo>
                  <a:close/>
                  <a:moveTo>
                    <a:pt x="2608" y="7549"/>
                  </a:moveTo>
                  <a:lnTo>
                    <a:pt x="3298" y="8252"/>
                  </a:lnTo>
                  <a:lnTo>
                    <a:pt x="1143" y="10407"/>
                  </a:lnTo>
                  <a:cubicBezTo>
                    <a:pt x="1089" y="10460"/>
                    <a:pt x="1024" y="10487"/>
                    <a:pt x="959" y="10487"/>
                  </a:cubicBezTo>
                  <a:cubicBezTo>
                    <a:pt x="893" y="10487"/>
                    <a:pt x="828" y="10460"/>
                    <a:pt x="774" y="10407"/>
                  </a:cubicBezTo>
                  <a:lnTo>
                    <a:pt x="441" y="10073"/>
                  </a:lnTo>
                  <a:cubicBezTo>
                    <a:pt x="345" y="9978"/>
                    <a:pt x="345" y="9811"/>
                    <a:pt x="441" y="9704"/>
                  </a:cubicBezTo>
                  <a:lnTo>
                    <a:pt x="2608" y="7549"/>
                  </a:lnTo>
                  <a:close/>
                  <a:moveTo>
                    <a:pt x="7037" y="1"/>
                  </a:moveTo>
                  <a:cubicBezTo>
                    <a:pt x="3941" y="1"/>
                    <a:pt x="2155" y="3513"/>
                    <a:pt x="3953" y="6013"/>
                  </a:cubicBezTo>
                  <a:lnTo>
                    <a:pt x="3239" y="6728"/>
                  </a:lnTo>
                  <a:cubicBezTo>
                    <a:pt x="3224" y="6727"/>
                    <a:pt x="3209" y="6726"/>
                    <a:pt x="3194" y="6726"/>
                  </a:cubicBezTo>
                  <a:cubicBezTo>
                    <a:pt x="3036" y="6726"/>
                    <a:pt x="2907" y="6785"/>
                    <a:pt x="2798" y="6894"/>
                  </a:cubicBezTo>
                  <a:lnTo>
                    <a:pt x="226" y="9466"/>
                  </a:lnTo>
                  <a:cubicBezTo>
                    <a:pt x="0" y="9692"/>
                    <a:pt x="0" y="10061"/>
                    <a:pt x="226" y="10288"/>
                  </a:cubicBezTo>
                  <a:lnTo>
                    <a:pt x="548" y="10633"/>
                  </a:lnTo>
                  <a:cubicBezTo>
                    <a:pt x="661" y="10740"/>
                    <a:pt x="810" y="10794"/>
                    <a:pt x="959" y="10794"/>
                  </a:cubicBezTo>
                  <a:cubicBezTo>
                    <a:pt x="1107" y="10794"/>
                    <a:pt x="1256" y="10740"/>
                    <a:pt x="1369" y="10633"/>
                  </a:cubicBezTo>
                  <a:lnTo>
                    <a:pt x="3631" y="8371"/>
                  </a:lnTo>
                  <a:lnTo>
                    <a:pt x="3941" y="8049"/>
                  </a:lnTo>
                  <a:cubicBezTo>
                    <a:pt x="4060" y="7930"/>
                    <a:pt x="4120" y="7775"/>
                    <a:pt x="4108" y="7609"/>
                  </a:cubicBezTo>
                  <a:lnTo>
                    <a:pt x="4822" y="6894"/>
                  </a:lnTo>
                  <a:cubicBezTo>
                    <a:pt x="5358" y="7275"/>
                    <a:pt x="6001" y="7514"/>
                    <a:pt x="6656" y="7597"/>
                  </a:cubicBezTo>
                  <a:lnTo>
                    <a:pt x="6668" y="7597"/>
                  </a:lnTo>
                  <a:cubicBezTo>
                    <a:pt x="6739" y="7597"/>
                    <a:pt x="6810" y="7537"/>
                    <a:pt x="6834" y="7442"/>
                  </a:cubicBezTo>
                  <a:cubicBezTo>
                    <a:pt x="6846" y="7359"/>
                    <a:pt x="6775" y="7275"/>
                    <a:pt x="6691" y="7264"/>
                  </a:cubicBezTo>
                  <a:cubicBezTo>
                    <a:pt x="6013" y="7192"/>
                    <a:pt x="5370" y="6918"/>
                    <a:pt x="4846" y="6502"/>
                  </a:cubicBezTo>
                  <a:cubicBezTo>
                    <a:pt x="2286" y="4442"/>
                    <a:pt x="3798" y="334"/>
                    <a:pt x="7037" y="334"/>
                  </a:cubicBezTo>
                  <a:cubicBezTo>
                    <a:pt x="8870" y="334"/>
                    <a:pt x="10323" y="1715"/>
                    <a:pt x="10501" y="3454"/>
                  </a:cubicBezTo>
                  <a:cubicBezTo>
                    <a:pt x="10522" y="3535"/>
                    <a:pt x="10576" y="3590"/>
                    <a:pt x="10644" y="3590"/>
                  </a:cubicBezTo>
                  <a:cubicBezTo>
                    <a:pt x="10655" y="3590"/>
                    <a:pt x="10668" y="3588"/>
                    <a:pt x="10680" y="3584"/>
                  </a:cubicBezTo>
                  <a:cubicBezTo>
                    <a:pt x="10775" y="3573"/>
                    <a:pt x="10835" y="3501"/>
                    <a:pt x="10823" y="3406"/>
                  </a:cubicBezTo>
                  <a:cubicBezTo>
                    <a:pt x="10620" y="1525"/>
                    <a:pt x="9037" y="1"/>
                    <a:pt x="703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5966;p82">
              <a:extLst>
                <a:ext uri="{FF2B5EF4-FFF2-40B4-BE49-F238E27FC236}">
                  <a16:creationId xmlns:a16="http://schemas.microsoft.com/office/drawing/2014/main" id="{0B2A2D4C-467C-41DF-9D4E-7ED70238D654}"/>
                </a:ext>
              </a:extLst>
            </p:cNvPr>
            <p:cNvSpPr/>
            <p:nvPr/>
          </p:nvSpPr>
          <p:spPr>
            <a:xfrm>
              <a:off x="4311356" y="1993458"/>
              <a:ext cx="206959" cy="197378"/>
            </a:xfrm>
            <a:custGeom>
              <a:avLst/>
              <a:gdLst/>
              <a:ahLst/>
              <a:cxnLst/>
              <a:rect l="l" t="t" r="r" b="b"/>
              <a:pathLst>
                <a:path w="6502" h="6201" extrusionOk="0">
                  <a:moveTo>
                    <a:pt x="3394" y="295"/>
                  </a:moveTo>
                  <a:cubicBezTo>
                    <a:pt x="4930" y="295"/>
                    <a:pt x="6180" y="1533"/>
                    <a:pt x="6180" y="3081"/>
                  </a:cubicBezTo>
                  <a:cubicBezTo>
                    <a:pt x="6180" y="4641"/>
                    <a:pt x="4930" y="5879"/>
                    <a:pt x="3394" y="5879"/>
                  </a:cubicBezTo>
                  <a:cubicBezTo>
                    <a:pt x="2679" y="5879"/>
                    <a:pt x="1965" y="5605"/>
                    <a:pt x="1429" y="5057"/>
                  </a:cubicBezTo>
                  <a:cubicBezTo>
                    <a:pt x="346" y="3974"/>
                    <a:pt x="346" y="2200"/>
                    <a:pt x="1429" y="1116"/>
                  </a:cubicBezTo>
                  <a:cubicBezTo>
                    <a:pt x="1977" y="569"/>
                    <a:pt x="2679" y="295"/>
                    <a:pt x="3394" y="295"/>
                  </a:cubicBezTo>
                  <a:close/>
                  <a:moveTo>
                    <a:pt x="3404" y="0"/>
                  </a:moveTo>
                  <a:cubicBezTo>
                    <a:pt x="2608" y="0"/>
                    <a:pt x="1810" y="301"/>
                    <a:pt x="1203" y="902"/>
                  </a:cubicBezTo>
                  <a:cubicBezTo>
                    <a:pt x="0" y="2116"/>
                    <a:pt x="0" y="4093"/>
                    <a:pt x="1203" y="5295"/>
                  </a:cubicBezTo>
                  <a:cubicBezTo>
                    <a:pt x="1822" y="5903"/>
                    <a:pt x="2608" y="6200"/>
                    <a:pt x="3394" y="6200"/>
                  </a:cubicBezTo>
                  <a:cubicBezTo>
                    <a:pt x="5108" y="6188"/>
                    <a:pt x="6501" y="4819"/>
                    <a:pt x="6501" y="3093"/>
                  </a:cubicBezTo>
                  <a:cubicBezTo>
                    <a:pt x="6501" y="2259"/>
                    <a:pt x="6180" y="1485"/>
                    <a:pt x="5596" y="902"/>
                  </a:cubicBezTo>
                  <a:cubicBezTo>
                    <a:pt x="4995" y="301"/>
                    <a:pt x="4200" y="0"/>
                    <a:pt x="340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5967;p82">
              <a:extLst>
                <a:ext uri="{FF2B5EF4-FFF2-40B4-BE49-F238E27FC236}">
                  <a16:creationId xmlns:a16="http://schemas.microsoft.com/office/drawing/2014/main" id="{0A815259-F790-4F25-90E1-27C2A9F1B9B0}"/>
                </a:ext>
              </a:extLst>
            </p:cNvPr>
            <p:cNvSpPr/>
            <p:nvPr/>
          </p:nvSpPr>
          <p:spPr>
            <a:xfrm>
              <a:off x="4372374" y="2030476"/>
              <a:ext cx="94026" cy="114493"/>
            </a:xfrm>
            <a:custGeom>
              <a:avLst/>
              <a:gdLst/>
              <a:ahLst/>
              <a:cxnLst/>
              <a:rect l="l" t="t" r="r" b="b"/>
              <a:pathLst>
                <a:path w="2954" h="3597" extrusionOk="0">
                  <a:moveTo>
                    <a:pt x="1477" y="310"/>
                  </a:moveTo>
                  <a:cubicBezTo>
                    <a:pt x="1834" y="310"/>
                    <a:pt x="2120" y="584"/>
                    <a:pt x="2120" y="953"/>
                  </a:cubicBezTo>
                  <a:cubicBezTo>
                    <a:pt x="2120" y="1311"/>
                    <a:pt x="1834" y="1584"/>
                    <a:pt x="1477" y="1584"/>
                  </a:cubicBezTo>
                  <a:cubicBezTo>
                    <a:pt x="1119" y="1584"/>
                    <a:pt x="834" y="1311"/>
                    <a:pt x="834" y="953"/>
                  </a:cubicBezTo>
                  <a:cubicBezTo>
                    <a:pt x="834" y="596"/>
                    <a:pt x="1119" y="310"/>
                    <a:pt x="1477" y="310"/>
                  </a:cubicBezTo>
                  <a:close/>
                  <a:moveTo>
                    <a:pt x="1905" y="1918"/>
                  </a:moveTo>
                  <a:cubicBezTo>
                    <a:pt x="2298" y="1918"/>
                    <a:pt x="2608" y="2227"/>
                    <a:pt x="2608" y="2620"/>
                  </a:cubicBezTo>
                  <a:lnTo>
                    <a:pt x="2608" y="3287"/>
                  </a:lnTo>
                  <a:lnTo>
                    <a:pt x="2298" y="3287"/>
                  </a:lnTo>
                  <a:lnTo>
                    <a:pt x="2298" y="2585"/>
                  </a:lnTo>
                  <a:cubicBezTo>
                    <a:pt x="2298" y="2501"/>
                    <a:pt x="2227" y="2418"/>
                    <a:pt x="2132" y="2418"/>
                  </a:cubicBezTo>
                  <a:cubicBezTo>
                    <a:pt x="2048" y="2418"/>
                    <a:pt x="1965" y="2501"/>
                    <a:pt x="1965" y="2585"/>
                  </a:cubicBezTo>
                  <a:lnTo>
                    <a:pt x="1965" y="3287"/>
                  </a:lnTo>
                  <a:lnTo>
                    <a:pt x="977" y="3287"/>
                  </a:lnTo>
                  <a:lnTo>
                    <a:pt x="977" y="2585"/>
                  </a:lnTo>
                  <a:cubicBezTo>
                    <a:pt x="977" y="2501"/>
                    <a:pt x="893" y="2418"/>
                    <a:pt x="810" y="2418"/>
                  </a:cubicBezTo>
                  <a:cubicBezTo>
                    <a:pt x="715" y="2418"/>
                    <a:pt x="643" y="2501"/>
                    <a:pt x="643" y="2585"/>
                  </a:cubicBezTo>
                  <a:lnTo>
                    <a:pt x="643" y="3287"/>
                  </a:lnTo>
                  <a:lnTo>
                    <a:pt x="298" y="3287"/>
                  </a:lnTo>
                  <a:lnTo>
                    <a:pt x="298" y="2620"/>
                  </a:lnTo>
                  <a:cubicBezTo>
                    <a:pt x="298" y="2227"/>
                    <a:pt x="619" y="1918"/>
                    <a:pt x="1000" y="1918"/>
                  </a:cubicBezTo>
                  <a:close/>
                  <a:moveTo>
                    <a:pt x="1477" y="1"/>
                  </a:moveTo>
                  <a:cubicBezTo>
                    <a:pt x="941" y="1"/>
                    <a:pt x="512" y="430"/>
                    <a:pt x="512" y="965"/>
                  </a:cubicBezTo>
                  <a:cubicBezTo>
                    <a:pt x="512" y="1227"/>
                    <a:pt x="619" y="1465"/>
                    <a:pt x="798" y="1632"/>
                  </a:cubicBezTo>
                  <a:cubicBezTo>
                    <a:pt x="346" y="1739"/>
                    <a:pt x="0" y="2144"/>
                    <a:pt x="0" y="2632"/>
                  </a:cubicBezTo>
                  <a:lnTo>
                    <a:pt x="0" y="3299"/>
                  </a:lnTo>
                  <a:cubicBezTo>
                    <a:pt x="0" y="3466"/>
                    <a:pt x="143" y="3597"/>
                    <a:pt x="298" y="3597"/>
                  </a:cubicBezTo>
                  <a:lnTo>
                    <a:pt x="2643" y="3597"/>
                  </a:lnTo>
                  <a:cubicBezTo>
                    <a:pt x="2798" y="3597"/>
                    <a:pt x="2941" y="3466"/>
                    <a:pt x="2941" y="3299"/>
                  </a:cubicBezTo>
                  <a:lnTo>
                    <a:pt x="2941" y="2632"/>
                  </a:lnTo>
                  <a:cubicBezTo>
                    <a:pt x="2953" y="2144"/>
                    <a:pt x="2620" y="1739"/>
                    <a:pt x="2167" y="1632"/>
                  </a:cubicBezTo>
                  <a:cubicBezTo>
                    <a:pt x="2322" y="1453"/>
                    <a:pt x="2441" y="1215"/>
                    <a:pt x="2441" y="965"/>
                  </a:cubicBezTo>
                  <a:cubicBezTo>
                    <a:pt x="2441" y="430"/>
                    <a:pt x="2012" y="1"/>
                    <a:pt x="147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5968;p82">
              <a:extLst>
                <a:ext uri="{FF2B5EF4-FFF2-40B4-BE49-F238E27FC236}">
                  <a16:creationId xmlns:a16="http://schemas.microsoft.com/office/drawing/2014/main" id="{765DBBA2-59CD-4897-8363-4863F9207090}"/>
                </a:ext>
              </a:extLst>
            </p:cNvPr>
            <p:cNvSpPr/>
            <p:nvPr/>
          </p:nvSpPr>
          <p:spPr>
            <a:xfrm>
              <a:off x="4426167" y="2098561"/>
              <a:ext cx="114111" cy="113474"/>
            </a:xfrm>
            <a:custGeom>
              <a:avLst/>
              <a:gdLst/>
              <a:ahLst/>
              <a:cxnLst/>
              <a:rect l="l" t="t" r="r" b="b"/>
              <a:pathLst>
                <a:path w="3585" h="3565" extrusionOk="0">
                  <a:moveTo>
                    <a:pt x="3401" y="1"/>
                  </a:moveTo>
                  <a:cubicBezTo>
                    <a:pt x="3330" y="1"/>
                    <a:pt x="3272" y="73"/>
                    <a:pt x="3251" y="136"/>
                  </a:cubicBezTo>
                  <a:cubicBezTo>
                    <a:pt x="3097" y="1767"/>
                    <a:pt x="1799" y="3077"/>
                    <a:pt x="144" y="3244"/>
                  </a:cubicBezTo>
                  <a:cubicBezTo>
                    <a:pt x="61" y="3255"/>
                    <a:pt x="1" y="3339"/>
                    <a:pt x="13" y="3422"/>
                  </a:cubicBezTo>
                  <a:cubicBezTo>
                    <a:pt x="25" y="3494"/>
                    <a:pt x="84" y="3565"/>
                    <a:pt x="180" y="3565"/>
                  </a:cubicBezTo>
                  <a:lnTo>
                    <a:pt x="191" y="3565"/>
                  </a:lnTo>
                  <a:cubicBezTo>
                    <a:pt x="1966" y="3398"/>
                    <a:pt x="3394" y="1970"/>
                    <a:pt x="3573" y="184"/>
                  </a:cubicBezTo>
                  <a:cubicBezTo>
                    <a:pt x="3585" y="88"/>
                    <a:pt x="3513" y="17"/>
                    <a:pt x="3430" y="5"/>
                  </a:cubicBezTo>
                  <a:cubicBezTo>
                    <a:pt x="3420" y="2"/>
                    <a:pt x="3410" y="1"/>
                    <a:pt x="340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 name="Google Shape;12462;p76">
            <a:extLst>
              <a:ext uri="{FF2B5EF4-FFF2-40B4-BE49-F238E27FC236}">
                <a16:creationId xmlns:a16="http://schemas.microsoft.com/office/drawing/2014/main" id="{BCC85E09-8913-404B-9080-FE77D6FE568A}"/>
              </a:ext>
            </a:extLst>
          </p:cNvPr>
          <p:cNvGrpSpPr/>
          <p:nvPr/>
        </p:nvGrpSpPr>
        <p:grpSpPr>
          <a:xfrm>
            <a:off x="6908706" y="2033575"/>
            <a:ext cx="584111" cy="539700"/>
            <a:chOff x="4673540" y="3680297"/>
            <a:chExt cx="355434" cy="355815"/>
          </a:xfrm>
          <a:solidFill>
            <a:schemeClr val="tx1"/>
          </a:solidFill>
        </p:grpSpPr>
        <p:sp>
          <p:nvSpPr>
            <p:cNvPr id="54" name="Google Shape;12463;p76">
              <a:extLst>
                <a:ext uri="{FF2B5EF4-FFF2-40B4-BE49-F238E27FC236}">
                  <a16:creationId xmlns:a16="http://schemas.microsoft.com/office/drawing/2014/main" id="{2938DBF7-3390-4EC2-954F-DF47D3217ABF}"/>
                </a:ext>
              </a:extLst>
            </p:cNvPr>
            <p:cNvSpPr/>
            <p:nvPr/>
          </p:nvSpPr>
          <p:spPr>
            <a:xfrm>
              <a:off x="4673540" y="3680297"/>
              <a:ext cx="355434" cy="355815"/>
            </a:xfrm>
            <a:custGeom>
              <a:avLst/>
              <a:gdLst/>
              <a:ahLst/>
              <a:cxnLst/>
              <a:rect l="l" t="t" r="r" b="b"/>
              <a:pathLst>
                <a:path w="11193" h="11205" extrusionOk="0">
                  <a:moveTo>
                    <a:pt x="2012" y="0"/>
                  </a:moveTo>
                  <a:cubicBezTo>
                    <a:pt x="905" y="0"/>
                    <a:pt x="0" y="893"/>
                    <a:pt x="0" y="2013"/>
                  </a:cubicBezTo>
                  <a:lnTo>
                    <a:pt x="0" y="9192"/>
                  </a:lnTo>
                  <a:cubicBezTo>
                    <a:pt x="0" y="10287"/>
                    <a:pt x="893" y="11204"/>
                    <a:pt x="2012" y="11204"/>
                  </a:cubicBezTo>
                  <a:lnTo>
                    <a:pt x="9180" y="11204"/>
                  </a:lnTo>
                  <a:cubicBezTo>
                    <a:pt x="10287" y="11204"/>
                    <a:pt x="11192" y="10311"/>
                    <a:pt x="11192" y="9192"/>
                  </a:cubicBezTo>
                  <a:lnTo>
                    <a:pt x="11192" y="2013"/>
                  </a:lnTo>
                  <a:cubicBezTo>
                    <a:pt x="11180" y="917"/>
                    <a:pt x="10287" y="0"/>
                    <a:pt x="9180" y="0"/>
                  </a:cubicBezTo>
                  <a:lnTo>
                    <a:pt x="8085" y="0"/>
                  </a:lnTo>
                  <a:cubicBezTo>
                    <a:pt x="7989" y="0"/>
                    <a:pt x="7918" y="84"/>
                    <a:pt x="7918" y="167"/>
                  </a:cubicBezTo>
                  <a:cubicBezTo>
                    <a:pt x="7918" y="262"/>
                    <a:pt x="7989" y="334"/>
                    <a:pt x="8085" y="334"/>
                  </a:cubicBezTo>
                  <a:lnTo>
                    <a:pt x="9180" y="334"/>
                  </a:lnTo>
                  <a:cubicBezTo>
                    <a:pt x="10109" y="334"/>
                    <a:pt x="10847" y="1084"/>
                    <a:pt x="10847" y="2001"/>
                  </a:cubicBezTo>
                  <a:lnTo>
                    <a:pt x="10847" y="9180"/>
                  </a:lnTo>
                  <a:cubicBezTo>
                    <a:pt x="10847" y="10097"/>
                    <a:pt x="10109" y="10847"/>
                    <a:pt x="9180" y="10847"/>
                  </a:cubicBezTo>
                  <a:lnTo>
                    <a:pt x="2012" y="10847"/>
                  </a:lnTo>
                  <a:cubicBezTo>
                    <a:pt x="1084" y="10847"/>
                    <a:pt x="345" y="10097"/>
                    <a:pt x="345" y="9180"/>
                  </a:cubicBezTo>
                  <a:lnTo>
                    <a:pt x="345" y="2001"/>
                  </a:lnTo>
                  <a:cubicBezTo>
                    <a:pt x="345" y="1084"/>
                    <a:pt x="1084" y="334"/>
                    <a:pt x="2012" y="334"/>
                  </a:cubicBezTo>
                  <a:lnTo>
                    <a:pt x="7418" y="334"/>
                  </a:lnTo>
                  <a:cubicBezTo>
                    <a:pt x="7501" y="334"/>
                    <a:pt x="7573" y="262"/>
                    <a:pt x="7573" y="167"/>
                  </a:cubicBezTo>
                  <a:cubicBezTo>
                    <a:pt x="7573" y="84"/>
                    <a:pt x="7501" y="0"/>
                    <a:pt x="741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12464;p76">
              <a:extLst>
                <a:ext uri="{FF2B5EF4-FFF2-40B4-BE49-F238E27FC236}">
                  <a16:creationId xmlns:a16="http://schemas.microsoft.com/office/drawing/2014/main" id="{651B94AC-520A-4167-9318-6F73AFDE03C0}"/>
                </a:ext>
              </a:extLst>
            </p:cNvPr>
            <p:cNvSpPr/>
            <p:nvPr/>
          </p:nvSpPr>
          <p:spPr>
            <a:xfrm>
              <a:off x="4805864" y="3736630"/>
              <a:ext cx="93042" cy="92661"/>
            </a:xfrm>
            <a:custGeom>
              <a:avLst/>
              <a:gdLst/>
              <a:ahLst/>
              <a:cxnLst/>
              <a:rect l="l" t="t" r="r" b="b"/>
              <a:pathLst>
                <a:path w="2930" h="2918" extrusionOk="0">
                  <a:moveTo>
                    <a:pt x="1477" y="334"/>
                  </a:moveTo>
                  <a:cubicBezTo>
                    <a:pt x="2096" y="334"/>
                    <a:pt x="2608" y="834"/>
                    <a:pt x="2608" y="1465"/>
                  </a:cubicBezTo>
                  <a:cubicBezTo>
                    <a:pt x="2608" y="2084"/>
                    <a:pt x="2096" y="2596"/>
                    <a:pt x="1477" y="2596"/>
                  </a:cubicBezTo>
                  <a:cubicBezTo>
                    <a:pt x="846" y="2596"/>
                    <a:pt x="346" y="2084"/>
                    <a:pt x="346" y="1465"/>
                  </a:cubicBezTo>
                  <a:cubicBezTo>
                    <a:pt x="346" y="834"/>
                    <a:pt x="846" y="334"/>
                    <a:pt x="1477" y="334"/>
                  </a:cubicBezTo>
                  <a:close/>
                  <a:moveTo>
                    <a:pt x="1477" y="0"/>
                  </a:moveTo>
                  <a:cubicBezTo>
                    <a:pt x="667" y="0"/>
                    <a:pt x="12" y="655"/>
                    <a:pt x="12" y="1465"/>
                  </a:cubicBezTo>
                  <a:cubicBezTo>
                    <a:pt x="0" y="2263"/>
                    <a:pt x="655" y="2918"/>
                    <a:pt x="1477" y="2918"/>
                  </a:cubicBezTo>
                  <a:cubicBezTo>
                    <a:pt x="2274" y="2918"/>
                    <a:pt x="2929" y="2263"/>
                    <a:pt x="2929" y="1465"/>
                  </a:cubicBezTo>
                  <a:cubicBezTo>
                    <a:pt x="2929" y="655"/>
                    <a:pt x="2274" y="0"/>
                    <a:pt x="147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12465;p76">
              <a:extLst>
                <a:ext uri="{FF2B5EF4-FFF2-40B4-BE49-F238E27FC236}">
                  <a16:creationId xmlns:a16="http://schemas.microsoft.com/office/drawing/2014/main" id="{CB2E07E3-A887-4887-AC04-7A80626B51B7}"/>
                </a:ext>
              </a:extLst>
            </p:cNvPr>
            <p:cNvSpPr/>
            <p:nvPr/>
          </p:nvSpPr>
          <p:spPr>
            <a:xfrm>
              <a:off x="4779380" y="3841358"/>
              <a:ext cx="143723" cy="138801"/>
            </a:xfrm>
            <a:custGeom>
              <a:avLst/>
              <a:gdLst/>
              <a:ahLst/>
              <a:cxnLst/>
              <a:rect l="l" t="t" r="r" b="b"/>
              <a:pathLst>
                <a:path w="4526" h="4371" extrusionOk="0">
                  <a:moveTo>
                    <a:pt x="477" y="1"/>
                  </a:moveTo>
                  <a:cubicBezTo>
                    <a:pt x="215" y="1"/>
                    <a:pt x="1" y="203"/>
                    <a:pt x="1" y="477"/>
                  </a:cubicBezTo>
                  <a:lnTo>
                    <a:pt x="1" y="893"/>
                  </a:lnTo>
                  <a:cubicBezTo>
                    <a:pt x="1" y="1155"/>
                    <a:pt x="203" y="1370"/>
                    <a:pt x="477" y="1370"/>
                  </a:cubicBezTo>
                  <a:lnTo>
                    <a:pt x="763" y="1370"/>
                  </a:lnTo>
                  <a:cubicBezTo>
                    <a:pt x="834" y="1370"/>
                    <a:pt x="906" y="1429"/>
                    <a:pt x="906" y="1513"/>
                  </a:cubicBezTo>
                  <a:lnTo>
                    <a:pt x="906" y="2858"/>
                  </a:lnTo>
                  <a:cubicBezTo>
                    <a:pt x="906" y="2929"/>
                    <a:pt x="846" y="3001"/>
                    <a:pt x="763" y="3001"/>
                  </a:cubicBezTo>
                  <a:lnTo>
                    <a:pt x="572" y="3001"/>
                  </a:lnTo>
                  <a:cubicBezTo>
                    <a:pt x="299" y="3001"/>
                    <a:pt x="96" y="3215"/>
                    <a:pt x="96" y="3477"/>
                  </a:cubicBezTo>
                  <a:lnTo>
                    <a:pt x="96" y="3894"/>
                  </a:lnTo>
                  <a:cubicBezTo>
                    <a:pt x="96" y="4168"/>
                    <a:pt x="299" y="4370"/>
                    <a:pt x="572" y="4370"/>
                  </a:cubicBezTo>
                  <a:lnTo>
                    <a:pt x="4049" y="4370"/>
                  </a:lnTo>
                  <a:cubicBezTo>
                    <a:pt x="4311" y="4370"/>
                    <a:pt x="4525" y="4168"/>
                    <a:pt x="4525" y="3894"/>
                  </a:cubicBezTo>
                  <a:lnTo>
                    <a:pt x="4525" y="3477"/>
                  </a:lnTo>
                  <a:cubicBezTo>
                    <a:pt x="4525" y="3215"/>
                    <a:pt x="4311" y="3001"/>
                    <a:pt x="4049" y="3001"/>
                  </a:cubicBezTo>
                  <a:lnTo>
                    <a:pt x="3859" y="3001"/>
                  </a:lnTo>
                  <a:cubicBezTo>
                    <a:pt x="3787" y="3001"/>
                    <a:pt x="3704" y="2941"/>
                    <a:pt x="3704" y="2858"/>
                  </a:cubicBezTo>
                  <a:lnTo>
                    <a:pt x="3704" y="477"/>
                  </a:lnTo>
                  <a:cubicBezTo>
                    <a:pt x="3704" y="203"/>
                    <a:pt x="3501" y="1"/>
                    <a:pt x="3228" y="1"/>
                  </a:cubicBezTo>
                  <a:lnTo>
                    <a:pt x="1442" y="1"/>
                  </a:lnTo>
                  <a:cubicBezTo>
                    <a:pt x="1358" y="1"/>
                    <a:pt x="1287" y="72"/>
                    <a:pt x="1287" y="155"/>
                  </a:cubicBezTo>
                  <a:cubicBezTo>
                    <a:pt x="1287" y="251"/>
                    <a:pt x="1358" y="322"/>
                    <a:pt x="1442" y="322"/>
                  </a:cubicBezTo>
                  <a:lnTo>
                    <a:pt x="3228" y="322"/>
                  </a:lnTo>
                  <a:cubicBezTo>
                    <a:pt x="3311" y="322"/>
                    <a:pt x="3382" y="382"/>
                    <a:pt x="3382" y="477"/>
                  </a:cubicBezTo>
                  <a:lnTo>
                    <a:pt x="3382" y="2858"/>
                  </a:lnTo>
                  <a:cubicBezTo>
                    <a:pt x="3382" y="3120"/>
                    <a:pt x="3585" y="3334"/>
                    <a:pt x="3859" y="3334"/>
                  </a:cubicBezTo>
                  <a:lnTo>
                    <a:pt x="4049" y="3334"/>
                  </a:lnTo>
                  <a:cubicBezTo>
                    <a:pt x="4121" y="3334"/>
                    <a:pt x="4204" y="3394"/>
                    <a:pt x="4204" y="3477"/>
                  </a:cubicBezTo>
                  <a:lnTo>
                    <a:pt x="4204" y="3894"/>
                  </a:lnTo>
                  <a:cubicBezTo>
                    <a:pt x="4204" y="3965"/>
                    <a:pt x="4132" y="4049"/>
                    <a:pt x="4049" y="4049"/>
                  </a:cubicBezTo>
                  <a:lnTo>
                    <a:pt x="572" y="4049"/>
                  </a:lnTo>
                  <a:cubicBezTo>
                    <a:pt x="489" y="4049"/>
                    <a:pt x="418" y="3989"/>
                    <a:pt x="418" y="3894"/>
                  </a:cubicBezTo>
                  <a:lnTo>
                    <a:pt x="418" y="3477"/>
                  </a:lnTo>
                  <a:cubicBezTo>
                    <a:pt x="418" y="3406"/>
                    <a:pt x="477" y="3334"/>
                    <a:pt x="572" y="3334"/>
                  </a:cubicBezTo>
                  <a:lnTo>
                    <a:pt x="763" y="3334"/>
                  </a:lnTo>
                  <a:cubicBezTo>
                    <a:pt x="1025" y="3334"/>
                    <a:pt x="1239" y="3120"/>
                    <a:pt x="1239" y="2858"/>
                  </a:cubicBezTo>
                  <a:lnTo>
                    <a:pt x="1239" y="1513"/>
                  </a:lnTo>
                  <a:cubicBezTo>
                    <a:pt x="1239" y="1251"/>
                    <a:pt x="1025" y="1036"/>
                    <a:pt x="763" y="1036"/>
                  </a:cubicBezTo>
                  <a:lnTo>
                    <a:pt x="477" y="1036"/>
                  </a:lnTo>
                  <a:cubicBezTo>
                    <a:pt x="406" y="1036"/>
                    <a:pt x="334" y="977"/>
                    <a:pt x="334" y="893"/>
                  </a:cubicBezTo>
                  <a:lnTo>
                    <a:pt x="334" y="477"/>
                  </a:lnTo>
                  <a:cubicBezTo>
                    <a:pt x="334" y="393"/>
                    <a:pt x="394" y="322"/>
                    <a:pt x="477" y="322"/>
                  </a:cubicBezTo>
                  <a:lnTo>
                    <a:pt x="787" y="322"/>
                  </a:lnTo>
                  <a:cubicBezTo>
                    <a:pt x="882" y="322"/>
                    <a:pt x="953" y="251"/>
                    <a:pt x="953" y="155"/>
                  </a:cubicBezTo>
                  <a:cubicBezTo>
                    <a:pt x="953" y="72"/>
                    <a:pt x="882" y="1"/>
                    <a:pt x="78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28"/>
        <p:cNvGrpSpPr/>
        <p:nvPr/>
      </p:nvGrpSpPr>
      <p:grpSpPr>
        <a:xfrm>
          <a:off x="0" y="0"/>
          <a:ext cx="0" cy="0"/>
          <a:chOff x="0" y="0"/>
          <a:chExt cx="0" cy="0"/>
        </a:xfrm>
      </p:grpSpPr>
      <p:sp>
        <p:nvSpPr>
          <p:cNvPr id="529" name="Google Shape;529;p34"/>
          <p:cNvSpPr txBox="1">
            <a:spLocks noGrp="1"/>
          </p:cNvSpPr>
          <p:nvPr>
            <p:ph type="title"/>
          </p:nvPr>
        </p:nvSpPr>
        <p:spPr>
          <a:xfrm>
            <a:off x="876325" y="1458975"/>
            <a:ext cx="4559100" cy="1671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400" dirty="0"/>
              <a:t>ISO Standards</a:t>
            </a:r>
            <a:endParaRPr sz="4400" dirty="0"/>
          </a:p>
        </p:txBody>
      </p:sp>
      <p:sp>
        <p:nvSpPr>
          <p:cNvPr id="530" name="Google Shape;530;p34"/>
          <p:cNvSpPr/>
          <p:nvPr/>
        </p:nvSpPr>
        <p:spPr>
          <a:xfrm>
            <a:off x="3902050" y="1314599"/>
            <a:ext cx="4279065" cy="3330851"/>
          </a:xfrm>
          <a:custGeom>
            <a:avLst/>
            <a:gdLst/>
            <a:ahLst/>
            <a:cxnLst/>
            <a:rect l="l" t="t" r="r" b="b"/>
            <a:pathLst>
              <a:path w="209681" h="163217" extrusionOk="0">
                <a:moveTo>
                  <a:pt x="126215" y="0"/>
                </a:moveTo>
                <a:cubicBezTo>
                  <a:pt x="125383" y="0"/>
                  <a:pt x="124543" y="14"/>
                  <a:pt x="123697" y="42"/>
                </a:cubicBezTo>
                <a:cubicBezTo>
                  <a:pt x="87871" y="1241"/>
                  <a:pt x="57324" y="25234"/>
                  <a:pt x="32056" y="44028"/>
                </a:cubicBezTo>
                <a:cubicBezTo>
                  <a:pt x="6790" y="62820"/>
                  <a:pt x="0" y="92011"/>
                  <a:pt x="14709" y="114804"/>
                </a:cubicBezTo>
                <a:cubicBezTo>
                  <a:pt x="29416" y="137597"/>
                  <a:pt x="52798" y="127999"/>
                  <a:pt x="82590" y="142793"/>
                </a:cubicBezTo>
                <a:cubicBezTo>
                  <a:pt x="107746" y="155286"/>
                  <a:pt x="115695" y="163217"/>
                  <a:pt x="137537" y="163217"/>
                </a:cubicBezTo>
                <a:cubicBezTo>
                  <a:pt x="141563" y="163217"/>
                  <a:pt x="146062" y="162947"/>
                  <a:pt x="151227" y="162387"/>
                </a:cubicBezTo>
                <a:cubicBezTo>
                  <a:pt x="184414" y="158788"/>
                  <a:pt x="209680" y="122000"/>
                  <a:pt x="205910" y="82814"/>
                </a:cubicBezTo>
                <a:cubicBezTo>
                  <a:pt x="202138" y="43628"/>
                  <a:pt x="182150" y="23634"/>
                  <a:pt x="182150" y="23634"/>
                </a:cubicBezTo>
                <a:cubicBezTo>
                  <a:pt x="182150" y="23634"/>
                  <a:pt x="160581" y="0"/>
                  <a:pt x="12621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31" name="Google Shape;531;p34"/>
          <p:cNvGrpSpPr/>
          <p:nvPr/>
        </p:nvGrpSpPr>
        <p:grpSpPr>
          <a:xfrm>
            <a:off x="6025569" y="1547598"/>
            <a:ext cx="1524512" cy="3199926"/>
            <a:chOff x="5431588" y="1307171"/>
            <a:chExt cx="1423580" cy="2988072"/>
          </a:xfrm>
        </p:grpSpPr>
        <p:sp>
          <p:nvSpPr>
            <p:cNvPr id="532" name="Google Shape;532;p34"/>
            <p:cNvSpPr/>
            <p:nvPr/>
          </p:nvSpPr>
          <p:spPr>
            <a:xfrm>
              <a:off x="5536047" y="1312545"/>
              <a:ext cx="1313785" cy="2977344"/>
            </a:xfrm>
            <a:custGeom>
              <a:avLst/>
              <a:gdLst/>
              <a:ahLst/>
              <a:cxnLst/>
              <a:rect l="l" t="t" r="r" b="b"/>
              <a:pathLst>
                <a:path w="68947" h="156250" extrusionOk="0">
                  <a:moveTo>
                    <a:pt x="145" y="0"/>
                  </a:moveTo>
                  <a:cubicBezTo>
                    <a:pt x="65" y="0"/>
                    <a:pt x="0" y="64"/>
                    <a:pt x="0" y="145"/>
                  </a:cubicBezTo>
                  <a:lnTo>
                    <a:pt x="0" y="156105"/>
                  </a:lnTo>
                  <a:cubicBezTo>
                    <a:pt x="0" y="156185"/>
                    <a:pt x="65" y="156249"/>
                    <a:pt x="145" y="156249"/>
                  </a:cubicBezTo>
                  <a:lnTo>
                    <a:pt x="63378" y="156249"/>
                  </a:lnTo>
                  <a:cubicBezTo>
                    <a:pt x="66452" y="156249"/>
                    <a:pt x="68946" y="153757"/>
                    <a:pt x="68946" y="150682"/>
                  </a:cubicBezTo>
                  <a:lnTo>
                    <a:pt x="68946" y="5305"/>
                  </a:lnTo>
                  <a:cubicBezTo>
                    <a:pt x="68946" y="2375"/>
                    <a:pt x="66570" y="0"/>
                    <a:pt x="6364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34"/>
            <p:cNvSpPr/>
            <p:nvPr/>
          </p:nvSpPr>
          <p:spPr>
            <a:xfrm>
              <a:off x="5530674" y="1307171"/>
              <a:ext cx="1324494" cy="2988072"/>
            </a:xfrm>
            <a:custGeom>
              <a:avLst/>
              <a:gdLst/>
              <a:ahLst/>
              <a:cxnLst/>
              <a:rect l="l" t="t" r="r" b="b"/>
              <a:pathLst>
                <a:path w="69509" h="156813" extrusionOk="0">
                  <a:moveTo>
                    <a:pt x="64778" y="564"/>
                  </a:moveTo>
                  <a:cubicBezTo>
                    <a:pt x="67077" y="564"/>
                    <a:pt x="68947" y="2433"/>
                    <a:pt x="68947" y="4732"/>
                  </a:cubicBezTo>
                  <a:lnTo>
                    <a:pt x="68947" y="152083"/>
                  </a:lnTo>
                  <a:cubicBezTo>
                    <a:pt x="68947" y="154380"/>
                    <a:pt x="67077" y="156250"/>
                    <a:pt x="64778" y="156250"/>
                  </a:cubicBezTo>
                  <a:lnTo>
                    <a:pt x="4731" y="156250"/>
                  </a:lnTo>
                  <a:cubicBezTo>
                    <a:pt x="2432" y="156250"/>
                    <a:pt x="562" y="154380"/>
                    <a:pt x="562" y="152083"/>
                  </a:cubicBezTo>
                  <a:lnTo>
                    <a:pt x="562" y="4732"/>
                  </a:lnTo>
                  <a:cubicBezTo>
                    <a:pt x="562" y="2433"/>
                    <a:pt x="2432" y="564"/>
                    <a:pt x="4731" y="564"/>
                  </a:cubicBezTo>
                  <a:close/>
                  <a:moveTo>
                    <a:pt x="4731" y="1"/>
                  </a:moveTo>
                  <a:cubicBezTo>
                    <a:pt x="2123" y="1"/>
                    <a:pt x="1" y="2123"/>
                    <a:pt x="1" y="4732"/>
                  </a:cubicBezTo>
                  <a:lnTo>
                    <a:pt x="1" y="152083"/>
                  </a:lnTo>
                  <a:cubicBezTo>
                    <a:pt x="1" y="154691"/>
                    <a:pt x="2123" y="156813"/>
                    <a:pt x="4731" y="156813"/>
                  </a:cubicBezTo>
                  <a:lnTo>
                    <a:pt x="64778" y="156813"/>
                  </a:lnTo>
                  <a:cubicBezTo>
                    <a:pt x="67386" y="156813"/>
                    <a:pt x="69508" y="154691"/>
                    <a:pt x="69508" y="152083"/>
                  </a:cubicBezTo>
                  <a:lnTo>
                    <a:pt x="69508" y="4732"/>
                  </a:lnTo>
                  <a:cubicBezTo>
                    <a:pt x="69508" y="2123"/>
                    <a:pt x="67386" y="1"/>
                    <a:pt x="64778"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34"/>
            <p:cNvSpPr/>
            <p:nvPr/>
          </p:nvSpPr>
          <p:spPr>
            <a:xfrm>
              <a:off x="6788418" y="1565043"/>
              <a:ext cx="35004" cy="268733"/>
            </a:xfrm>
            <a:custGeom>
              <a:avLst/>
              <a:gdLst/>
              <a:ahLst/>
              <a:cxnLst/>
              <a:rect l="l" t="t" r="r" b="b"/>
              <a:pathLst>
                <a:path w="1837" h="14103" extrusionOk="0">
                  <a:moveTo>
                    <a:pt x="919" y="1"/>
                  </a:moveTo>
                  <a:cubicBezTo>
                    <a:pt x="416" y="1"/>
                    <a:pt x="8" y="403"/>
                    <a:pt x="0" y="906"/>
                  </a:cubicBezTo>
                  <a:lnTo>
                    <a:pt x="0" y="13185"/>
                  </a:lnTo>
                  <a:cubicBezTo>
                    <a:pt x="0" y="13691"/>
                    <a:pt x="412" y="14103"/>
                    <a:pt x="919" y="14103"/>
                  </a:cubicBezTo>
                  <a:cubicBezTo>
                    <a:pt x="1425" y="14103"/>
                    <a:pt x="1837" y="13691"/>
                    <a:pt x="1837" y="13184"/>
                  </a:cubicBezTo>
                  <a:lnTo>
                    <a:pt x="1837" y="906"/>
                  </a:lnTo>
                  <a:cubicBezTo>
                    <a:pt x="1829" y="403"/>
                    <a:pt x="1421" y="1"/>
                    <a:pt x="91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34"/>
            <p:cNvSpPr/>
            <p:nvPr/>
          </p:nvSpPr>
          <p:spPr>
            <a:xfrm>
              <a:off x="6788418" y="1885033"/>
              <a:ext cx="35004" cy="165512"/>
            </a:xfrm>
            <a:custGeom>
              <a:avLst/>
              <a:gdLst/>
              <a:ahLst/>
              <a:cxnLst/>
              <a:rect l="l" t="t" r="r" b="b"/>
              <a:pathLst>
                <a:path w="1837" h="8686" extrusionOk="0">
                  <a:moveTo>
                    <a:pt x="919" y="0"/>
                  </a:moveTo>
                  <a:cubicBezTo>
                    <a:pt x="416" y="0"/>
                    <a:pt x="8" y="403"/>
                    <a:pt x="0" y="906"/>
                  </a:cubicBezTo>
                  <a:lnTo>
                    <a:pt x="0" y="7767"/>
                  </a:lnTo>
                  <a:cubicBezTo>
                    <a:pt x="0" y="8274"/>
                    <a:pt x="412" y="8686"/>
                    <a:pt x="919" y="8686"/>
                  </a:cubicBezTo>
                  <a:cubicBezTo>
                    <a:pt x="1425" y="8684"/>
                    <a:pt x="1837" y="8274"/>
                    <a:pt x="1837" y="7767"/>
                  </a:cubicBezTo>
                  <a:lnTo>
                    <a:pt x="1837" y="906"/>
                  </a:lnTo>
                  <a:cubicBezTo>
                    <a:pt x="1829" y="403"/>
                    <a:pt x="1421" y="0"/>
                    <a:pt x="91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34"/>
            <p:cNvSpPr/>
            <p:nvPr/>
          </p:nvSpPr>
          <p:spPr>
            <a:xfrm>
              <a:off x="5436923" y="1312545"/>
              <a:ext cx="1313766" cy="2977344"/>
            </a:xfrm>
            <a:custGeom>
              <a:avLst/>
              <a:gdLst/>
              <a:ahLst/>
              <a:cxnLst/>
              <a:rect l="l" t="t" r="r" b="b"/>
              <a:pathLst>
                <a:path w="68946" h="156250" extrusionOk="0">
                  <a:moveTo>
                    <a:pt x="4728" y="0"/>
                  </a:moveTo>
                  <a:cubicBezTo>
                    <a:pt x="2118" y="0"/>
                    <a:pt x="0" y="2118"/>
                    <a:pt x="0" y="4730"/>
                  </a:cubicBezTo>
                  <a:lnTo>
                    <a:pt x="0" y="151516"/>
                  </a:lnTo>
                  <a:cubicBezTo>
                    <a:pt x="0" y="154130"/>
                    <a:pt x="2119" y="156249"/>
                    <a:pt x="4734" y="156249"/>
                  </a:cubicBezTo>
                  <a:lnTo>
                    <a:pt x="63850" y="156249"/>
                  </a:lnTo>
                  <a:cubicBezTo>
                    <a:pt x="66663" y="156249"/>
                    <a:pt x="68946" y="153968"/>
                    <a:pt x="68946" y="151153"/>
                  </a:cubicBezTo>
                  <a:lnTo>
                    <a:pt x="68946" y="4485"/>
                  </a:lnTo>
                  <a:cubicBezTo>
                    <a:pt x="68946" y="2009"/>
                    <a:pt x="66938" y="0"/>
                    <a:pt x="6446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34"/>
            <p:cNvSpPr/>
            <p:nvPr/>
          </p:nvSpPr>
          <p:spPr>
            <a:xfrm>
              <a:off x="5431588" y="1307171"/>
              <a:ext cx="1324475" cy="2988072"/>
            </a:xfrm>
            <a:custGeom>
              <a:avLst/>
              <a:gdLst/>
              <a:ahLst/>
              <a:cxnLst/>
              <a:rect l="l" t="t" r="r" b="b"/>
              <a:pathLst>
                <a:path w="69508" h="156813" extrusionOk="0">
                  <a:moveTo>
                    <a:pt x="64778" y="564"/>
                  </a:moveTo>
                  <a:cubicBezTo>
                    <a:pt x="67075" y="564"/>
                    <a:pt x="68944" y="2433"/>
                    <a:pt x="68944" y="4732"/>
                  </a:cubicBezTo>
                  <a:lnTo>
                    <a:pt x="68944" y="152083"/>
                  </a:lnTo>
                  <a:cubicBezTo>
                    <a:pt x="68944" y="154380"/>
                    <a:pt x="67075" y="156250"/>
                    <a:pt x="64778" y="156250"/>
                  </a:cubicBezTo>
                  <a:lnTo>
                    <a:pt x="4730" y="156250"/>
                  </a:lnTo>
                  <a:cubicBezTo>
                    <a:pt x="2431" y="156250"/>
                    <a:pt x="562" y="154380"/>
                    <a:pt x="562" y="152083"/>
                  </a:cubicBezTo>
                  <a:lnTo>
                    <a:pt x="562" y="4732"/>
                  </a:lnTo>
                  <a:cubicBezTo>
                    <a:pt x="562" y="2433"/>
                    <a:pt x="2431" y="564"/>
                    <a:pt x="4730" y="564"/>
                  </a:cubicBezTo>
                  <a:close/>
                  <a:moveTo>
                    <a:pt x="4730" y="1"/>
                  </a:moveTo>
                  <a:cubicBezTo>
                    <a:pt x="2121" y="1"/>
                    <a:pt x="0" y="2123"/>
                    <a:pt x="0" y="4732"/>
                  </a:cubicBezTo>
                  <a:lnTo>
                    <a:pt x="0" y="152083"/>
                  </a:lnTo>
                  <a:cubicBezTo>
                    <a:pt x="0" y="154691"/>
                    <a:pt x="2121" y="156813"/>
                    <a:pt x="4730" y="156813"/>
                  </a:cubicBezTo>
                  <a:lnTo>
                    <a:pt x="64778" y="156813"/>
                  </a:lnTo>
                  <a:cubicBezTo>
                    <a:pt x="67385" y="156813"/>
                    <a:pt x="69507" y="154691"/>
                    <a:pt x="69507" y="152083"/>
                  </a:cubicBezTo>
                  <a:lnTo>
                    <a:pt x="69507" y="4732"/>
                  </a:lnTo>
                  <a:cubicBezTo>
                    <a:pt x="69507" y="2123"/>
                    <a:pt x="67385" y="1"/>
                    <a:pt x="64778"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34"/>
            <p:cNvSpPr/>
            <p:nvPr/>
          </p:nvSpPr>
          <p:spPr>
            <a:xfrm>
              <a:off x="5524405" y="1510774"/>
              <a:ext cx="1138841" cy="2553675"/>
            </a:xfrm>
            <a:custGeom>
              <a:avLst/>
              <a:gdLst/>
              <a:ahLst/>
              <a:cxnLst/>
              <a:rect l="l" t="t" r="r" b="b"/>
              <a:pathLst>
                <a:path w="59766" h="134016" extrusionOk="0">
                  <a:moveTo>
                    <a:pt x="0" y="0"/>
                  </a:moveTo>
                  <a:lnTo>
                    <a:pt x="0" y="134015"/>
                  </a:lnTo>
                  <a:lnTo>
                    <a:pt x="59765" y="134015"/>
                  </a:lnTo>
                  <a:lnTo>
                    <a:pt x="59765" y="0"/>
                  </a:ln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34"/>
            <p:cNvSpPr/>
            <p:nvPr/>
          </p:nvSpPr>
          <p:spPr>
            <a:xfrm>
              <a:off x="5908897" y="1413079"/>
              <a:ext cx="334834" cy="32146"/>
            </a:xfrm>
            <a:custGeom>
              <a:avLst/>
              <a:gdLst/>
              <a:ahLst/>
              <a:cxnLst/>
              <a:rect l="l" t="t" r="r" b="b"/>
              <a:pathLst>
                <a:path w="17572" h="1687" extrusionOk="0">
                  <a:moveTo>
                    <a:pt x="831" y="1"/>
                  </a:moveTo>
                  <a:cubicBezTo>
                    <a:pt x="371" y="8"/>
                    <a:pt x="0" y="383"/>
                    <a:pt x="0" y="844"/>
                  </a:cubicBezTo>
                  <a:cubicBezTo>
                    <a:pt x="0" y="1305"/>
                    <a:pt x="371" y="1680"/>
                    <a:pt x="831" y="1687"/>
                  </a:cubicBezTo>
                  <a:lnTo>
                    <a:pt x="16742" y="1687"/>
                  </a:lnTo>
                  <a:cubicBezTo>
                    <a:pt x="17203" y="1680"/>
                    <a:pt x="17572" y="1305"/>
                    <a:pt x="17572" y="844"/>
                  </a:cubicBezTo>
                  <a:cubicBezTo>
                    <a:pt x="17572" y="383"/>
                    <a:pt x="17203" y="8"/>
                    <a:pt x="1674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34"/>
            <p:cNvSpPr/>
            <p:nvPr/>
          </p:nvSpPr>
          <p:spPr>
            <a:xfrm>
              <a:off x="5994701" y="4116888"/>
              <a:ext cx="58308" cy="75839"/>
            </a:xfrm>
            <a:custGeom>
              <a:avLst/>
              <a:gdLst/>
              <a:ahLst/>
              <a:cxnLst/>
              <a:rect l="l" t="t" r="r" b="b"/>
              <a:pathLst>
                <a:path w="3060" h="3980" extrusionOk="0">
                  <a:moveTo>
                    <a:pt x="1531" y="1"/>
                  </a:moveTo>
                  <a:cubicBezTo>
                    <a:pt x="685" y="1"/>
                    <a:pt x="1" y="892"/>
                    <a:pt x="1" y="1990"/>
                  </a:cubicBezTo>
                  <a:cubicBezTo>
                    <a:pt x="1" y="3088"/>
                    <a:pt x="685" y="3979"/>
                    <a:pt x="1529" y="3979"/>
                  </a:cubicBezTo>
                  <a:cubicBezTo>
                    <a:pt x="2374" y="3979"/>
                    <a:pt x="3059" y="3088"/>
                    <a:pt x="3059" y="1990"/>
                  </a:cubicBezTo>
                  <a:cubicBezTo>
                    <a:pt x="3059" y="892"/>
                    <a:pt x="2375" y="1"/>
                    <a:pt x="1531"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34"/>
            <p:cNvSpPr/>
            <p:nvPr/>
          </p:nvSpPr>
          <p:spPr>
            <a:xfrm>
              <a:off x="5896301" y="1685680"/>
              <a:ext cx="395010" cy="460597"/>
            </a:xfrm>
            <a:custGeom>
              <a:avLst/>
              <a:gdLst/>
              <a:ahLst/>
              <a:cxnLst/>
              <a:rect l="l" t="t" r="r" b="b"/>
              <a:pathLst>
                <a:path w="20730" h="24172" extrusionOk="0">
                  <a:moveTo>
                    <a:pt x="10366" y="1"/>
                  </a:moveTo>
                  <a:cubicBezTo>
                    <a:pt x="7617" y="1"/>
                    <a:pt x="4980" y="1274"/>
                    <a:pt x="3036" y="3541"/>
                  </a:cubicBezTo>
                  <a:cubicBezTo>
                    <a:pt x="1093" y="5807"/>
                    <a:pt x="0" y="8881"/>
                    <a:pt x="0" y="12086"/>
                  </a:cubicBezTo>
                  <a:cubicBezTo>
                    <a:pt x="0" y="15291"/>
                    <a:pt x="1093" y="18366"/>
                    <a:pt x="3036" y="20632"/>
                  </a:cubicBezTo>
                  <a:cubicBezTo>
                    <a:pt x="4980" y="22899"/>
                    <a:pt x="7617" y="24172"/>
                    <a:pt x="10366" y="24172"/>
                  </a:cubicBezTo>
                  <a:cubicBezTo>
                    <a:pt x="13113" y="24172"/>
                    <a:pt x="15750" y="22899"/>
                    <a:pt x="17694" y="20632"/>
                  </a:cubicBezTo>
                  <a:cubicBezTo>
                    <a:pt x="19639" y="18366"/>
                    <a:pt x="20730" y="15291"/>
                    <a:pt x="20730" y="12086"/>
                  </a:cubicBezTo>
                  <a:cubicBezTo>
                    <a:pt x="20730" y="8881"/>
                    <a:pt x="19639" y="5807"/>
                    <a:pt x="17694" y="3541"/>
                  </a:cubicBezTo>
                  <a:cubicBezTo>
                    <a:pt x="15750" y="1274"/>
                    <a:pt x="13113" y="1"/>
                    <a:pt x="103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34"/>
            <p:cNvSpPr/>
            <p:nvPr/>
          </p:nvSpPr>
          <p:spPr>
            <a:xfrm>
              <a:off x="6018806" y="1738157"/>
              <a:ext cx="150001" cy="174906"/>
            </a:xfrm>
            <a:custGeom>
              <a:avLst/>
              <a:gdLst/>
              <a:ahLst/>
              <a:cxnLst/>
              <a:rect l="l" t="t" r="r" b="b"/>
              <a:pathLst>
                <a:path w="7872" h="9179" extrusionOk="0">
                  <a:moveTo>
                    <a:pt x="3937" y="1"/>
                  </a:moveTo>
                  <a:cubicBezTo>
                    <a:pt x="1762" y="1"/>
                    <a:pt x="0" y="2055"/>
                    <a:pt x="0" y="4590"/>
                  </a:cubicBezTo>
                  <a:cubicBezTo>
                    <a:pt x="0" y="7125"/>
                    <a:pt x="1762" y="9179"/>
                    <a:pt x="3937" y="9179"/>
                  </a:cubicBezTo>
                  <a:cubicBezTo>
                    <a:pt x="6110" y="9179"/>
                    <a:pt x="7872" y="7125"/>
                    <a:pt x="7872" y="4590"/>
                  </a:cubicBezTo>
                  <a:cubicBezTo>
                    <a:pt x="7872" y="2055"/>
                    <a:pt x="6110" y="1"/>
                    <a:pt x="3937"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34"/>
            <p:cNvSpPr/>
            <p:nvPr/>
          </p:nvSpPr>
          <p:spPr>
            <a:xfrm>
              <a:off x="6013432" y="1732803"/>
              <a:ext cx="160748" cy="185634"/>
            </a:xfrm>
            <a:custGeom>
              <a:avLst/>
              <a:gdLst/>
              <a:ahLst/>
              <a:cxnLst/>
              <a:rect l="l" t="t" r="r" b="b"/>
              <a:pathLst>
                <a:path w="8436" h="9742" extrusionOk="0">
                  <a:moveTo>
                    <a:pt x="4219" y="562"/>
                  </a:moveTo>
                  <a:cubicBezTo>
                    <a:pt x="6234" y="562"/>
                    <a:pt x="7874" y="2494"/>
                    <a:pt x="7874" y="4871"/>
                  </a:cubicBezTo>
                  <a:cubicBezTo>
                    <a:pt x="7874" y="7247"/>
                    <a:pt x="6234" y="9180"/>
                    <a:pt x="4219" y="9180"/>
                  </a:cubicBezTo>
                  <a:cubicBezTo>
                    <a:pt x="2203" y="9180"/>
                    <a:pt x="562" y="7247"/>
                    <a:pt x="562" y="4871"/>
                  </a:cubicBezTo>
                  <a:cubicBezTo>
                    <a:pt x="562" y="2494"/>
                    <a:pt x="2203" y="562"/>
                    <a:pt x="4219" y="562"/>
                  </a:cubicBezTo>
                  <a:close/>
                  <a:moveTo>
                    <a:pt x="4219" y="0"/>
                  </a:moveTo>
                  <a:cubicBezTo>
                    <a:pt x="1892" y="0"/>
                    <a:pt x="1" y="2185"/>
                    <a:pt x="1" y="4871"/>
                  </a:cubicBezTo>
                  <a:cubicBezTo>
                    <a:pt x="1" y="7556"/>
                    <a:pt x="1892" y="9741"/>
                    <a:pt x="4219" y="9741"/>
                  </a:cubicBezTo>
                  <a:cubicBezTo>
                    <a:pt x="6544" y="9741"/>
                    <a:pt x="8435" y="7556"/>
                    <a:pt x="8435" y="4871"/>
                  </a:cubicBezTo>
                  <a:cubicBezTo>
                    <a:pt x="8435" y="2185"/>
                    <a:pt x="6544" y="0"/>
                    <a:pt x="421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34"/>
            <p:cNvSpPr/>
            <p:nvPr/>
          </p:nvSpPr>
          <p:spPr>
            <a:xfrm>
              <a:off x="5957544" y="1936386"/>
              <a:ext cx="272525" cy="209891"/>
            </a:xfrm>
            <a:custGeom>
              <a:avLst/>
              <a:gdLst/>
              <a:ahLst/>
              <a:cxnLst/>
              <a:rect l="l" t="t" r="r" b="b"/>
              <a:pathLst>
                <a:path w="14302" h="11015" extrusionOk="0">
                  <a:moveTo>
                    <a:pt x="7152" y="1"/>
                  </a:moveTo>
                  <a:cubicBezTo>
                    <a:pt x="3202" y="1"/>
                    <a:pt x="1" y="3014"/>
                    <a:pt x="1" y="6731"/>
                  </a:cubicBezTo>
                  <a:cubicBezTo>
                    <a:pt x="4" y="7077"/>
                    <a:pt x="34" y="7421"/>
                    <a:pt x="93" y="7763"/>
                  </a:cubicBezTo>
                  <a:cubicBezTo>
                    <a:pt x="1945" y="9775"/>
                    <a:pt x="4421" y="11015"/>
                    <a:pt x="7152" y="11015"/>
                  </a:cubicBezTo>
                  <a:cubicBezTo>
                    <a:pt x="9882" y="11015"/>
                    <a:pt x="12358" y="9775"/>
                    <a:pt x="14209" y="7763"/>
                  </a:cubicBezTo>
                  <a:cubicBezTo>
                    <a:pt x="14268" y="7421"/>
                    <a:pt x="14298" y="7077"/>
                    <a:pt x="14301" y="6731"/>
                  </a:cubicBezTo>
                  <a:cubicBezTo>
                    <a:pt x="14301" y="3014"/>
                    <a:pt x="11100" y="1"/>
                    <a:pt x="715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34"/>
            <p:cNvSpPr/>
            <p:nvPr/>
          </p:nvSpPr>
          <p:spPr>
            <a:xfrm>
              <a:off x="5952190" y="1931032"/>
              <a:ext cx="283234" cy="220619"/>
            </a:xfrm>
            <a:custGeom>
              <a:avLst/>
              <a:gdLst/>
              <a:ahLst/>
              <a:cxnLst/>
              <a:rect l="l" t="t" r="r" b="b"/>
              <a:pathLst>
                <a:path w="14864" h="11578" extrusionOk="0">
                  <a:moveTo>
                    <a:pt x="7433" y="562"/>
                  </a:moveTo>
                  <a:cubicBezTo>
                    <a:pt x="11220" y="562"/>
                    <a:pt x="14302" y="3455"/>
                    <a:pt x="14302" y="7012"/>
                  </a:cubicBezTo>
                  <a:cubicBezTo>
                    <a:pt x="14299" y="7314"/>
                    <a:pt x="14274" y="7616"/>
                    <a:pt x="14226" y="7915"/>
                  </a:cubicBezTo>
                  <a:cubicBezTo>
                    <a:pt x="12358" y="9913"/>
                    <a:pt x="9949" y="11014"/>
                    <a:pt x="7433" y="11014"/>
                  </a:cubicBezTo>
                  <a:cubicBezTo>
                    <a:pt x="4917" y="11014"/>
                    <a:pt x="2506" y="9915"/>
                    <a:pt x="638" y="7915"/>
                  </a:cubicBezTo>
                  <a:cubicBezTo>
                    <a:pt x="590" y="7616"/>
                    <a:pt x="565" y="7314"/>
                    <a:pt x="563" y="7012"/>
                  </a:cubicBezTo>
                  <a:cubicBezTo>
                    <a:pt x="563" y="3455"/>
                    <a:pt x="3644" y="562"/>
                    <a:pt x="7433" y="562"/>
                  </a:cubicBezTo>
                  <a:close/>
                  <a:moveTo>
                    <a:pt x="7433" y="0"/>
                  </a:moveTo>
                  <a:cubicBezTo>
                    <a:pt x="3334" y="0"/>
                    <a:pt x="0" y="3146"/>
                    <a:pt x="0" y="7012"/>
                  </a:cubicBezTo>
                  <a:cubicBezTo>
                    <a:pt x="0" y="7345"/>
                    <a:pt x="31" y="7688"/>
                    <a:pt x="97" y="8089"/>
                  </a:cubicBezTo>
                  <a:cubicBezTo>
                    <a:pt x="105" y="8143"/>
                    <a:pt x="130" y="8194"/>
                    <a:pt x="167" y="8235"/>
                  </a:cubicBezTo>
                  <a:cubicBezTo>
                    <a:pt x="2152" y="10390"/>
                    <a:pt x="4732" y="11577"/>
                    <a:pt x="7433" y="11577"/>
                  </a:cubicBezTo>
                  <a:cubicBezTo>
                    <a:pt x="10134" y="11577"/>
                    <a:pt x="12714" y="10390"/>
                    <a:pt x="14697" y="8235"/>
                  </a:cubicBezTo>
                  <a:cubicBezTo>
                    <a:pt x="14734" y="8194"/>
                    <a:pt x="14759" y="8143"/>
                    <a:pt x="14767" y="8089"/>
                  </a:cubicBezTo>
                  <a:cubicBezTo>
                    <a:pt x="14833" y="7688"/>
                    <a:pt x="14864" y="7345"/>
                    <a:pt x="14864" y="7012"/>
                  </a:cubicBezTo>
                  <a:cubicBezTo>
                    <a:pt x="14864" y="3146"/>
                    <a:pt x="11530" y="0"/>
                    <a:pt x="7433"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34"/>
            <p:cNvSpPr/>
            <p:nvPr/>
          </p:nvSpPr>
          <p:spPr>
            <a:xfrm>
              <a:off x="5807695" y="2262875"/>
              <a:ext cx="572222" cy="655835"/>
            </a:xfrm>
            <a:custGeom>
              <a:avLst/>
              <a:gdLst/>
              <a:ahLst/>
              <a:cxnLst/>
              <a:rect l="l" t="t" r="r" b="b"/>
              <a:pathLst>
                <a:path w="30030" h="34418" extrusionOk="0">
                  <a:moveTo>
                    <a:pt x="15016" y="5228"/>
                  </a:moveTo>
                  <a:cubicBezTo>
                    <a:pt x="20632" y="5228"/>
                    <a:pt x="25203" y="10176"/>
                    <a:pt x="25203" y="16261"/>
                  </a:cubicBezTo>
                  <a:lnTo>
                    <a:pt x="25203" y="29190"/>
                  </a:lnTo>
                  <a:lnTo>
                    <a:pt x="4827" y="29190"/>
                  </a:lnTo>
                  <a:lnTo>
                    <a:pt x="4827" y="16261"/>
                  </a:lnTo>
                  <a:cubicBezTo>
                    <a:pt x="4827" y="10176"/>
                    <a:pt x="9398" y="5228"/>
                    <a:pt x="15016" y="5228"/>
                  </a:cubicBezTo>
                  <a:close/>
                  <a:moveTo>
                    <a:pt x="15016" y="1"/>
                  </a:moveTo>
                  <a:cubicBezTo>
                    <a:pt x="6736" y="1"/>
                    <a:pt x="1" y="7294"/>
                    <a:pt x="1" y="16261"/>
                  </a:cubicBezTo>
                  <a:lnTo>
                    <a:pt x="1" y="31804"/>
                  </a:lnTo>
                  <a:cubicBezTo>
                    <a:pt x="1" y="33248"/>
                    <a:pt x="1082" y="34417"/>
                    <a:pt x="2415" y="34417"/>
                  </a:cubicBezTo>
                  <a:lnTo>
                    <a:pt x="27617" y="34417"/>
                  </a:lnTo>
                  <a:cubicBezTo>
                    <a:pt x="28950" y="34417"/>
                    <a:pt x="30029" y="33248"/>
                    <a:pt x="30029" y="31804"/>
                  </a:cubicBezTo>
                  <a:lnTo>
                    <a:pt x="30029" y="16261"/>
                  </a:lnTo>
                  <a:cubicBezTo>
                    <a:pt x="30029" y="7294"/>
                    <a:pt x="23294" y="1"/>
                    <a:pt x="15016"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34"/>
            <p:cNvSpPr/>
            <p:nvPr/>
          </p:nvSpPr>
          <p:spPr>
            <a:xfrm>
              <a:off x="5760458" y="2716555"/>
              <a:ext cx="666715" cy="630778"/>
            </a:xfrm>
            <a:custGeom>
              <a:avLst/>
              <a:gdLst/>
              <a:ahLst/>
              <a:cxnLst/>
              <a:rect l="l" t="t" r="r" b="b"/>
              <a:pathLst>
                <a:path w="34989" h="33103" extrusionOk="0">
                  <a:moveTo>
                    <a:pt x="1" y="1"/>
                  </a:moveTo>
                  <a:lnTo>
                    <a:pt x="1" y="33102"/>
                  </a:lnTo>
                  <a:lnTo>
                    <a:pt x="34989" y="33102"/>
                  </a:lnTo>
                  <a:lnTo>
                    <a:pt x="3498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34"/>
            <p:cNvSpPr/>
            <p:nvPr/>
          </p:nvSpPr>
          <p:spPr>
            <a:xfrm>
              <a:off x="6003181" y="2875188"/>
              <a:ext cx="187806" cy="275745"/>
            </a:xfrm>
            <a:custGeom>
              <a:avLst/>
              <a:gdLst/>
              <a:ahLst/>
              <a:cxnLst/>
              <a:rect l="l" t="t" r="r" b="b"/>
              <a:pathLst>
                <a:path w="9856" h="14471" extrusionOk="0">
                  <a:moveTo>
                    <a:pt x="4927" y="1"/>
                  </a:moveTo>
                  <a:cubicBezTo>
                    <a:pt x="2633" y="1"/>
                    <a:pt x="772" y="2016"/>
                    <a:pt x="772" y="4502"/>
                  </a:cubicBezTo>
                  <a:cubicBezTo>
                    <a:pt x="772" y="6052"/>
                    <a:pt x="1496" y="7417"/>
                    <a:pt x="2595" y="8227"/>
                  </a:cubicBezTo>
                  <a:lnTo>
                    <a:pt x="1" y="14470"/>
                  </a:lnTo>
                  <a:lnTo>
                    <a:pt x="9856" y="14470"/>
                  </a:lnTo>
                  <a:lnTo>
                    <a:pt x="7261" y="8227"/>
                  </a:lnTo>
                  <a:cubicBezTo>
                    <a:pt x="8361" y="7417"/>
                    <a:pt x="9084" y="6050"/>
                    <a:pt x="9084" y="4502"/>
                  </a:cubicBezTo>
                  <a:cubicBezTo>
                    <a:pt x="9084" y="2016"/>
                    <a:pt x="7223" y="1"/>
                    <a:pt x="4927"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34"/>
            <p:cNvSpPr/>
            <p:nvPr/>
          </p:nvSpPr>
          <p:spPr>
            <a:xfrm>
              <a:off x="5996759" y="2869853"/>
              <a:ext cx="200611" cy="286435"/>
            </a:xfrm>
            <a:custGeom>
              <a:avLst/>
              <a:gdLst/>
              <a:ahLst/>
              <a:cxnLst/>
              <a:rect l="l" t="t" r="r" b="b"/>
              <a:pathLst>
                <a:path w="10528" h="15032" extrusionOk="0">
                  <a:moveTo>
                    <a:pt x="5264" y="562"/>
                  </a:moveTo>
                  <a:cubicBezTo>
                    <a:pt x="7401" y="562"/>
                    <a:pt x="9139" y="2455"/>
                    <a:pt x="9139" y="4782"/>
                  </a:cubicBezTo>
                  <a:cubicBezTo>
                    <a:pt x="9139" y="6185"/>
                    <a:pt x="8501" y="7493"/>
                    <a:pt x="7430" y="8280"/>
                  </a:cubicBezTo>
                  <a:cubicBezTo>
                    <a:pt x="7327" y="8356"/>
                    <a:pt x="7287" y="8495"/>
                    <a:pt x="7337" y="8614"/>
                  </a:cubicBezTo>
                  <a:lnTo>
                    <a:pt x="9771" y="14469"/>
                  </a:lnTo>
                  <a:lnTo>
                    <a:pt x="759" y="14469"/>
                  </a:lnTo>
                  <a:lnTo>
                    <a:pt x="3192" y="8614"/>
                  </a:lnTo>
                  <a:cubicBezTo>
                    <a:pt x="3241" y="8495"/>
                    <a:pt x="3204" y="8356"/>
                    <a:pt x="3099" y="8280"/>
                  </a:cubicBezTo>
                  <a:cubicBezTo>
                    <a:pt x="2028" y="7493"/>
                    <a:pt x="1391" y="6185"/>
                    <a:pt x="1391" y="4782"/>
                  </a:cubicBezTo>
                  <a:cubicBezTo>
                    <a:pt x="1391" y="2455"/>
                    <a:pt x="3129" y="562"/>
                    <a:pt x="5264" y="562"/>
                  </a:cubicBezTo>
                  <a:close/>
                  <a:moveTo>
                    <a:pt x="5264" y="1"/>
                  </a:moveTo>
                  <a:cubicBezTo>
                    <a:pt x="2819" y="1"/>
                    <a:pt x="828" y="2146"/>
                    <a:pt x="828" y="4782"/>
                  </a:cubicBezTo>
                  <a:cubicBezTo>
                    <a:pt x="828" y="6285"/>
                    <a:pt x="1483" y="7696"/>
                    <a:pt x="2591" y="8598"/>
                  </a:cubicBezTo>
                  <a:lnTo>
                    <a:pt x="78" y="14642"/>
                  </a:lnTo>
                  <a:cubicBezTo>
                    <a:pt x="1" y="14827"/>
                    <a:pt x="136" y="15030"/>
                    <a:pt x="338" y="15032"/>
                  </a:cubicBezTo>
                  <a:lnTo>
                    <a:pt x="10193" y="15032"/>
                  </a:lnTo>
                  <a:cubicBezTo>
                    <a:pt x="10392" y="15032"/>
                    <a:pt x="10528" y="14827"/>
                    <a:pt x="10452" y="14642"/>
                  </a:cubicBezTo>
                  <a:lnTo>
                    <a:pt x="7939" y="8598"/>
                  </a:lnTo>
                  <a:cubicBezTo>
                    <a:pt x="9046" y="7696"/>
                    <a:pt x="9701" y="6285"/>
                    <a:pt x="9701" y="4782"/>
                  </a:cubicBezTo>
                  <a:cubicBezTo>
                    <a:pt x="9701" y="2146"/>
                    <a:pt x="7712" y="1"/>
                    <a:pt x="5264"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34"/>
            <p:cNvSpPr/>
            <p:nvPr/>
          </p:nvSpPr>
          <p:spPr>
            <a:xfrm>
              <a:off x="5887574" y="2853485"/>
              <a:ext cx="775672" cy="1061878"/>
            </a:xfrm>
            <a:custGeom>
              <a:avLst/>
              <a:gdLst/>
              <a:ahLst/>
              <a:cxnLst/>
              <a:rect l="l" t="t" r="r" b="b"/>
              <a:pathLst>
                <a:path w="40707" h="55727" extrusionOk="0">
                  <a:moveTo>
                    <a:pt x="40706" y="1"/>
                  </a:moveTo>
                  <a:lnTo>
                    <a:pt x="100" y="55240"/>
                  </a:lnTo>
                  <a:cubicBezTo>
                    <a:pt x="1" y="55375"/>
                    <a:pt x="30" y="55568"/>
                    <a:pt x="165" y="55667"/>
                  </a:cubicBezTo>
                  <a:cubicBezTo>
                    <a:pt x="220" y="55707"/>
                    <a:pt x="283" y="55727"/>
                    <a:pt x="346" y="55727"/>
                  </a:cubicBezTo>
                  <a:cubicBezTo>
                    <a:pt x="441" y="55727"/>
                    <a:pt x="534" y="55683"/>
                    <a:pt x="594" y="55601"/>
                  </a:cubicBezTo>
                  <a:lnTo>
                    <a:pt x="40706" y="1035"/>
                  </a:lnTo>
                  <a:lnTo>
                    <a:pt x="4070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34"/>
            <p:cNvSpPr/>
            <p:nvPr/>
          </p:nvSpPr>
          <p:spPr>
            <a:xfrm>
              <a:off x="6507643" y="1676190"/>
              <a:ext cx="155603" cy="218351"/>
            </a:xfrm>
            <a:custGeom>
              <a:avLst/>
              <a:gdLst/>
              <a:ahLst/>
              <a:cxnLst/>
              <a:rect l="l" t="t" r="r" b="b"/>
              <a:pathLst>
                <a:path w="8166" h="11459" extrusionOk="0">
                  <a:moveTo>
                    <a:pt x="8165" y="0"/>
                  </a:moveTo>
                  <a:lnTo>
                    <a:pt x="95" y="10977"/>
                  </a:lnTo>
                  <a:cubicBezTo>
                    <a:pt x="1" y="11112"/>
                    <a:pt x="31" y="11300"/>
                    <a:pt x="165" y="11398"/>
                  </a:cubicBezTo>
                  <a:cubicBezTo>
                    <a:pt x="220" y="11438"/>
                    <a:pt x="284" y="11458"/>
                    <a:pt x="347" y="11458"/>
                  </a:cubicBezTo>
                  <a:cubicBezTo>
                    <a:pt x="439" y="11458"/>
                    <a:pt x="529" y="11417"/>
                    <a:pt x="590" y="11338"/>
                  </a:cubicBezTo>
                  <a:lnTo>
                    <a:pt x="8165" y="1034"/>
                  </a:lnTo>
                  <a:lnTo>
                    <a:pt x="816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34"/>
            <p:cNvSpPr/>
            <p:nvPr/>
          </p:nvSpPr>
          <p:spPr>
            <a:xfrm>
              <a:off x="5524405" y="1952545"/>
              <a:ext cx="945204" cy="1292558"/>
            </a:xfrm>
            <a:custGeom>
              <a:avLst/>
              <a:gdLst/>
              <a:ahLst/>
              <a:cxnLst/>
              <a:rect l="l" t="t" r="r" b="b"/>
              <a:pathLst>
                <a:path w="49604" h="67833" extrusionOk="0">
                  <a:moveTo>
                    <a:pt x="49258" y="0"/>
                  </a:moveTo>
                  <a:cubicBezTo>
                    <a:pt x="49164" y="0"/>
                    <a:pt x="49071" y="44"/>
                    <a:pt x="49010" y="125"/>
                  </a:cubicBezTo>
                  <a:lnTo>
                    <a:pt x="0" y="66799"/>
                  </a:lnTo>
                  <a:lnTo>
                    <a:pt x="0" y="67833"/>
                  </a:lnTo>
                  <a:lnTo>
                    <a:pt x="49505" y="489"/>
                  </a:lnTo>
                  <a:cubicBezTo>
                    <a:pt x="49604" y="352"/>
                    <a:pt x="49575" y="160"/>
                    <a:pt x="49439" y="60"/>
                  </a:cubicBezTo>
                  <a:cubicBezTo>
                    <a:pt x="49384" y="20"/>
                    <a:pt x="49321" y="0"/>
                    <a:pt x="4925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34"/>
            <p:cNvSpPr/>
            <p:nvPr/>
          </p:nvSpPr>
          <p:spPr>
            <a:xfrm>
              <a:off x="5795367" y="3956807"/>
              <a:ext cx="66388" cy="83975"/>
            </a:xfrm>
            <a:custGeom>
              <a:avLst/>
              <a:gdLst/>
              <a:ahLst/>
              <a:cxnLst/>
              <a:rect l="l" t="t" r="r" b="b"/>
              <a:pathLst>
                <a:path w="3484" h="4407" extrusionOk="0">
                  <a:moveTo>
                    <a:pt x="3136" y="0"/>
                  </a:moveTo>
                  <a:cubicBezTo>
                    <a:pt x="3042" y="0"/>
                    <a:pt x="2949" y="44"/>
                    <a:pt x="2890" y="125"/>
                  </a:cubicBezTo>
                  <a:lnTo>
                    <a:pt x="100" y="3920"/>
                  </a:lnTo>
                  <a:cubicBezTo>
                    <a:pt x="0" y="4057"/>
                    <a:pt x="30" y="4248"/>
                    <a:pt x="165" y="4349"/>
                  </a:cubicBezTo>
                  <a:cubicBezTo>
                    <a:pt x="218" y="4387"/>
                    <a:pt x="282" y="4407"/>
                    <a:pt x="347" y="4407"/>
                  </a:cubicBezTo>
                  <a:cubicBezTo>
                    <a:pt x="444" y="4407"/>
                    <a:pt x="536" y="4360"/>
                    <a:pt x="594" y="4283"/>
                  </a:cubicBezTo>
                  <a:lnTo>
                    <a:pt x="3383" y="488"/>
                  </a:lnTo>
                  <a:cubicBezTo>
                    <a:pt x="3483" y="351"/>
                    <a:pt x="3454" y="160"/>
                    <a:pt x="3317" y="59"/>
                  </a:cubicBezTo>
                  <a:cubicBezTo>
                    <a:pt x="3263" y="20"/>
                    <a:pt x="3199" y="0"/>
                    <a:pt x="31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34"/>
            <p:cNvSpPr/>
            <p:nvPr/>
          </p:nvSpPr>
          <p:spPr>
            <a:xfrm>
              <a:off x="6033802" y="3081344"/>
              <a:ext cx="629444" cy="862906"/>
            </a:xfrm>
            <a:custGeom>
              <a:avLst/>
              <a:gdLst/>
              <a:ahLst/>
              <a:cxnLst/>
              <a:rect l="l" t="t" r="r" b="b"/>
              <a:pathLst>
                <a:path w="33033" h="45285" extrusionOk="0">
                  <a:moveTo>
                    <a:pt x="33032" y="1"/>
                  </a:moveTo>
                  <a:lnTo>
                    <a:pt x="102" y="44797"/>
                  </a:lnTo>
                  <a:cubicBezTo>
                    <a:pt x="1" y="44934"/>
                    <a:pt x="32" y="45125"/>
                    <a:pt x="167" y="45224"/>
                  </a:cubicBezTo>
                  <a:cubicBezTo>
                    <a:pt x="222" y="45265"/>
                    <a:pt x="286" y="45284"/>
                    <a:pt x="349" y="45284"/>
                  </a:cubicBezTo>
                  <a:cubicBezTo>
                    <a:pt x="443" y="45284"/>
                    <a:pt x="535" y="45241"/>
                    <a:pt x="595" y="45159"/>
                  </a:cubicBezTo>
                  <a:lnTo>
                    <a:pt x="33032" y="1036"/>
                  </a:lnTo>
                  <a:lnTo>
                    <a:pt x="3303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5" name="Google Shape;555;p34"/>
          <p:cNvGrpSpPr/>
          <p:nvPr/>
        </p:nvGrpSpPr>
        <p:grpSpPr>
          <a:xfrm>
            <a:off x="4330173" y="1963985"/>
            <a:ext cx="1891146" cy="2887347"/>
            <a:chOff x="3605604" y="1716301"/>
            <a:chExt cx="1765941" cy="2696187"/>
          </a:xfrm>
        </p:grpSpPr>
        <p:sp>
          <p:nvSpPr>
            <p:cNvPr id="556" name="Google Shape;556;p34"/>
            <p:cNvSpPr/>
            <p:nvPr/>
          </p:nvSpPr>
          <p:spPr>
            <a:xfrm>
              <a:off x="3611854" y="1721637"/>
              <a:ext cx="862372" cy="1070872"/>
            </a:xfrm>
            <a:custGeom>
              <a:avLst/>
              <a:gdLst/>
              <a:ahLst/>
              <a:cxnLst/>
              <a:rect l="l" t="t" r="r" b="b"/>
              <a:pathLst>
                <a:path w="45257" h="56199" extrusionOk="0">
                  <a:moveTo>
                    <a:pt x="37476" y="1"/>
                  </a:moveTo>
                  <a:cubicBezTo>
                    <a:pt x="34727" y="1"/>
                    <a:pt x="33541" y="1233"/>
                    <a:pt x="34009" y="2053"/>
                  </a:cubicBezTo>
                  <a:cubicBezTo>
                    <a:pt x="34538" y="2979"/>
                    <a:pt x="35994" y="4038"/>
                    <a:pt x="35994" y="4038"/>
                  </a:cubicBezTo>
                  <a:cubicBezTo>
                    <a:pt x="35994" y="4038"/>
                    <a:pt x="34170" y="3024"/>
                    <a:pt x="32260" y="3024"/>
                  </a:cubicBezTo>
                  <a:cubicBezTo>
                    <a:pt x="31497" y="3024"/>
                    <a:pt x="30719" y="3186"/>
                    <a:pt x="30039" y="3640"/>
                  </a:cubicBezTo>
                  <a:cubicBezTo>
                    <a:pt x="27657" y="5228"/>
                    <a:pt x="31098" y="4566"/>
                    <a:pt x="30436" y="6154"/>
                  </a:cubicBezTo>
                  <a:cubicBezTo>
                    <a:pt x="29774" y="7743"/>
                    <a:pt x="26069" y="7081"/>
                    <a:pt x="25143" y="11316"/>
                  </a:cubicBezTo>
                  <a:cubicBezTo>
                    <a:pt x="24217" y="15550"/>
                    <a:pt x="26864" y="19785"/>
                    <a:pt x="24481" y="21637"/>
                  </a:cubicBezTo>
                  <a:cubicBezTo>
                    <a:pt x="22099" y="23490"/>
                    <a:pt x="14954" y="20975"/>
                    <a:pt x="12837" y="25607"/>
                  </a:cubicBezTo>
                  <a:cubicBezTo>
                    <a:pt x="10719" y="30239"/>
                    <a:pt x="13712" y="32291"/>
                    <a:pt x="8684" y="35202"/>
                  </a:cubicBezTo>
                  <a:cubicBezTo>
                    <a:pt x="3657" y="38112"/>
                    <a:pt x="1" y="40958"/>
                    <a:pt x="1456" y="48103"/>
                  </a:cubicBezTo>
                  <a:cubicBezTo>
                    <a:pt x="2544" y="53444"/>
                    <a:pt x="5480" y="56198"/>
                    <a:pt x="10818" y="56198"/>
                  </a:cubicBezTo>
                  <a:cubicBezTo>
                    <a:pt x="12621" y="56198"/>
                    <a:pt x="14698" y="55884"/>
                    <a:pt x="17070" y="55249"/>
                  </a:cubicBezTo>
                  <a:cubicBezTo>
                    <a:pt x="26466" y="52736"/>
                    <a:pt x="25805" y="47045"/>
                    <a:pt x="28848" y="41223"/>
                  </a:cubicBezTo>
                  <a:cubicBezTo>
                    <a:pt x="31891" y="35399"/>
                    <a:pt x="36655" y="36591"/>
                    <a:pt x="38112" y="33283"/>
                  </a:cubicBezTo>
                  <a:cubicBezTo>
                    <a:pt x="39567" y="29974"/>
                    <a:pt x="37714" y="26004"/>
                    <a:pt x="37846" y="22962"/>
                  </a:cubicBezTo>
                  <a:cubicBezTo>
                    <a:pt x="37979" y="19918"/>
                    <a:pt x="41023" y="19256"/>
                    <a:pt x="42213" y="15683"/>
                  </a:cubicBezTo>
                  <a:cubicBezTo>
                    <a:pt x="43404" y="12111"/>
                    <a:pt x="44471" y="8399"/>
                    <a:pt x="44471" y="8399"/>
                  </a:cubicBezTo>
                  <a:cubicBezTo>
                    <a:pt x="44471" y="8399"/>
                    <a:pt x="45257" y="6949"/>
                    <a:pt x="45257" y="4435"/>
                  </a:cubicBezTo>
                  <a:cubicBezTo>
                    <a:pt x="45257" y="1921"/>
                    <a:pt x="42213" y="465"/>
                    <a:pt x="38640" y="68"/>
                  </a:cubicBezTo>
                  <a:cubicBezTo>
                    <a:pt x="38225" y="22"/>
                    <a:pt x="37837" y="1"/>
                    <a:pt x="37476"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34"/>
            <p:cNvSpPr/>
            <p:nvPr/>
          </p:nvSpPr>
          <p:spPr>
            <a:xfrm>
              <a:off x="3605604" y="1716301"/>
              <a:ext cx="873958" cy="1081600"/>
            </a:xfrm>
            <a:custGeom>
              <a:avLst/>
              <a:gdLst/>
              <a:ahLst/>
              <a:cxnLst/>
              <a:rect l="l" t="t" r="r" b="b"/>
              <a:pathLst>
                <a:path w="45865" h="56762" extrusionOk="0">
                  <a:moveTo>
                    <a:pt x="37811" y="562"/>
                  </a:moveTo>
                  <a:cubicBezTo>
                    <a:pt x="38161" y="562"/>
                    <a:pt x="38537" y="582"/>
                    <a:pt x="38937" y="627"/>
                  </a:cubicBezTo>
                  <a:cubicBezTo>
                    <a:pt x="42014" y="968"/>
                    <a:pt x="45303" y="2222"/>
                    <a:pt x="45303" y="4715"/>
                  </a:cubicBezTo>
                  <a:cubicBezTo>
                    <a:pt x="45303" y="7117"/>
                    <a:pt x="44558" y="8530"/>
                    <a:pt x="44551" y="8545"/>
                  </a:cubicBezTo>
                  <a:cubicBezTo>
                    <a:pt x="44540" y="8562"/>
                    <a:pt x="44533" y="8581"/>
                    <a:pt x="44527" y="8600"/>
                  </a:cubicBezTo>
                  <a:cubicBezTo>
                    <a:pt x="44516" y="8638"/>
                    <a:pt x="43449" y="12347"/>
                    <a:pt x="42274" y="15874"/>
                  </a:cubicBezTo>
                  <a:cubicBezTo>
                    <a:pt x="41733" y="17498"/>
                    <a:pt x="40810" y="18483"/>
                    <a:pt x="39917" y="19435"/>
                  </a:cubicBezTo>
                  <a:cubicBezTo>
                    <a:pt x="38914" y="20504"/>
                    <a:pt x="37967" y="21515"/>
                    <a:pt x="37893" y="23229"/>
                  </a:cubicBezTo>
                  <a:cubicBezTo>
                    <a:pt x="37845" y="24365"/>
                    <a:pt x="38059" y="25596"/>
                    <a:pt x="38285" y="26899"/>
                  </a:cubicBezTo>
                  <a:cubicBezTo>
                    <a:pt x="38673" y="29122"/>
                    <a:pt x="39074" y="31421"/>
                    <a:pt x="38182" y="33449"/>
                  </a:cubicBezTo>
                  <a:cubicBezTo>
                    <a:pt x="37589" y="34794"/>
                    <a:pt x="36424" y="35337"/>
                    <a:pt x="34948" y="36022"/>
                  </a:cubicBezTo>
                  <a:cubicBezTo>
                    <a:pt x="33049" y="36906"/>
                    <a:pt x="30688" y="38003"/>
                    <a:pt x="28926" y="41372"/>
                  </a:cubicBezTo>
                  <a:cubicBezTo>
                    <a:pt x="28171" y="42819"/>
                    <a:pt x="27644" y="44246"/>
                    <a:pt x="27135" y="45628"/>
                  </a:cubicBezTo>
                  <a:cubicBezTo>
                    <a:pt x="25599" y="49797"/>
                    <a:pt x="24272" y="53398"/>
                    <a:pt x="17326" y="55258"/>
                  </a:cubicBezTo>
                  <a:cubicBezTo>
                    <a:pt x="14977" y="55886"/>
                    <a:pt x="12922" y="56201"/>
                    <a:pt x="11140" y="56201"/>
                  </a:cubicBezTo>
                  <a:cubicBezTo>
                    <a:pt x="9077" y="56201"/>
                    <a:pt x="7379" y="55779"/>
                    <a:pt x="6015" y="54935"/>
                  </a:cubicBezTo>
                  <a:cubicBezTo>
                    <a:pt x="4005" y="53691"/>
                    <a:pt x="2712" y="51530"/>
                    <a:pt x="2058" y="48329"/>
                  </a:cubicBezTo>
                  <a:cubicBezTo>
                    <a:pt x="625" y="41289"/>
                    <a:pt x="4256" y="38561"/>
                    <a:pt x="9152" y="35726"/>
                  </a:cubicBezTo>
                  <a:cubicBezTo>
                    <a:pt x="12377" y="33859"/>
                    <a:pt x="12441" y="32288"/>
                    <a:pt x="12523" y="30301"/>
                  </a:cubicBezTo>
                  <a:cubicBezTo>
                    <a:pt x="12571" y="29100"/>
                    <a:pt x="12626" y="27740"/>
                    <a:pt x="13420" y="26005"/>
                  </a:cubicBezTo>
                  <a:cubicBezTo>
                    <a:pt x="14654" y="23303"/>
                    <a:pt x="17779" y="23170"/>
                    <a:pt x="20537" y="23052"/>
                  </a:cubicBezTo>
                  <a:cubicBezTo>
                    <a:pt x="22318" y="22976"/>
                    <a:pt x="23998" y="22903"/>
                    <a:pt x="24982" y="22139"/>
                  </a:cubicBezTo>
                  <a:cubicBezTo>
                    <a:pt x="26461" y="20988"/>
                    <a:pt x="26181" y="19076"/>
                    <a:pt x="25858" y="16862"/>
                  </a:cubicBezTo>
                  <a:cubicBezTo>
                    <a:pt x="25621" y="15258"/>
                    <a:pt x="25354" y="13439"/>
                    <a:pt x="25745" y="11656"/>
                  </a:cubicBezTo>
                  <a:cubicBezTo>
                    <a:pt x="26299" y="9122"/>
                    <a:pt x="27905" y="8438"/>
                    <a:pt x="29195" y="7890"/>
                  </a:cubicBezTo>
                  <a:cubicBezTo>
                    <a:pt x="30021" y="7537"/>
                    <a:pt x="30736" y="7234"/>
                    <a:pt x="31023" y="6542"/>
                  </a:cubicBezTo>
                  <a:cubicBezTo>
                    <a:pt x="31429" y="5570"/>
                    <a:pt x="30609" y="5189"/>
                    <a:pt x="30169" y="4985"/>
                  </a:cubicBezTo>
                  <a:cubicBezTo>
                    <a:pt x="30032" y="4921"/>
                    <a:pt x="29825" y="4824"/>
                    <a:pt x="29797" y="4794"/>
                  </a:cubicBezTo>
                  <a:cubicBezTo>
                    <a:pt x="29800" y="4776"/>
                    <a:pt x="29846" y="4606"/>
                    <a:pt x="30523" y="4155"/>
                  </a:cubicBezTo>
                  <a:cubicBezTo>
                    <a:pt x="31147" y="3738"/>
                    <a:pt x="31871" y="3588"/>
                    <a:pt x="32585" y="3588"/>
                  </a:cubicBezTo>
                  <a:cubicBezTo>
                    <a:pt x="34395" y="3588"/>
                    <a:pt x="36160" y="4550"/>
                    <a:pt x="36185" y="4562"/>
                  </a:cubicBezTo>
                  <a:cubicBezTo>
                    <a:pt x="36228" y="4586"/>
                    <a:pt x="36276" y="4598"/>
                    <a:pt x="36322" y="4598"/>
                  </a:cubicBezTo>
                  <a:cubicBezTo>
                    <a:pt x="36415" y="4598"/>
                    <a:pt x="36505" y="4552"/>
                    <a:pt x="36558" y="4468"/>
                  </a:cubicBezTo>
                  <a:cubicBezTo>
                    <a:pt x="36638" y="4343"/>
                    <a:pt x="36606" y="4177"/>
                    <a:pt x="36487" y="4089"/>
                  </a:cubicBezTo>
                  <a:cubicBezTo>
                    <a:pt x="36472" y="4080"/>
                    <a:pt x="35074" y="3057"/>
                    <a:pt x="34581" y="2193"/>
                  </a:cubicBezTo>
                  <a:cubicBezTo>
                    <a:pt x="34455" y="1974"/>
                    <a:pt x="34543" y="1756"/>
                    <a:pt x="34637" y="1611"/>
                  </a:cubicBezTo>
                  <a:cubicBezTo>
                    <a:pt x="35008" y="1048"/>
                    <a:pt x="36104" y="562"/>
                    <a:pt x="37811" y="562"/>
                  </a:cubicBezTo>
                  <a:close/>
                  <a:moveTo>
                    <a:pt x="37814" y="0"/>
                  </a:moveTo>
                  <a:cubicBezTo>
                    <a:pt x="35780" y="0"/>
                    <a:pt x="34592" y="659"/>
                    <a:pt x="34168" y="1304"/>
                  </a:cubicBezTo>
                  <a:cubicBezTo>
                    <a:pt x="33916" y="1689"/>
                    <a:pt x="33888" y="2114"/>
                    <a:pt x="34092" y="2473"/>
                  </a:cubicBezTo>
                  <a:cubicBezTo>
                    <a:pt x="34268" y="2782"/>
                    <a:pt x="34537" y="3100"/>
                    <a:pt x="34823" y="3392"/>
                  </a:cubicBezTo>
                  <a:cubicBezTo>
                    <a:pt x="34176" y="3190"/>
                    <a:pt x="33397" y="3021"/>
                    <a:pt x="32598" y="3021"/>
                  </a:cubicBezTo>
                  <a:cubicBezTo>
                    <a:pt x="31784" y="3021"/>
                    <a:pt x="30949" y="3196"/>
                    <a:pt x="30211" y="3688"/>
                  </a:cubicBezTo>
                  <a:cubicBezTo>
                    <a:pt x="29492" y="4167"/>
                    <a:pt x="29209" y="4498"/>
                    <a:pt x="29235" y="4830"/>
                  </a:cubicBezTo>
                  <a:cubicBezTo>
                    <a:pt x="29262" y="5183"/>
                    <a:pt x="29603" y="5342"/>
                    <a:pt x="29931" y="5495"/>
                  </a:cubicBezTo>
                  <a:cubicBezTo>
                    <a:pt x="30491" y="5753"/>
                    <a:pt x="30685" y="5893"/>
                    <a:pt x="30504" y="6326"/>
                  </a:cubicBezTo>
                  <a:cubicBezTo>
                    <a:pt x="30304" y="6806"/>
                    <a:pt x="29717" y="7056"/>
                    <a:pt x="28974" y="7374"/>
                  </a:cubicBezTo>
                  <a:cubicBezTo>
                    <a:pt x="27638" y="7941"/>
                    <a:pt x="25811" y="8720"/>
                    <a:pt x="25195" y="11536"/>
                  </a:cubicBezTo>
                  <a:cubicBezTo>
                    <a:pt x="24784" y="13419"/>
                    <a:pt x="25058" y="15292"/>
                    <a:pt x="25300" y="16944"/>
                  </a:cubicBezTo>
                  <a:cubicBezTo>
                    <a:pt x="25611" y="19069"/>
                    <a:pt x="25858" y="20746"/>
                    <a:pt x="24635" y="21696"/>
                  </a:cubicBezTo>
                  <a:cubicBezTo>
                    <a:pt x="23794" y="22351"/>
                    <a:pt x="22200" y="22418"/>
                    <a:pt x="20512" y="22491"/>
                  </a:cubicBezTo>
                  <a:cubicBezTo>
                    <a:pt x="17594" y="22616"/>
                    <a:pt x="14286" y="22757"/>
                    <a:pt x="12908" y="25771"/>
                  </a:cubicBezTo>
                  <a:cubicBezTo>
                    <a:pt x="12069" y="27605"/>
                    <a:pt x="12011" y="29026"/>
                    <a:pt x="11960" y="30279"/>
                  </a:cubicBezTo>
                  <a:cubicBezTo>
                    <a:pt x="11883" y="32165"/>
                    <a:pt x="11827" y="33527"/>
                    <a:pt x="8871" y="35240"/>
                  </a:cubicBezTo>
                  <a:cubicBezTo>
                    <a:pt x="3950" y="38087"/>
                    <a:pt x="1" y="41047"/>
                    <a:pt x="1507" y="48439"/>
                  </a:cubicBezTo>
                  <a:cubicBezTo>
                    <a:pt x="2193" y="51803"/>
                    <a:pt x="3569" y="54082"/>
                    <a:pt x="5719" y="55412"/>
                  </a:cubicBezTo>
                  <a:cubicBezTo>
                    <a:pt x="7173" y="56312"/>
                    <a:pt x="8969" y="56761"/>
                    <a:pt x="11142" y="56761"/>
                  </a:cubicBezTo>
                  <a:cubicBezTo>
                    <a:pt x="12975" y="56761"/>
                    <a:pt x="15078" y="56441"/>
                    <a:pt x="17471" y="55800"/>
                  </a:cubicBezTo>
                  <a:cubicBezTo>
                    <a:pt x="24698" y="53866"/>
                    <a:pt x="26138" y="49959"/>
                    <a:pt x="27662" y="45821"/>
                  </a:cubicBezTo>
                  <a:cubicBezTo>
                    <a:pt x="28165" y="44458"/>
                    <a:pt x="28684" y="43048"/>
                    <a:pt x="29423" y="41633"/>
                  </a:cubicBezTo>
                  <a:cubicBezTo>
                    <a:pt x="31098" y="38433"/>
                    <a:pt x="33269" y="37422"/>
                    <a:pt x="35184" y="36533"/>
                  </a:cubicBezTo>
                  <a:cubicBezTo>
                    <a:pt x="36706" y="35825"/>
                    <a:pt x="38020" y="35214"/>
                    <a:pt x="38696" y="33675"/>
                  </a:cubicBezTo>
                  <a:cubicBezTo>
                    <a:pt x="39657" y="31492"/>
                    <a:pt x="39240" y="29108"/>
                    <a:pt x="38839" y="26803"/>
                  </a:cubicBezTo>
                  <a:cubicBezTo>
                    <a:pt x="38618" y="25531"/>
                    <a:pt x="38409" y="24328"/>
                    <a:pt x="38454" y="23253"/>
                  </a:cubicBezTo>
                  <a:cubicBezTo>
                    <a:pt x="38520" y="21747"/>
                    <a:pt x="39359" y="20854"/>
                    <a:pt x="40327" y="19820"/>
                  </a:cubicBezTo>
                  <a:cubicBezTo>
                    <a:pt x="41217" y="18869"/>
                    <a:pt x="42227" y="17793"/>
                    <a:pt x="42806" y="16051"/>
                  </a:cubicBezTo>
                  <a:cubicBezTo>
                    <a:pt x="43932" y="12675"/>
                    <a:pt x="44960" y="9130"/>
                    <a:pt x="45060" y="8784"/>
                  </a:cubicBezTo>
                  <a:cubicBezTo>
                    <a:pt x="45175" y="8558"/>
                    <a:pt x="45865" y="7111"/>
                    <a:pt x="45865" y="4715"/>
                  </a:cubicBezTo>
                  <a:cubicBezTo>
                    <a:pt x="45865" y="2320"/>
                    <a:pt x="43234" y="539"/>
                    <a:pt x="38998" y="68"/>
                  </a:cubicBezTo>
                  <a:cubicBezTo>
                    <a:pt x="38576" y="21"/>
                    <a:pt x="38181" y="0"/>
                    <a:pt x="37814"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34"/>
            <p:cNvSpPr/>
            <p:nvPr/>
          </p:nvSpPr>
          <p:spPr>
            <a:xfrm>
              <a:off x="3675879" y="1804945"/>
              <a:ext cx="751834" cy="809971"/>
            </a:xfrm>
            <a:custGeom>
              <a:avLst/>
              <a:gdLst/>
              <a:ahLst/>
              <a:cxnLst/>
              <a:rect l="l" t="t" r="r" b="b"/>
              <a:pathLst>
                <a:path w="39456" h="42507" extrusionOk="0">
                  <a:moveTo>
                    <a:pt x="36226" y="0"/>
                  </a:moveTo>
                  <a:cubicBezTo>
                    <a:pt x="35872" y="0"/>
                    <a:pt x="35644" y="89"/>
                    <a:pt x="35530" y="269"/>
                  </a:cubicBezTo>
                  <a:cubicBezTo>
                    <a:pt x="35258" y="700"/>
                    <a:pt x="35854" y="1411"/>
                    <a:pt x="35924" y="1491"/>
                  </a:cubicBezTo>
                  <a:cubicBezTo>
                    <a:pt x="35951" y="1522"/>
                    <a:pt x="35990" y="1539"/>
                    <a:pt x="36029" y="1539"/>
                  </a:cubicBezTo>
                  <a:cubicBezTo>
                    <a:pt x="36061" y="1539"/>
                    <a:pt x="36095" y="1527"/>
                    <a:pt x="36121" y="1504"/>
                  </a:cubicBezTo>
                  <a:cubicBezTo>
                    <a:pt x="36181" y="1454"/>
                    <a:pt x="36187" y="1365"/>
                    <a:pt x="36136" y="1307"/>
                  </a:cubicBezTo>
                  <a:cubicBezTo>
                    <a:pt x="35961" y="1104"/>
                    <a:pt x="35641" y="620"/>
                    <a:pt x="35768" y="419"/>
                  </a:cubicBezTo>
                  <a:cubicBezTo>
                    <a:pt x="35803" y="364"/>
                    <a:pt x="35909" y="281"/>
                    <a:pt x="36224" y="281"/>
                  </a:cubicBezTo>
                  <a:cubicBezTo>
                    <a:pt x="36486" y="281"/>
                    <a:pt x="36892" y="338"/>
                    <a:pt x="37521" y="514"/>
                  </a:cubicBezTo>
                  <a:cubicBezTo>
                    <a:pt x="38426" y="767"/>
                    <a:pt x="38917" y="1221"/>
                    <a:pt x="38983" y="1861"/>
                  </a:cubicBezTo>
                  <a:cubicBezTo>
                    <a:pt x="39161" y="3622"/>
                    <a:pt x="36257" y="6288"/>
                    <a:pt x="34984" y="6942"/>
                  </a:cubicBezTo>
                  <a:cubicBezTo>
                    <a:pt x="33616" y="7645"/>
                    <a:pt x="32046" y="8003"/>
                    <a:pt x="30529" y="8348"/>
                  </a:cubicBezTo>
                  <a:cubicBezTo>
                    <a:pt x="28040" y="8914"/>
                    <a:pt x="25464" y="9501"/>
                    <a:pt x="23691" y="11628"/>
                  </a:cubicBezTo>
                  <a:cubicBezTo>
                    <a:pt x="22232" y="13380"/>
                    <a:pt x="22683" y="15200"/>
                    <a:pt x="23080" y="16807"/>
                  </a:cubicBezTo>
                  <a:cubicBezTo>
                    <a:pt x="23395" y="18079"/>
                    <a:pt x="23692" y="19281"/>
                    <a:pt x="23043" y="20308"/>
                  </a:cubicBezTo>
                  <a:cubicBezTo>
                    <a:pt x="22346" y="21410"/>
                    <a:pt x="20602" y="21689"/>
                    <a:pt x="18755" y="21985"/>
                  </a:cubicBezTo>
                  <a:cubicBezTo>
                    <a:pt x="16645" y="22323"/>
                    <a:pt x="14463" y="22672"/>
                    <a:pt x="13363" y="24253"/>
                  </a:cubicBezTo>
                  <a:cubicBezTo>
                    <a:pt x="12532" y="25446"/>
                    <a:pt x="12932" y="27145"/>
                    <a:pt x="13355" y="28942"/>
                  </a:cubicBezTo>
                  <a:cubicBezTo>
                    <a:pt x="13998" y="31678"/>
                    <a:pt x="14727" y="34779"/>
                    <a:pt x="11241" y="36825"/>
                  </a:cubicBezTo>
                  <a:cubicBezTo>
                    <a:pt x="9299" y="37964"/>
                    <a:pt x="7241" y="38794"/>
                    <a:pt x="5426" y="39526"/>
                  </a:cubicBezTo>
                  <a:cubicBezTo>
                    <a:pt x="3227" y="40413"/>
                    <a:pt x="1327" y="41178"/>
                    <a:pt x="97" y="42262"/>
                  </a:cubicBezTo>
                  <a:cubicBezTo>
                    <a:pt x="1" y="42346"/>
                    <a:pt x="61" y="42507"/>
                    <a:pt x="191" y="42507"/>
                  </a:cubicBezTo>
                  <a:cubicBezTo>
                    <a:pt x="226" y="42507"/>
                    <a:pt x="258" y="42494"/>
                    <a:pt x="284" y="42472"/>
                  </a:cubicBezTo>
                  <a:cubicBezTo>
                    <a:pt x="1475" y="41420"/>
                    <a:pt x="3355" y="40662"/>
                    <a:pt x="5530" y="39785"/>
                  </a:cubicBezTo>
                  <a:cubicBezTo>
                    <a:pt x="7356" y="39050"/>
                    <a:pt x="9423" y="38218"/>
                    <a:pt x="11383" y="37067"/>
                  </a:cubicBezTo>
                  <a:cubicBezTo>
                    <a:pt x="15046" y="34916"/>
                    <a:pt x="14292" y="31708"/>
                    <a:pt x="13627" y="28878"/>
                  </a:cubicBezTo>
                  <a:cubicBezTo>
                    <a:pt x="13219" y="27142"/>
                    <a:pt x="12834" y="25503"/>
                    <a:pt x="13592" y="24412"/>
                  </a:cubicBezTo>
                  <a:cubicBezTo>
                    <a:pt x="14623" y="22930"/>
                    <a:pt x="16746" y="22590"/>
                    <a:pt x="18798" y="22262"/>
                  </a:cubicBezTo>
                  <a:cubicBezTo>
                    <a:pt x="20710" y="21956"/>
                    <a:pt x="22515" y="21667"/>
                    <a:pt x="23279" y="20456"/>
                  </a:cubicBezTo>
                  <a:cubicBezTo>
                    <a:pt x="23993" y="19328"/>
                    <a:pt x="23681" y="18070"/>
                    <a:pt x="23351" y="16739"/>
                  </a:cubicBezTo>
                  <a:cubicBezTo>
                    <a:pt x="22951" y="15121"/>
                    <a:pt x="22537" y="13450"/>
                    <a:pt x="23907" y="11808"/>
                  </a:cubicBezTo>
                  <a:cubicBezTo>
                    <a:pt x="25619" y="9751"/>
                    <a:pt x="28034" y="9203"/>
                    <a:pt x="30591" y="8621"/>
                  </a:cubicBezTo>
                  <a:cubicBezTo>
                    <a:pt x="32126" y="8273"/>
                    <a:pt x="33713" y="7912"/>
                    <a:pt x="35112" y="7192"/>
                  </a:cubicBezTo>
                  <a:cubicBezTo>
                    <a:pt x="36474" y="6492"/>
                    <a:pt x="39455" y="3741"/>
                    <a:pt x="39261" y="1832"/>
                  </a:cubicBezTo>
                  <a:cubicBezTo>
                    <a:pt x="39184" y="1065"/>
                    <a:pt x="38624" y="531"/>
                    <a:pt x="37597" y="244"/>
                  </a:cubicBezTo>
                  <a:cubicBezTo>
                    <a:pt x="37017" y="81"/>
                    <a:pt x="36564" y="0"/>
                    <a:pt x="3622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34"/>
            <p:cNvSpPr/>
            <p:nvPr/>
          </p:nvSpPr>
          <p:spPr>
            <a:xfrm>
              <a:off x="3755434" y="2044505"/>
              <a:ext cx="476127" cy="739029"/>
            </a:xfrm>
            <a:custGeom>
              <a:avLst/>
              <a:gdLst/>
              <a:ahLst/>
              <a:cxnLst/>
              <a:rect l="l" t="t" r="r" b="b"/>
              <a:pathLst>
                <a:path w="24987" h="38784" extrusionOk="0">
                  <a:moveTo>
                    <a:pt x="22347" y="0"/>
                  </a:moveTo>
                  <a:cubicBezTo>
                    <a:pt x="22292" y="0"/>
                    <a:pt x="22239" y="33"/>
                    <a:pt x="22217" y="88"/>
                  </a:cubicBezTo>
                  <a:cubicBezTo>
                    <a:pt x="21838" y="1113"/>
                    <a:pt x="21734" y="2007"/>
                    <a:pt x="21908" y="2745"/>
                  </a:cubicBezTo>
                  <a:cubicBezTo>
                    <a:pt x="22037" y="3298"/>
                    <a:pt x="22322" y="3974"/>
                    <a:pt x="22624" y="4689"/>
                  </a:cubicBezTo>
                  <a:cubicBezTo>
                    <a:pt x="23525" y="6829"/>
                    <a:pt x="24647" y="9489"/>
                    <a:pt x="22717" y="11143"/>
                  </a:cubicBezTo>
                  <a:cubicBezTo>
                    <a:pt x="21595" y="12105"/>
                    <a:pt x="20143" y="12629"/>
                    <a:pt x="18740" y="13136"/>
                  </a:cubicBezTo>
                  <a:cubicBezTo>
                    <a:pt x="16872" y="13812"/>
                    <a:pt x="15105" y="14449"/>
                    <a:pt x="14647" y="16053"/>
                  </a:cubicBezTo>
                  <a:cubicBezTo>
                    <a:pt x="14369" y="17028"/>
                    <a:pt x="14388" y="18575"/>
                    <a:pt x="14410" y="20366"/>
                  </a:cubicBezTo>
                  <a:cubicBezTo>
                    <a:pt x="14449" y="23472"/>
                    <a:pt x="14496" y="27340"/>
                    <a:pt x="12886" y="29513"/>
                  </a:cubicBezTo>
                  <a:cubicBezTo>
                    <a:pt x="11443" y="31460"/>
                    <a:pt x="9206" y="32204"/>
                    <a:pt x="7042" y="32925"/>
                  </a:cubicBezTo>
                  <a:cubicBezTo>
                    <a:pt x="5410" y="33467"/>
                    <a:pt x="3869" y="33979"/>
                    <a:pt x="2714" y="34969"/>
                  </a:cubicBezTo>
                  <a:cubicBezTo>
                    <a:pt x="0" y="37296"/>
                    <a:pt x="360" y="38630"/>
                    <a:pt x="378" y="38684"/>
                  </a:cubicBezTo>
                  <a:cubicBezTo>
                    <a:pt x="395" y="38744"/>
                    <a:pt x="449" y="38783"/>
                    <a:pt x="512" y="38783"/>
                  </a:cubicBezTo>
                  <a:cubicBezTo>
                    <a:pt x="524" y="38783"/>
                    <a:pt x="537" y="38782"/>
                    <a:pt x="550" y="38778"/>
                  </a:cubicBezTo>
                  <a:cubicBezTo>
                    <a:pt x="624" y="38756"/>
                    <a:pt x="667" y="38678"/>
                    <a:pt x="646" y="38604"/>
                  </a:cubicBezTo>
                  <a:cubicBezTo>
                    <a:pt x="643" y="38592"/>
                    <a:pt x="347" y="37367"/>
                    <a:pt x="2897" y="35182"/>
                  </a:cubicBezTo>
                  <a:cubicBezTo>
                    <a:pt x="4009" y="34229"/>
                    <a:pt x="5525" y="33724"/>
                    <a:pt x="7129" y="33190"/>
                  </a:cubicBezTo>
                  <a:cubicBezTo>
                    <a:pt x="9336" y="32457"/>
                    <a:pt x="11615" y="31698"/>
                    <a:pt x="13110" y="29681"/>
                  </a:cubicBezTo>
                  <a:cubicBezTo>
                    <a:pt x="14777" y="27431"/>
                    <a:pt x="14729" y="23510"/>
                    <a:pt x="14690" y="20362"/>
                  </a:cubicBezTo>
                  <a:cubicBezTo>
                    <a:pt x="14668" y="18592"/>
                    <a:pt x="14649" y="17065"/>
                    <a:pt x="14917" y="16131"/>
                  </a:cubicBezTo>
                  <a:cubicBezTo>
                    <a:pt x="15336" y="14665"/>
                    <a:pt x="16958" y="14079"/>
                    <a:pt x="18835" y="13400"/>
                  </a:cubicBezTo>
                  <a:cubicBezTo>
                    <a:pt x="20262" y="12884"/>
                    <a:pt x="21740" y="12352"/>
                    <a:pt x="22901" y="11357"/>
                  </a:cubicBezTo>
                  <a:cubicBezTo>
                    <a:pt x="24986" y="9569"/>
                    <a:pt x="23820" y="6802"/>
                    <a:pt x="22883" y="4581"/>
                  </a:cubicBezTo>
                  <a:cubicBezTo>
                    <a:pt x="22586" y="3877"/>
                    <a:pt x="22306" y="3210"/>
                    <a:pt x="22180" y="2681"/>
                  </a:cubicBezTo>
                  <a:cubicBezTo>
                    <a:pt x="22020" y="1998"/>
                    <a:pt x="22121" y="1158"/>
                    <a:pt x="22481" y="185"/>
                  </a:cubicBezTo>
                  <a:cubicBezTo>
                    <a:pt x="22506" y="114"/>
                    <a:pt x="22468" y="35"/>
                    <a:pt x="22396" y="9"/>
                  </a:cubicBezTo>
                  <a:cubicBezTo>
                    <a:pt x="22380" y="3"/>
                    <a:pt x="22364" y="0"/>
                    <a:pt x="2234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34"/>
            <p:cNvSpPr/>
            <p:nvPr/>
          </p:nvSpPr>
          <p:spPr>
            <a:xfrm>
              <a:off x="4191431" y="1996448"/>
              <a:ext cx="18617" cy="24695"/>
            </a:xfrm>
            <a:custGeom>
              <a:avLst/>
              <a:gdLst/>
              <a:ahLst/>
              <a:cxnLst/>
              <a:rect l="l" t="t" r="r" b="b"/>
              <a:pathLst>
                <a:path w="977" h="1296" extrusionOk="0">
                  <a:moveTo>
                    <a:pt x="818" y="1"/>
                  </a:moveTo>
                  <a:cubicBezTo>
                    <a:pt x="775" y="1"/>
                    <a:pt x="734" y="20"/>
                    <a:pt x="707" y="56"/>
                  </a:cubicBezTo>
                  <a:cubicBezTo>
                    <a:pt x="694" y="73"/>
                    <a:pt x="402" y="471"/>
                    <a:pt x="53" y="1086"/>
                  </a:cubicBezTo>
                  <a:cubicBezTo>
                    <a:pt x="1" y="1179"/>
                    <a:pt x="68" y="1296"/>
                    <a:pt x="176" y="1296"/>
                  </a:cubicBezTo>
                  <a:cubicBezTo>
                    <a:pt x="227" y="1296"/>
                    <a:pt x="274" y="1268"/>
                    <a:pt x="298" y="1224"/>
                  </a:cubicBezTo>
                  <a:cubicBezTo>
                    <a:pt x="491" y="878"/>
                    <a:pt x="702" y="544"/>
                    <a:pt x="933" y="224"/>
                  </a:cubicBezTo>
                  <a:cubicBezTo>
                    <a:pt x="977" y="161"/>
                    <a:pt x="963" y="73"/>
                    <a:pt x="902" y="28"/>
                  </a:cubicBezTo>
                  <a:cubicBezTo>
                    <a:pt x="877" y="10"/>
                    <a:pt x="847" y="1"/>
                    <a:pt x="81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34"/>
            <p:cNvSpPr/>
            <p:nvPr/>
          </p:nvSpPr>
          <p:spPr>
            <a:xfrm>
              <a:off x="4388670" y="2630732"/>
              <a:ext cx="395296" cy="343219"/>
            </a:xfrm>
            <a:custGeom>
              <a:avLst/>
              <a:gdLst/>
              <a:ahLst/>
              <a:cxnLst/>
              <a:rect l="l" t="t" r="r" b="b"/>
              <a:pathLst>
                <a:path w="20745" h="18012" extrusionOk="0">
                  <a:moveTo>
                    <a:pt x="5074" y="0"/>
                  </a:moveTo>
                  <a:cubicBezTo>
                    <a:pt x="3271" y="0"/>
                    <a:pt x="0" y="5987"/>
                    <a:pt x="609" y="6838"/>
                  </a:cubicBezTo>
                  <a:cubicBezTo>
                    <a:pt x="1258" y="7749"/>
                    <a:pt x="2817" y="10735"/>
                    <a:pt x="4895" y="11256"/>
                  </a:cubicBezTo>
                  <a:cubicBezTo>
                    <a:pt x="6975" y="11777"/>
                    <a:pt x="17496" y="18012"/>
                    <a:pt x="17496" y="18012"/>
                  </a:cubicBezTo>
                  <a:lnTo>
                    <a:pt x="20744" y="17102"/>
                  </a:lnTo>
                  <a:cubicBezTo>
                    <a:pt x="20744" y="17102"/>
                    <a:pt x="14378" y="12685"/>
                    <a:pt x="11910" y="10606"/>
                  </a:cubicBezTo>
                  <a:cubicBezTo>
                    <a:pt x="9443" y="8527"/>
                    <a:pt x="6065" y="5150"/>
                    <a:pt x="6065" y="5150"/>
                  </a:cubicBezTo>
                  <a:lnTo>
                    <a:pt x="5416" y="84"/>
                  </a:lnTo>
                  <a:cubicBezTo>
                    <a:pt x="5310" y="27"/>
                    <a:pt x="5195" y="0"/>
                    <a:pt x="507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34"/>
            <p:cNvSpPr/>
            <p:nvPr/>
          </p:nvSpPr>
          <p:spPr>
            <a:xfrm>
              <a:off x="4384249" y="2625301"/>
              <a:ext cx="406500" cy="353985"/>
            </a:xfrm>
            <a:custGeom>
              <a:avLst/>
              <a:gdLst/>
              <a:ahLst/>
              <a:cxnLst/>
              <a:rect l="l" t="t" r="r" b="b"/>
              <a:pathLst>
                <a:path w="21333" h="18577" extrusionOk="0">
                  <a:moveTo>
                    <a:pt x="5320" y="567"/>
                  </a:moveTo>
                  <a:cubicBezTo>
                    <a:pt x="5344" y="567"/>
                    <a:pt x="5367" y="570"/>
                    <a:pt x="5390" y="574"/>
                  </a:cubicBezTo>
                  <a:lnTo>
                    <a:pt x="6018" y="5471"/>
                  </a:lnTo>
                  <a:cubicBezTo>
                    <a:pt x="6026" y="5532"/>
                    <a:pt x="6053" y="5591"/>
                    <a:pt x="6098" y="5634"/>
                  </a:cubicBezTo>
                  <a:cubicBezTo>
                    <a:pt x="6132" y="5668"/>
                    <a:pt x="9513" y="9044"/>
                    <a:pt x="11961" y="11107"/>
                  </a:cubicBezTo>
                  <a:cubicBezTo>
                    <a:pt x="14012" y="12833"/>
                    <a:pt x="18786" y="16198"/>
                    <a:pt x="20327" y="17276"/>
                  </a:cubicBezTo>
                  <a:lnTo>
                    <a:pt x="17768" y="17993"/>
                  </a:lnTo>
                  <a:cubicBezTo>
                    <a:pt x="16608" y="17308"/>
                    <a:pt x="7203" y="11770"/>
                    <a:pt x="5196" y="11268"/>
                  </a:cubicBezTo>
                  <a:cubicBezTo>
                    <a:pt x="3571" y="10861"/>
                    <a:pt x="2207" y="8726"/>
                    <a:pt x="1475" y="7577"/>
                  </a:cubicBezTo>
                  <a:cubicBezTo>
                    <a:pt x="1315" y="7328"/>
                    <a:pt x="1179" y="7115"/>
                    <a:pt x="1070" y="6962"/>
                  </a:cubicBezTo>
                  <a:cubicBezTo>
                    <a:pt x="806" y="6558"/>
                    <a:pt x="2134" y="3419"/>
                    <a:pt x="3858" y="1542"/>
                  </a:cubicBezTo>
                  <a:cubicBezTo>
                    <a:pt x="4440" y="908"/>
                    <a:pt x="4952" y="568"/>
                    <a:pt x="5305" y="568"/>
                  </a:cubicBezTo>
                  <a:cubicBezTo>
                    <a:pt x="5310" y="567"/>
                    <a:pt x="5315" y="567"/>
                    <a:pt x="5320" y="567"/>
                  </a:cubicBezTo>
                  <a:close/>
                  <a:moveTo>
                    <a:pt x="5302" y="1"/>
                  </a:moveTo>
                  <a:cubicBezTo>
                    <a:pt x="4746" y="1"/>
                    <a:pt x="4084" y="433"/>
                    <a:pt x="3326" y="1293"/>
                  </a:cubicBezTo>
                  <a:cubicBezTo>
                    <a:pt x="1870" y="2945"/>
                    <a:pt x="1" y="6431"/>
                    <a:pt x="612" y="7288"/>
                  </a:cubicBezTo>
                  <a:cubicBezTo>
                    <a:pt x="718" y="7436"/>
                    <a:pt x="848" y="7640"/>
                    <a:pt x="1001" y="7880"/>
                  </a:cubicBezTo>
                  <a:cubicBezTo>
                    <a:pt x="1831" y="9178"/>
                    <a:pt x="3218" y="11353"/>
                    <a:pt x="5060" y="11814"/>
                  </a:cubicBezTo>
                  <a:cubicBezTo>
                    <a:pt x="7076" y="12317"/>
                    <a:pt x="17480" y="18476"/>
                    <a:pt x="17585" y="18537"/>
                  </a:cubicBezTo>
                  <a:cubicBezTo>
                    <a:pt x="17629" y="18564"/>
                    <a:pt x="17679" y="18577"/>
                    <a:pt x="17728" y="18577"/>
                  </a:cubicBezTo>
                  <a:cubicBezTo>
                    <a:pt x="17754" y="18577"/>
                    <a:pt x="17781" y="18574"/>
                    <a:pt x="17805" y="18567"/>
                  </a:cubicBezTo>
                  <a:lnTo>
                    <a:pt x="21052" y="17656"/>
                  </a:lnTo>
                  <a:cubicBezTo>
                    <a:pt x="21281" y="17592"/>
                    <a:pt x="21332" y="17292"/>
                    <a:pt x="21137" y="17156"/>
                  </a:cubicBezTo>
                  <a:cubicBezTo>
                    <a:pt x="21074" y="17112"/>
                    <a:pt x="14754" y="12722"/>
                    <a:pt x="12325" y="10676"/>
                  </a:cubicBezTo>
                  <a:cubicBezTo>
                    <a:pt x="10084" y="8790"/>
                    <a:pt x="7054" y="5792"/>
                    <a:pt x="6564" y="5305"/>
                  </a:cubicBezTo>
                  <a:lnTo>
                    <a:pt x="5926" y="333"/>
                  </a:lnTo>
                  <a:cubicBezTo>
                    <a:pt x="5915" y="244"/>
                    <a:pt x="5861" y="164"/>
                    <a:pt x="5781" y="121"/>
                  </a:cubicBezTo>
                  <a:cubicBezTo>
                    <a:pt x="5631" y="41"/>
                    <a:pt x="5471" y="1"/>
                    <a:pt x="530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34"/>
            <p:cNvSpPr/>
            <p:nvPr/>
          </p:nvSpPr>
          <p:spPr>
            <a:xfrm>
              <a:off x="4508811" y="4188573"/>
              <a:ext cx="245352" cy="128126"/>
            </a:xfrm>
            <a:custGeom>
              <a:avLst/>
              <a:gdLst/>
              <a:ahLst/>
              <a:cxnLst/>
              <a:rect l="l" t="t" r="r" b="b"/>
              <a:pathLst>
                <a:path w="12876" h="6724" extrusionOk="0">
                  <a:moveTo>
                    <a:pt x="1681" y="0"/>
                  </a:moveTo>
                  <a:cubicBezTo>
                    <a:pt x="1681" y="0"/>
                    <a:pt x="0" y="3882"/>
                    <a:pt x="1061" y="4534"/>
                  </a:cubicBezTo>
                  <a:cubicBezTo>
                    <a:pt x="1589" y="4860"/>
                    <a:pt x="2199" y="4921"/>
                    <a:pt x="2749" y="4921"/>
                  </a:cubicBezTo>
                  <a:cubicBezTo>
                    <a:pt x="3080" y="4921"/>
                    <a:pt x="3389" y="4899"/>
                    <a:pt x="3645" y="4899"/>
                  </a:cubicBezTo>
                  <a:cubicBezTo>
                    <a:pt x="3815" y="4899"/>
                    <a:pt x="3961" y="4909"/>
                    <a:pt x="4075" y="4941"/>
                  </a:cubicBezTo>
                  <a:cubicBezTo>
                    <a:pt x="4646" y="5105"/>
                    <a:pt x="5543" y="6163"/>
                    <a:pt x="8639" y="6572"/>
                  </a:cubicBezTo>
                  <a:cubicBezTo>
                    <a:pt x="9448" y="6678"/>
                    <a:pt x="10090" y="6723"/>
                    <a:pt x="10602" y="6723"/>
                  </a:cubicBezTo>
                  <a:cubicBezTo>
                    <a:pt x="12048" y="6723"/>
                    <a:pt x="12450" y="6362"/>
                    <a:pt x="12631" y="6002"/>
                  </a:cubicBezTo>
                  <a:cubicBezTo>
                    <a:pt x="12876" y="5512"/>
                    <a:pt x="11328" y="5105"/>
                    <a:pt x="10024" y="4208"/>
                  </a:cubicBezTo>
                  <a:cubicBezTo>
                    <a:pt x="8721" y="3312"/>
                    <a:pt x="5543" y="623"/>
                    <a:pt x="5543" y="623"/>
                  </a:cubicBezTo>
                  <a:cubicBezTo>
                    <a:pt x="4966" y="952"/>
                    <a:pt x="4433" y="1076"/>
                    <a:pt x="3960" y="1076"/>
                  </a:cubicBezTo>
                  <a:cubicBezTo>
                    <a:pt x="2562" y="1076"/>
                    <a:pt x="1681" y="0"/>
                    <a:pt x="168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34"/>
            <p:cNvSpPr/>
            <p:nvPr/>
          </p:nvSpPr>
          <p:spPr>
            <a:xfrm>
              <a:off x="4503228" y="4183200"/>
              <a:ext cx="256366" cy="138854"/>
            </a:xfrm>
            <a:custGeom>
              <a:avLst/>
              <a:gdLst/>
              <a:ahLst/>
              <a:cxnLst/>
              <a:rect l="l" t="t" r="r" b="b"/>
              <a:pathLst>
                <a:path w="13454" h="7287" extrusionOk="0">
                  <a:moveTo>
                    <a:pt x="2076" y="772"/>
                  </a:moveTo>
                  <a:cubicBezTo>
                    <a:pt x="2481" y="1121"/>
                    <a:pt x="3252" y="1636"/>
                    <a:pt x="4264" y="1636"/>
                  </a:cubicBezTo>
                  <a:cubicBezTo>
                    <a:pt x="4729" y="1636"/>
                    <a:pt x="5245" y="1527"/>
                    <a:pt x="5801" y="1243"/>
                  </a:cubicBezTo>
                  <a:cubicBezTo>
                    <a:pt x="6448" y="1787"/>
                    <a:pt x="9002" y="3928"/>
                    <a:pt x="10158" y="4722"/>
                  </a:cubicBezTo>
                  <a:cubicBezTo>
                    <a:pt x="10672" y="5074"/>
                    <a:pt x="11206" y="5346"/>
                    <a:pt x="11677" y="5585"/>
                  </a:cubicBezTo>
                  <a:cubicBezTo>
                    <a:pt x="12075" y="5786"/>
                    <a:pt x="12617" y="6063"/>
                    <a:pt x="12673" y="6157"/>
                  </a:cubicBezTo>
                  <a:cubicBezTo>
                    <a:pt x="12586" y="6331"/>
                    <a:pt x="12390" y="6724"/>
                    <a:pt x="10903" y="6724"/>
                  </a:cubicBezTo>
                  <a:cubicBezTo>
                    <a:pt x="10413" y="6724"/>
                    <a:pt x="9782" y="6681"/>
                    <a:pt x="8968" y="6574"/>
                  </a:cubicBezTo>
                  <a:cubicBezTo>
                    <a:pt x="6737" y="6281"/>
                    <a:pt x="5687" y="5645"/>
                    <a:pt x="5060" y="5266"/>
                  </a:cubicBezTo>
                  <a:cubicBezTo>
                    <a:pt x="4821" y="5121"/>
                    <a:pt x="4631" y="5006"/>
                    <a:pt x="4446" y="4953"/>
                  </a:cubicBezTo>
                  <a:cubicBezTo>
                    <a:pt x="4301" y="4913"/>
                    <a:pt x="4129" y="4899"/>
                    <a:pt x="3937" y="4899"/>
                  </a:cubicBezTo>
                  <a:cubicBezTo>
                    <a:pt x="3813" y="4899"/>
                    <a:pt x="3679" y="4905"/>
                    <a:pt x="3537" y="4910"/>
                  </a:cubicBezTo>
                  <a:cubicBezTo>
                    <a:pt x="3379" y="4916"/>
                    <a:pt x="3212" y="4922"/>
                    <a:pt x="3040" y="4922"/>
                  </a:cubicBezTo>
                  <a:cubicBezTo>
                    <a:pt x="2526" y="4922"/>
                    <a:pt x="1969" y="4865"/>
                    <a:pt x="1501" y="4577"/>
                  </a:cubicBezTo>
                  <a:cubicBezTo>
                    <a:pt x="967" y="4249"/>
                    <a:pt x="1492" y="2241"/>
                    <a:pt x="2076" y="772"/>
                  </a:cubicBezTo>
                  <a:close/>
                  <a:moveTo>
                    <a:pt x="1977" y="0"/>
                  </a:moveTo>
                  <a:cubicBezTo>
                    <a:pt x="1963" y="0"/>
                    <a:pt x="1949" y="1"/>
                    <a:pt x="1936" y="3"/>
                  </a:cubicBezTo>
                  <a:cubicBezTo>
                    <a:pt x="1838" y="17"/>
                    <a:pt x="1756" y="81"/>
                    <a:pt x="1717" y="170"/>
                  </a:cubicBezTo>
                  <a:cubicBezTo>
                    <a:pt x="1419" y="855"/>
                    <a:pt x="0" y="4313"/>
                    <a:pt x="1206" y="5056"/>
                  </a:cubicBezTo>
                  <a:cubicBezTo>
                    <a:pt x="1796" y="5419"/>
                    <a:pt x="2469" y="5484"/>
                    <a:pt x="3052" y="5484"/>
                  </a:cubicBezTo>
                  <a:cubicBezTo>
                    <a:pt x="3231" y="5484"/>
                    <a:pt x="3401" y="5478"/>
                    <a:pt x="3557" y="5473"/>
                  </a:cubicBezTo>
                  <a:cubicBezTo>
                    <a:pt x="3690" y="5467"/>
                    <a:pt x="3820" y="5463"/>
                    <a:pt x="3937" y="5463"/>
                  </a:cubicBezTo>
                  <a:cubicBezTo>
                    <a:pt x="4082" y="5463"/>
                    <a:pt x="4207" y="5470"/>
                    <a:pt x="4291" y="5495"/>
                  </a:cubicBezTo>
                  <a:cubicBezTo>
                    <a:pt x="4405" y="5527"/>
                    <a:pt x="4565" y="5623"/>
                    <a:pt x="4769" y="5747"/>
                  </a:cubicBezTo>
                  <a:cubicBezTo>
                    <a:pt x="5435" y="6149"/>
                    <a:pt x="6547" y="6822"/>
                    <a:pt x="8895" y="7132"/>
                  </a:cubicBezTo>
                  <a:cubicBezTo>
                    <a:pt x="9712" y="7240"/>
                    <a:pt x="10370" y="7287"/>
                    <a:pt x="10902" y="7287"/>
                  </a:cubicBezTo>
                  <a:cubicBezTo>
                    <a:pt x="12472" y="7287"/>
                    <a:pt x="12941" y="6877"/>
                    <a:pt x="13177" y="6409"/>
                  </a:cubicBezTo>
                  <a:cubicBezTo>
                    <a:pt x="13453" y="5856"/>
                    <a:pt x="12782" y="5516"/>
                    <a:pt x="11932" y="5085"/>
                  </a:cubicBezTo>
                  <a:cubicBezTo>
                    <a:pt x="11477" y="4853"/>
                    <a:pt x="10959" y="4590"/>
                    <a:pt x="10476" y="4259"/>
                  </a:cubicBezTo>
                  <a:cubicBezTo>
                    <a:pt x="9200" y="3381"/>
                    <a:pt x="6049" y="717"/>
                    <a:pt x="6018" y="690"/>
                  </a:cubicBezTo>
                  <a:cubicBezTo>
                    <a:pt x="5966" y="647"/>
                    <a:pt x="5901" y="624"/>
                    <a:pt x="5836" y="624"/>
                  </a:cubicBezTo>
                  <a:cubicBezTo>
                    <a:pt x="5788" y="624"/>
                    <a:pt x="5740" y="636"/>
                    <a:pt x="5697" y="661"/>
                  </a:cubicBezTo>
                  <a:cubicBezTo>
                    <a:pt x="5168" y="964"/>
                    <a:pt x="4681" y="1077"/>
                    <a:pt x="4250" y="1077"/>
                  </a:cubicBezTo>
                  <a:cubicBezTo>
                    <a:pt x="3017" y="1077"/>
                    <a:pt x="2236" y="154"/>
                    <a:pt x="2192" y="103"/>
                  </a:cubicBezTo>
                  <a:cubicBezTo>
                    <a:pt x="2139" y="38"/>
                    <a:pt x="2059" y="0"/>
                    <a:pt x="1977"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34"/>
            <p:cNvSpPr/>
            <p:nvPr/>
          </p:nvSpPr>
          <p:spPr>
            <a:xfrm>
              <a:off x="4521483" y="4255837"/>
              <a:ext cx="228431" cy="60843"/>
            </a:xfrm>
            <a:custGeom>
              <a:avLst/>
              <a:gdLst/>
              <a:ahLst/>
              <a:cxnLst/>
              <a:rect l="l" t="t" r="r" b="b"/>
              <a:pathLst>
                <a:path w="11988" h="3193" extrusionOk="0">
                  <a:moveTo>
                    <a:pt x="1" y="1"/>
                  </a:moveTo>
                  <a:lnTo>
                    <a:pt x="1" y="1"/>
                  </a:lnTo>
                  <a:cubicBezTo>
                    <a:pt x="11" y="457"/>
                    <a:pt x="117" y="834"/>
                    <a:pt x="396" y="1003"/>
                  </a:cubicBezTo>
                  <a:cubicBezTo>
                    <a:pt x="926" y="1329"/>
                    <a:pt x="1538" y="1390"/>
                    <a:pt x="2089" y="1390"/>
                  </a:cubicBezTo>
                  <a:cubicBezTo>
                    <a:pt x="2417" y="1390"/>
                    <a:pt x="2723" y="1369"/>
                    <a:pt x="2977" y="1369"/>
                  </a:cubicBezTo>
                  <a:cubicBezTo>
                    <a:pt x="3148" y="1369"/>
                    <a:pt x="3296" y="1378"/>
                    <a:pt x="3410" y="1411"/>
                  </a:cubicBezTo>
                  <a:cubicBezTo>
                    <a:pt x="3981" y="1573"/>
                    <a:pt x="4878" y="2633"/>
                    <a:pt x="7974" y="3040"/>
                  </a:cubicBezTo>
                  <a:cubicBezTo>
                    <a:pt x="8784" y="3147"/>
                    <a:pt x="9427" y="3192"/>
                    <a:pt x="9940" y="3192"/>
                  </a:cubicBezTo>
                  <a:cubicBezTo>
                    <a:pt x="11384" y="3192"/>
                    <a:pt x="11786" y="2832"/>
                    <a:pt x="11967" y="2472"/>
                  </a:cubicBezTo>
                  <a:cubicBezTo>
                    <a:pt x="11977" y="2447"/>
                    <a:pt x="11985" y="2422"/>
                    <a:pt x="11988" y="2396"/>
                  </a:cubicBezTo>
                  <a:lnTo>
                    <a:pt x="11988" y="2396"/>
                  </a:lnTo>
                  <a:cubicBezTo>
                    <a:pt x="11557" y="2454"/>
                    <a:pt x="11130" y="2480"/>
                    <a:pt x="10710" y="2480"/>
                  </a:cubicBezTo>
                  <a:cubicBezTo>
                    <a:pt x="9291" y="2480"/>
                    <a:pt x="7936" y="2190"/>
                    <a:pt x="6676" y="1893"/>
                  </a:cubicBezTo>
                  <a:cubicBezTo>
                    <a:pt x="4670" y="1421"/>
                    <a:pt x="4081" y="360"/>
                    <a:pt x="2195" y="360"/>
                  </a:cubicBezTo>
                  <a:cubicBezTo>
                    <a:pt x="1242" y="360"/>
                    <a:pt x="501" y="179"/>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34"/>
            <p:cNvSpPr/>
            <p:nvPr/>
          </p:nvSpPr>
          <p:spPr>
            <a:xfrm>
              <a:off x="4516052" y="4250483"/>
              <a:ext cx="239426" cy="71571"/>
            </a:xfrm>
            <a:custGeom>
              <a:avLst/>
              <a:gdLst/>
              <a:ahLst/>
              <a:cxnLst/>
              <a:rect l="l" t="t" r="r" b="b"/>
              <a:pathLst>
                <a:path w="12565" h="3756" extrusionOk="0">
                  <a:moveTo>
                    <a:pt x="612" y="679"/>
                  </a:moveTo>
                  <a:cubicBezTo>
                    <a:pt x="1196" y="841"/>
                    <a:pt x="1821" y="922"/>
                    <a:pt x="2480" y="922"/>
                  </a:cubicBezTo>
                  <a:cubicBezTo>
                    <a:pt x="3481" y="922"/>
                    <a:pt x="4092" y="1242"/>
                    <a:pt x="4801" y="1612"/>
                  </a:cubicBezTo>
                  <a:cubicBezTo>
                    <a:pt x="5359" y="1904"/>
                    <a:pt x="5994" y="2235"/>
                    <a:pt x="6895" y="2446"/>
                  </a:cubicBezTo>
                  <a:cubicBezTo>
                    <a:pt x="8194" y="2753"/>
                    <a:pt x="9561" y="3041"/>
                    <a:pt x="10990" y="3041"/>
                  </a:cubicBezTo>
                  <a:cubicBezTo>
                    <a:pt x="11164" y="3041"/>
                    <a:pt x="11338" y="3037"/>
                    <a:pt x="11514" y="3028"/>
                  </a:cubicBezTo>
                  <a:lnTo>
                    <a:pt x="11514" y="3028"/>
                  </a:lnTo>
                  <a:cubicBezTo>
                    <a:pt x="11258" y="3122"/>
                    <a:pt x="10860" y="3193"/>
                    <a:pt x="10231" y="3193"/>
                  </a:cubicBezTo>
                  <a:cubicBezTo>
                    <a:pt x="9740" y="3193"/>
                    <a:pt x="9109" y="3150"/>
                    <a:pt x="8295" y="3043"/>
                  </a:cubicBezTo>
                  <a:cubicBezTo>
                    <a:pt x="6064" y="2750"/>
                    <a:pt x="5014" y="2114"/>
                    <a:pt x="4387" y="1735"/>
                  </a:cubicBezTo>
                  <a:cubicBezTo>
                    <a:pt x="4148" y="1590"/>
                    <a:pt x="3958" y="1475"/>
                    <a:pt x="3773" y="1422"/>
                  </a:cubicBezTo>
                  <a:cubicBezTo>
                    <a:pt x="3628" y="1382"/>
                    <a:pt x="3456" y="1368"/>
                    <a:pt x="3264" y="1368"/>
                  </a:cubicBezTo>
                  <a:cubicBezTo>
                    <a:pt x="3140" y="1368"/>
                    <a:pt x="3006" y="1374"/>
                    <a:pt x="2864" y="1379"/>
                  </a:cubicBezTo>
                  <a:cubicBezTo>
                    <a:pt x="2706" y="1385"/>
                    <a:pt x="2538" y="1391"/>
                    <a:pt x="2366" y="1391"/>
                  </a:cubicBezTo>
                  <a:cubicBezTo>
                    <a:pt x="1852" y="1391"/>
                    <a:pt x="1296" y="1334"/>
                    <a:pt x="828" y="1046"/>
                  </a:cubicBezTo>
                  <a:cubicBezTo>
                    <a:pt x="716" y="976"/>
                    <a:pt x="650" y="838"/>
                    <a:pt x="612" y="679"/>
                  </a:cubicBezTo>
                  <a:close/>
                  <a:moveTo>
                    <a:pt x="286" y="0"/>
                  </a:moveTo>
                  <a:cubicBezTo>
                    <a:pt x="134" y="0"/>
                    <a:pt x="0" y="124"/>
                    <a:pt x="4" y="288"/>
                  </a:cubicBezTo>
                  <a:cubicBezTo>
                    <a:pt x="19" y="900"/>
                    <a:pt x="197" y="1316"/>
                    <a:pt x="533" y="1525"/>
                  </a:cubicBezTo>
                  <a:cubicBezTo>
                    <a:pt x="1123" y="1888"/>
                    <a:pt x="1796" y="1953"/>
                    <a:pt x="2379" y="1953"/>
                  </a:cubicBezTo>
                  <a:cubicBezTo>
                    <a:pt x="2558" y="1953"/>
                    <a:pt x="2728" y="1947"/>
                    <a:pt x="2884" y="1942"/>
                  </a:cubicBezTo>
                  <a:cubicBezTo>
                    <a:pt x="3017" y="1936"/>
                    <a:pt x="3147" y="1932"/>
                    <a:pt x="3264" y="1932"/>
                  </a:cubicBezTo>
                  <a:cubicBezTo>
                    <a:pt x="3409" y="1932"/>
                    <a:pt x="3534" y="1939"/>
                    <a:pt x="3618" y="1964"/>
                  </a:cubicBezTo>
                  <a:cubicBezTo>
                    <a:pt x="3732" y="1996"/>
                    <a:pt x="3892" y="2092"/>
                    <a:pt x="4096" y="2216"/>
                  </a:cubicBezTo>
                  <a:cubicBezTo>
                    <a:pt x="4762" y="2618"/>
                    <a:pt x="5874" y="3291"/>
                    <a:pt x="8222" y="3601"/>
                  </a:cubicBezTo>
                  <a:cubicBezTo>
                    <a:pt x="9039" y="3709"/>
                    <a:pt x="9697" y="3756"/>
                    <a:pt x="10229" y="3756"/>
                  </a:cubicBezTo>
                  <a:cubicBezTo>
                    <a:pt x="11799" y="3756"/>
                    <a:pt x="12268" y="3346"/>
                    <a:pt x="12504" y="2879"/>
                  </a:cubicBezTo>
                  <a:cubicBezTo>
                    <a:pt x="12529" y="2827"/>
                    <a:pt x="12545" y="2772"/>
                    <a:pt x="12553" y="2715"/>
                  </a:cubicBezTo>
                  <a:cubicBezTo>
                    <a:pt x="12564" y="2627"/>
                    <a:pt x="12535" y="2540"/>
                    <a:pt x="12472" y="2478"/>
                  </a:cubicBezTo>
                  <a:cubicBezTo>
                    <a:pt x="12418" y="2425"/>
                    <a:pt x="12346" y="2396"/>
                    <a:pt x="12270" y="2396"/>
                  </a:cubicBezTo>
                  <a:cubicBezTo>
                    <a:pt x="12259" y="2396"/>
                    <a:pt x="12248" y="2397"/>
                    <a:pt x="12236" y="2398"/>
                  </a:cubicBezTo>
                  <a:cubicBezTo>
                    <a:pt x="11822" y="2454"/>
                    <a:pt x="11410" y="2479"/>
                    <a:pt x="11003" y="2479"/>
                  </a:cubicBezTo>
                  <a:cubicBezTo>
                    <a:pt x="9627" y="2479"/>
                    <a:pt x="8293" y="2199"/>
                    <a:pt x="7025" y="1899"/>
                  </a:cubicBezTo>
                  <a:cubicBezTo>
                    <a:pt x="6192" y="1704"/>
                    <a:pt x="5618" y="1403"/>
                    <a:pt x="5062" y="1115"/>
                  </a:cubicBezTo>
                  <a:cubicBezTo>
                    <a:pt x="4321" y="727"/>
                    <a:pt x="3620" y="361"/>
                    <a:pt x="2482" y="361"/>
                  </a:cubicBezTo>
                  <a:cubicBezTo>
                    <a:pt x="1540" y="361"/>
                    <a:pt x="819" y="174"/>
                    <a:pt x="380" y="16"/>
                  </a:cubicBezTo>
                  <a:cubicBezTo>
                    <a:pt x="349" y="5"/>
                    <a:pt x="317" y="0"/>
                    <a:pt x="286"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34"/>
            <p:cNvSpPr/>
            <p:nvPr/>
          </p:nvSpPr>
          <p:spPr>
            <a:xfrm>
              <a:off x="3818982" y="2130728"/>
              <a:ext cx="867593" cy="2102071"/>
            </a:xfrm>
            <a:custGeom>
              <a:avLst/>
              <a:gdLst/>
              <a:ahLst/>
              <a:cxnLst/>
              <a:rect l="l" t="t" r="r" b="b"/>
              <a:pathLst>
                <a:path w="45531" h="110316" extrusionOk="0">
                  <a:moveTo>
                    <a:pt x="25090" y="1"/>
                  </a:moveTo>
                  <a:cubicBezTo>
                    <a:pt x="25090" y="1"/>
                    <a:pt x="25704" y="4124"/>
                    <a:pt x="24915" y="5791"/>
                  </a:cubicBezTo>
                  <a:cubicBezTo>
                    <a:pt x="24125" y="7458"/>
                    <a:pt x="21670" y="7631"/>
                    <a:pt x="19564" y="7984"/>
                  </a:cubicBezTo>
                  <a:cubicBezTo>
                    <a:pt x="17458" y="8336"/>
                    <a:pt x="12634" y="10176"/>
                    <a:pt x="13160" y="14913"/>
                  </a:cubicBezTo>
                  <a:cubicBezTo>
                    <a:pt x="13687" y="19650"/>
                    <a:pt x="19739" y="29915"/>
                    <a:pt x="19739" y="32810"/>
                  </a:cubicBezTo>
                  <a:cubicBezTo>
                    <a:pt x="19739" y="35705"/>
                    <a:pt x="17897" y="37196"/>
                    <a:pt x="15879" y="42811"/>
                  </a:cubicBezTo>
                  <a:cubicBezTo>
                    <a:pt x="13862" y="48426"/>
                    <a:pt x="14124" y="58864"/>
                    <a:pt x="14738" y="65620"/>
                  </a:cubicBezTo>
                  <a:cubicBezTo>
                    <a:pt x="15352" y="72374"/>
                    <a:pt x="17371" y="78778"/>
                    <a:pt x="17371" y="78778"/>
                  </a:cubicBezTo>
                  <a:cubicBezTo>
                    <a:pt x="17371" y="78778"/>
                    <a:pt x="12282" y="86936"/>
                    <a:pt x="10090" y="90445"/>
                  </a:cubicBezTo>
                  <a:cubicBezTo>
                    <a:pt x="7897" y="93956"/>
                    <a:pt x="1" y="109219"/>
                    <a:pt x="1" y="109219"/>
                  </a:cubicBezTo>
                  <a:cubicBezTo>
                    <a:pt x="1" y="109219"/>
                    <a:pt x="1" y="109745"/>
                    <a:pt x="1229" y="110097"/>
                  </a:cubicBezTo>
                  <a:cubicBezTo>
                    <a:pt x="1841" y="110272"/>
                    <a:pt x="2498" y="110316"/>
                    <a:pt x="3002" y="110316"/>
                  </a:cubicBezTo>
                  <a:cubicBezTo>
                    <a:pt x="3509" y="110316"/>
                    <a:pt x="3861" y="110272"/>
                    <a:pt x="3861" y="110272"/>
                  </a:cubicBezTo>
                  <a:cubicBezTo>
                    <a:pt x="3861" y="110272"/>
                    <a:pt x="18950" y="92112"/>
                    <a:pt x="21756" y="89042"/>
                  </a:cubicBezTo>
                  <a:cubicBezTo>
                    <a:pt x="24564" y="85972"/>
                    <a:pt x="27196" y="80621"/>
                    <a:pt x="27546" y="78164"/>
                  </a:cubicBezTo>
                  <a:cubicBezTo>
                    <a:pt x="27898" y="75706"/>
                    <a:pt x="27459" y="60707"/>
                    <a:pt x="27459" y="60706"/>
                  </a:cubicBezTo>
                  <a:lnTo>
                    <a:pt x="27459" y="60706"/>
                  </a:lnTo>
                  <a:cubicBezTo>
                    <a:pt x="27459" y="60706"/>
                    <a:pt x="30618" y="68251"/>
                    <a:pt x="33074" y="72111"/>
                  </a:cubicBezTo>
                  <a:cubicBezTo>
                    <a:pt x="35532" y="75972"/>
                    <a:pt x="37191" y="79392"/>
                    <a:pt x="37191" y="79392"/>
                  </a:cubicBezTo>
                  <a:cubicBezTo>
                    <a:pt x="37191" y="79392"/>
                    <a:pt x="36583" y="84568"/>
                    <a:pt x="37197" y="88955"/>
                  </a:cubicBezTo>
                  <a:cubicBezTo>
                    <a:pt x="37811" y="93340"/>
                    <a:pt x="37293" y="107423"/>
                    <a:pt x="37907" y="108564"/>
                  </a:cubicBezTo>
                  <a:cubicBezTo>
                    <a:pt x="38185" y="109079"/>
                    <a:pt x="38821" y="109264"/>
                    <a:pt x="39484" y="109264"/>
                  </a:cubicBezTo>
                  <a:cubicBezTo>
                    <a:pt x="40288" y="109264"/>
                    <a:pt x="41132" y="108991"/>
                    <a:pt x="41421" y="108702"/>
                  </a:cubicBezTo>
                  <a:cubicBezTo>
                    <a:pt x="41947" y="108176"/>
                    <a:pt x="42198" y="104746"/>
                    <a:pt x="42198" y="104746"/>
                  </a:cubicBezTo>
                  <a:cubicBezTo>
                    <a:pt x="42198" y="104746"/>
                    <a:pt x="43250" y="94043"/>
                    <a:pt x="43864" y="89042"/>
                  </a:cubicBezTo>
                  <a:cubicBezTo>
                    <a:pt x="44479" y="84043"/>
                    <a:pt x="45531" y="79743"/>
                    <a:pt x="45181" y="78603"/>
                  </a:cubicBezTo>
                  <a:cubicBezTo>
                    <a:pt x="44829" y="77462"/>
                    <a:pt x="42636" y="65270"/>
                    <a:pt x="40969" y="59479"/>
                  </a:cubicBezTo>
                  <a:cubicBezTo>
                    <a:pt x="39302" y="53689"/>
                    <a:pt x="34215" y="42900"/>
                    <a:pt x="33074" y="40092"/>
                  </a:cubicBezTo>
                  <a:cubicBezTo>
                    <a:pt x="31934" y="37285"/>
                    <a:pt x="31320" y="34741"/>
                    <a:pt x="31495" y="33863"/>
                  </a:cubicBezTo>
                  <a:cubicBezTo>
                    <a:pt x="31670" y="32987"/>
                    <a:pt x="35091" y="27723"/>
                    <a:pt x="35969" y="26319"/>
                  </a:cubicBezTo>
                  <a:cubicBezTo>
                    <a:pt x="36846" y="24915"/>
                    <a:pt x="37197" y="22372"/>
                    <a:pt x="36144" y="20091"/>
                  </a:cubicBezTo>
                  <a:cubicBezTo>
                    <a:pt x="35091" y="17810"/>
                    <a:pt x="36144" y="14740"/>
                    <a:pt x="35969" y="12898"/>
                  </a:cubicBezTo>
                  <a:cubicBezTo>
                    <a:pt x="35793" y="11054"/>
                    <a:pt x="33074" y="10265"/>
                    <a:pt x="31670" y="9564"/>
                  </a:cubicBezTo>
                  <a:cubicBezTo>
                    <a:pt x="30267" y="8862"/>
                    <a:pt x="29740" y="7281"/>
                    <a:pt x="29740" y="5967"/>
                  </a:cubicBezTo>
                  <a:cubicBezTo>
                    <a:pt x="29740" y="4652"/>
                    <a:pt x="30529" y="2808"/>
                    <a:pt x="30529" y="2808"/>
                  </a:cubicBezTo>
                  <a:cubicBezTo>
                    <a:pt x="30529" y="2808"/>
                    <a:pt x="26231" y="1"/>
                    <a:pt x="2509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34"/>
            <p:cNvSpPr/>
            <p:nvPr/>
          </p:nvSpPr>
          <p:spPr>
            <a:xfrm>
              <a:off x="3813647" y="2125393"/>
              <a:ext cx="875825" cy="2112780"/>
            </a:xfrm>
            <a:custGeom>
              <a:avLst/>
              <a:gdLst/>
              <a:ahLst/>
              <a:cxnLst/>
              <a:rect l="l" t="t" r="r" b="b"/>
              <a:pathLst>
                <a:path w="45963" h="110878" extrusionOk="0">
                  <a:moveTo>
                    <a:pt x="25697" y="619"/>
                  </a:moveTo>
                  <a:lnTo>
                    <a:pt x="25697" y="619"/>
                  </a:lnTo>
                  <a:cubicBezTo>
                    <a:pt x="26709" y="908"/>
                    <a:pt x="28945" y="2219"/>
                    <a:pt x="30460" y="3196"/>
                  </a:cubicBezTo>
                  <a:cubicBezTo>
                    <a:pt x="30248" y="3736"/>
                    <a:pt x="29737" y="5146"/>
                    <a:pt x="29737" y="6246"/>
                  </a:cubicBezTo>
                  <a:cubicBezTo>
                    <a:pt x="29737" y="7602"/>
                    <a:pt x="30285" y="9325"/>
                    <a:pt x="31823" y="10093"/>
                  </a:cubicBezTo>
                  <a:cubicBezTo>
                    <a:pt x="32084" y="10224"/>
                    <a:pt x="32390" y="10359"/>
                    <a:pt x="32718" y="10502"/>
                  </a:cubicBezTo>
                  <a:cubicBezTo>
                    <a:pt x="34110" y="11108"/>
                    <a:pt x="35839" y="11864"/>
                    <a:pt x="35968" y="13203"/>
                  </a:cubicBezTo>
                  <a:cubicBezTo>
                    <a:pt x="36026" y="13820"/>
                    <a:pt x="35937" y="14611"/>
                    <a:pt x="35842" y="15450"/>
                  </a:cubicBezTo>
                  <a:cubicBezTo>
                    <a:pt x="35658" y="17084"/>
                    <a:pt x="35451" y="18936"/>
                    <a:pt x="36167" y="20488"/>
                  </a:cubicBezTo>
                  <a:cubicBezTo>
                    <a:pt x="37209" y="22742"/>
                    <a:pt x="36815" y="25159"/>
                    <a:pt x="36008" y="26448"/>
                  </a:cubicBezTo>
                  <a:cubicBezTo>
                    <a:pt x="35864" y="26680"/>
                    <a:pt x="35651" y="27016"/>
                    <a:pt x="35394" y="27418"/>
                  </a:cubicBezTo>
                  <a:cubicBezTo>
                    <a:pt x="33584" y="30265"/>
                    <a:pt x="31642" y="33363"/>
                    <a:pt x="31497" y="34086"/>
                  </a:cubicBezTo>
                  <a:cubicBezTo>
                    <a:pt x="31303" y="35059"/>
                    <a:pt x="31958" y="37687"/>
                    <a:pt x="33092" y="40476"/>
                  </a:cubicBezTo>
                  <a:cubicBezTo>
                    <a:pt x="33383" y="41192"/>
                    <a:pt x="33923" y="42408"/>
                    <a:pt x="34605" y="43947"/>
                  </a:cubicBezTo>
                  <a:cubicBezTo>
                    <a:pt x="36649" y="48560"/>
                    <a:pt x="39738" y="55531"/>
                    <a:pt x="40977" y="59835"/>
                  </a:cubicBezTo>
                  <a:cubicBezTo>
                    <a:pt x="42093" y="63707"/>
                    <a:pt x="43435" y="70406"/>
                    <a:pt x="44322" y="74838"/>
                  </a:cubicBezTo>
                  <a:cubicBezTo>
                    <a:pt x="44756" y="77007"/>
                    <a:pt x="45070" y="78576"/>
                    <a:pt x="45189" y="78964"/>
                  </a:cubicBezTo>
                  <a:cubicBezTo>
                    <a:pt x="45386" y="79602"/>
                    <a:pt x="45054" y="81609"/>
                    <a:pt x="44669" y="83932"/>
                  </a:cubicBezTo>
                  <a:cubicBezTo>
                    <a:pt x="44403" y="85533"/>
                    <a:pt x="44101" y="87349"/>
                    <a:pt x="43864" y="89287"/>
                  </a:cubicBezTo>
                  <a:cubicBezTo>
                    <a:pt x="43257" y="94233"/>
                    <a:pt x="42207" y="104890"/>
                    <a:pt x="42197" y="105004"/>
                  </a:cubicBezTo>
                  <a:cubicBezTo>
                    <a:pt x="42076" y="106639"/>
                    <a:pt x="41784" y="108498"/>
                    <a:pt x="41501" y="108783"/>
                  </a:cubicBezTo>
                  <a:cubicBezTo>
                    <a:pt x="41278" y="109004"/>
                    <a:pt x="40505" y="109262"/>
                    <a:pt x="39761" y="109262"/>
                  </a:cubicBezTo>
                  <a:cubicBezTo>
                    <a:pt x="39623" y="109262"/>
                    <a:pt x="39486" y="109253"/>
                    <a:pt x="39354" y="109233"/>
                  </a:cubicBezTo>
                  <a:cubicBezTo>
                    <a:pt x="39038" y="109187"/>
                    <a:pt x="38621" y="109058"/>
                    <a:pt x="38434" y="108710"/>
                  </a:cubicBezTo>
                  <a:cubicBezTo>
                    <a:pt x="38157" y="108196"/>
                    <a:pt x="38132" y="103924"/>
                    <a:pt x="38112" y="100156"/>
                  </a:cubicBezTo>
                  <a:cubicBezTo>
                    <a:pt x="38088" y="96047"/>
                    <a:pt x="38062" y="91389"/>
                    <a:pt x="37754" y="89195"/>
                  </a:cubicBezTo>
                  <a:cubicBezTo>
                    <a:pt x="37152" y="84896"/>
                    <a:pt x="37743" y="79755"/>
                    <a:pt x="37748" y="79704"/>
                  </a:cubicBezTo>
                  <a:cubicBezTo>
                    <a:pt x="37756" y="79651"/>
                    <a:pt x="37747" y="79597"/>
                    <a:pt x="37722" y="79548"/>
                  </a:cubicBezTo>
                  <a:cubicBezTo>
                    <a:pt x="37706" y="79514"/>
                    <a:pt x="36027" y="76068"/>
                    <a:pt x="33590" y="72239"/>
                  </a:cubicBezTo>
                  <a:cubicBezTo>
                    <a:pt x="31175" y="68445"/>
                    <a:pt x="28029" y="60952"/>
                    <a:pt x="27999" y="60878"/>
                  </a:cubicBezTo>
                  <a:cubicBezTo>
                    <a:pt x="27953" y="60772"/>
                    <a:pt x="27850" y="60705"/>
                    <a:pt x="27739" y="60705"/>
                  </a:cubicBezTo>
                  <a:cubicBezTo>
                    <a:pt x="27720" y="60705"/>
                    <a:pt x="27699" y="60707"/>
                    <a:pt x="27679" y="60712"/>
                  </a:cubicBezTo>
                  <a:cubicBezTo>
                    <a:pt x="27546" y="60741"/>
                    <a:pt x="27453" y="60859"/>
                    <a:pt x="27458" y="60995"/>
                  </a:cubicBezTo>
                  <a:cubicBezTo>
                    <a:pt x="27463" y="61145"/>
                    <a:pt x="27892" y="75999"/>
                    <a:pt x="27549" y="78404"/>
                  </a:cubicBezTo>
                  <a:cubicBezTo>
                    <a:pt x="27205" y="80805"/>
                    <a:pt x="24579" y="86127"/>
                    <a:pt x="21829" y="89133"/>
                  </a:cubicBezTo>
                  <a:cubicBezTo>
                    <a:pt x="19152" y="92063"/>
                    <a:pt x="5143" y="108907"/>
                    <a:pt x="3998" y="110283"/>
                  </a:cubicBezTo>
                  <a:cubicBezTo>
                    <a:pt x="3861" y="110296"/>
                    <a:pt x="3604" y="110314"/>
                    <a:pt x="3282" y="110314"/>
                  </a:cubicBezTo>
                  <a:cubicBezTo>
                    <a:pt x="2798" y="110314"/>
                    <a:pt x="2169" y="110272"/>
                    <a:pt x="1586" y="110107"/>
                  </a:cubicBezTo>
                  <a:cubicBezTo>
                    <a:pt x="835" y="109891"/>
                    <a:pt x="632" y="109628"/>
                    <a:pt x="580" y="109534"/>
                  </a:cubicBezTo>
                  <a:cubicBezTo>
                    <a:pt x="1249" y="108243"/>
                    <a:pt x="8535" y="94192"/>
                    <a:pt x="10606" y="90874"/>
                  </a:cubicBezTo>
                  <a:cubicBezTo>
                    <a:pt x="12799" y="87365"/>
                    <a:pt x="17887" y="79207"/>
                    <a:pt x="17887" y="79207"/>
                  </a:cubicBezTo>
                  <a:cubicBezTo>
                    <a:pt x="17931" y="79137"/>
                    <a:pt x="17943" y="79050"/>
                    <a:pt x="17918" y="78973"/>
                  </a:cubicBezTo>
                  <a:cubicBezTo>
                    <a:pt x="17897" y="78909"/>
                    <a:pt x="15902" y="72521"/>
                    <a:pt x="15297" y="65873"/>
                  </a:cubicBezTo>
                  <a:cubicBezTo>
                    <a:pt x="14611" y="58327"/>
                    <a:pt x="14546" y="48404"/>
                    <a:pt x="16423" y="43186"/>
                  </a:cubicBezTo>
                  <a:cubicBezTo>
                    <a:pt x="17279" y="40801"/>
                    <a:pt x="18106" y="39163"/>
                    <a:pt x="18769" y="37845"/>
                  </a:cubicBezTo>
                  <a:cubicBezTo>
                    <a:pt x="19658" y="36086"/>
                    <a:pt x="20299" y="34814"/>
                    <a:pt x="20299" y="33089"/>
                  </a:cubicBezTo>
                  <a:cubicBezTo>
                    <a:pt x="20299" y="31656"/>
                    <a:pt x="18968" y="28694"/>
                    <a:pt x="17428" y="25264"/>
                  </a:cubicBezTo>
                  <a:cubicBezTo>
                    <a:pt x="15816" y="21676"/>
                    <a:pt x="13990" y="17610"/>
                    <a:pt x="13717" y="15163"/>
                  </a:cubicBezTo>
                  <a:cubicBezTo>
                    <a:pt x="13235" y="10819"/>
                    <a:pt x="17543" y="8931"/>
                    <a:pt x="19888" y="8540"/>
                  </a:cubicBezTo>
                  <a:cubicBezTo>
                    <a:pt x="20132" y="8499"/>
                    <a:pt x="20380" y="8461"/>
                    <a:pt x="20629" y="8423"/>
                  </a:cubicBezTo>
                  <a:cubicBezTo>
                    <a:pt x="22624" y="8116"/>
                    <a:pt x="24686" y="7798"/>
                    <a:pt x="25448" y="6190"/>
                  </a:cubicBezTo>
                  <a:cubicBezTo>
                    <a:pt x="26129" y="4754"/>
                    <a:pt x="25830" y="1697"/>
                    <a:pt x="25697" y="619"/>
                  </a:cubicBezTo>
                  <a:close/>
                  <a:moveTo>
                    <a:pt x="25368" y="1"/>
                  </a:moveTo>
                  <a:cubicBezTo>
                    <a:pt x="25197" y="1"/>
                    <a:pt x="25067" y="153"/>
                    <a:pt x="25092" y="323"/>
                  </a:cubicBezTo>
                  <a:cubicBezTo>
                    <a:pt x="25099" y="362"/>
                    <a:pt x="25685" y="4379"/>
                    <a:pt x="24942" y="5951"/>
                  </a:cubicBezTo>
                  <a:cubicBezTo>
                    <a:pt x="24307" y="7289"/>
                    <a:pt x="22395" y="7585"/>
                    <a:pt x="20546" y="7869"/>
                  </a:cubicBezTo>
                  <a:cubicBezTo>
                    <a:pt x="20294" y="7907"/>
                    <a:pt x="20044" y="7946"/>
                    <a:pt x="19798" y="7987"/>
                  </a:cubicBezTo>
                  <a:cubicBezTo>
                    <a:pt x="17270" y="8409"/>
                    <a:pt x="12632" y="10464"/>
                    <a:pt x="13160" y="15225"/>
                  </a:cubicBezTo>
                  <a:cubicBezTo>
                    <a:pt x="13442" y="17762"/>
                    <a:pt x="15288" y="21870"/>
                    <a:pt x="16916" y="25496"/>
                  </a:cubicBezTo>
                  <a:cubicBezTo>
                    <a:pt x="18367" y="28726"/>
                    <a:pt x="19738" y="31778"/>
                    <a:pt x="19738" y="33090"/>
                  </a:cubicBezTo>
                  <a:cubicBezTo>
                    <a:pt x="19738" y="34681"/>
                    <a:pt x="19154" y="35839"/>
                    <a:pt x="18269" y="37594"/>
                  </a:cubicBezTo>
                  <a:cubicBezTo>
                    <a:pt x="17598" y="38924"/>
                    <a:pt x="16763" y="40581"/>
                    <a:pt x="15895" y="42996"/>
                  </a:cubicBezTo>
                  <a:cubicBezTo>
                    <a:pt x="13496" y="49673"/>
                    <a:pt x="14403" y="62234"/>
                    <a:pt x="14738" y="65926"/>
                  </a:cubicBezTo>
                  <a:cubicBezTo>
                    <a:pt x="15303" y="72120"/>
                    <a:pt x="17062" y="78089"/>
                    <a:pt x="17345" y="79018"/>
                  </a:cubicBezTo>
                  <a:cubicBezTo>
                    <a:pt x="16735" y="79996"/>
                    <a:pt x="12176" y="87305"/>
                    <a:pt x="10131" y="90577"/>
                  </a:cubicBezTo>
                  <a:cubicBezTo>
                    <a:pt x="7956" y="94055"/>
                    <a:pt x="110" y="109217"/>
                    <a:pt x="31" y="109370"/>
                  </a:cubicBezTo>
                  <a:cubicBezTo>
                    <a:pt x="11" y="109410"/>
                    <a:pt x="1" y="109455"/>
                    <a:pt x="1" y="109499"/>
                  </a:cubicBezTo>
                  <a:cubicBezTo>
                    <a:pt x="1" y="109623"/>
                    <a:pt x="69" y="110257"/>
                    <a:pt x="1431" y="110646"/>
                  </a:cubicBezTo>
                  <a:cubicBezTo>
                    <a:pt x="2079" y="110832"/>
                    <a:pt x="2763" y="110877"/>
                    <a:pt x="3286" y="110877"/>
                  </a:cubicBezTo>
                  <a:cubicBezTo>
                    <a:pt x="3311" y="110877"/>
                    <a:pt x="3336" y="110877"/>
                    <a:pt x="3361" y="110877"/>
                  </a:cubicBezTo>
                  <a:cubicBezTo>
                    <a:pt x="3633" y="110877"/>
                    <a:pt x="3905" y="110863"/>
                    <a:pt x="4176" y="110833"/>
                  </a:cubicBezTo>
                  <a:cubicBezTo>
                    <a:pt x="4248" y="110824"/>
                    <a:pt x="4312" y="110788"/>
                    <a:pt x="4358" y="110734"/>
                  </a:cubicBezTo>
                  <a:cubicBezTo>
                    <a:pt x="4509" y="110552"/>
                    <a:pt x="19474" y="92544"/>
                    <a:pt x="22245" y="89513"/>
                  </a:cubicBezTo>
                  <a:cubicBezTo>
                    <a:pt x="25105" y="86385"/>
                    <a:pt x="27745" y="81016"/>
                    <a:pt x="28107" y="78486"/>
                  </a:cubicBezTo>
                  <a:cubicBezTo>
                    <a:pt x="28395" y="76466"/>
                    <a:pt x="28162" y="66301"/>
                    <a:pt x="28061" y="62446"/>
                  </a:cubicBezTo>
                  <a:lnTo>
                    <a:pt x="28061" y="62446"/>
                  </a:lnTo>
                  <a:cubicBezTo>
                    <a:pt x="29092" y="64804"/>
                    <a:pt x="31305" y="69694"/>
                    <a:pt x="33118" y="72544"/>
                  </a:cubicBezTo>
                  <a:cubicBezTo>
                    <a:pt x="35342" y="76039"/>
                    <a:pt x="36929" y="79211"/>
                    <a:pt x="37183" y="79724"/>
                  </a:cubicBezTo>
                  <a:cubicBezTo>
                    <a:pt x="37110" y="80411"/>
                    <a:pt x="36630" y="85207"/>
                    <a:pt x="37199" y="89276"/>
                  </a:cubicBezTo>
                  <a:cubicBezTo>
                    <a:pt x="37500" y="91433"/>
                    <a:pt x="37527" y="96071"/>
                    <a:pt x="37550" y="100162"/>
                  </a:cubicBezTo>
                  <a:cubicBezTo>
                    <a:pt x="37579" y="105234"/>
                    <a:pt x="37614" y="108373"/>
                    <a:pt x="37939" y="108978"/>
                  </a:cubicBezTo>
                  <a:cubicBezTo>
                    <a:pt x="38176" y="109418"/>
                    <a:pt x="38638" y="109700"/>
                    <a:pt x="39274" y="109793"/>
                  </a:cubicBezTo>
                  <a:cubicBezTo>
                    <a:pt x="39434" y="109816"/>
                    <a:pt x="39599" y="109827"/>
                    <a:pt x="39765" y="109827"/>
                  </a:cubicBezTo>
                  <a:cubicBezTo>
                    <a:pt x="40643" y="109827"/>
                    <a:pt x="41554" y="109527"/>
                    <a:pt x="41899" y="109182"/>
                  </a:cubicBezTo>
                  <a:cubicBezTo>
                    <a:pt x="42469" y="108610"/>
                    <a:pt x="42713" y="105638"/>
                    <a:pt x="42755" y="105055"/>
                  </a:cubicBezTo>
                  <a:cubicBezTo>
                    <a:pt x="42765" y="104947"/>
                    <a:pt x="43816" y="94297"/>
                    <a:pt x="44422" y="89357"/>
                  </a:cubicBezTo>
                  <a:cubicBezTo>
                    <a:pt x="44659" y="87431"/>
                    <a:pt x="44958" y="85622"/>
                    <a:pt x="45223" y="84027"/>
                  </a:cubicBezTo>
                  <a:cubicBezTo>
                    <a:pt x="45652" y="81436"/>
                    <a:pt x="45962" y="79564"/>
                    <a:pt x="45728" y="78803"/>
                  </a:cubicBezTo>
                  <a:cubicBezTo>
                    <a:pt x="45615" y="78439"/>
                    <a:pt x="45289" y="76803"/>
                    <a:pt x="44873" y="74729"/>
                  </a:cubicBezTo>
                  <a:cubicBezTo>
                    <a:pt x="43983" y="70288"/>
                    <a:pt x="42640" y="63576"/>
                    <a:pt x="41519" y="59682"/>
                  </a:cubicBezTo>
                  <a:cubicBezTo>
                    <a:pt x="40270" y="55342"/>
                    <a:pt x="37169" y="48350"/>
                    <a:pt x="35119" y="43722"/>
                  </a:cubicBezTo>
                  <a:cubicBezTo>
                    <a:pt x="34439" y="42187"/>
                    <a:pt x="33901" y="40975"/>
                    <a:pt x="33614" y="40267"/>
                  </a:cubicBezTo>
                  <a:cubicBezTo>
                    <a:pt x="32405" y="37290"/>
                    <a:pt x="31906" y="34919"/>
                    <a:pt x="32050" y="34199"/>
                  </a:cubicBezTo>
                  <a:cubicBezTo>
                    <a:pt x="32186" y="33517"/>
                    <a:pt x="34767" y="29457"/>
                    <a:pt x="35870" y="27723"/>
                  </a:cubicBezTo>
                  <a:cubicBezTo>
                    <a:pt x="36128" y="27318"/>
                    <a:pt x="36342" y="26981"/>
                    <a:pt x="36487" y="26749"/>
                  </a:cubicBezTo>
                  <a:cubicBezTo>
                    <a:pt x="37371" y="25334"/>
                    <a:pt x="37808" y="22699"/>
                    <a:pt x="36679" y="20253"/>
                  </a:cubicBezTo>
                  <a:cubicBezTo>
                    <a:pt x="36029" y="18844"/>
                    <a:pt x="36227" y="17075"/>
                    <a:pt x="36402" y="15516"/>
                  </a:cubicBezTo>
                  <a:cubicBezTo>
                    <a:pt x="36500" y="14646"/>
                    <a:pt x="36592" y="13827"/>
                    <a:pt x="36528" y="13152"/>
                  </a:cubicBezTo>
                  <a:cubicBezTo>
                    <a:pt x="36370" y="11483"/>
                    <a:pt x="34390" y="10618"/>
                    <a:pt x="32944" y="9988"/>
                  </a:cubicBezTo>
                  <a:cubicBezTo>
                    <a:pt x="32626" y="9850"/>
                    <a:pt x="32329" y="9720"/>
                    <a:pt x="32075" y="9593"/>
                  </a:cubicBezTo>
                  <a:cubicBezTo>
                    <a:pt x="30767" y="8938"/>
                    <a:pt x="30301" y="7436"/>
                    <a:pt x="30301" y="6247"/>
                  </a:cubicBezTo>
                  <a:cubicBezTo>
                    <a:pt x="30301" y="5006"/>
                    <a:pt x="31060" y="3218"/>
                    <a:pt x="31067" y="3199"/>
                  </a:cubicBezTo>
                  <a:cubicBezTo>
                    <a:pt x="31121" y="3074"/>
                    <a:pt x="31077" y="2928"/>
                    <a:pt x="30964" y="2853"/>
                  </a:cubicBezTo>
                  <a:cubicBezTo>
                    <a:pt x="30516" y="2562"/>
                    <a:pt x="26561" y="1"/>
                    <a:pt x="25370" y="1"/>
                  </a:cubicBezTo>
                  <a:cubicBezTo>
                    <a:pt x="25370" y="1"/>
                    <a:pt x="25369" y="1"/>
                    <a:pt x="25368"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34"/>
            <p:cNvSpPr/>
            <p:nvPr/>
          </p:nvSpPr>
          <p:spPr>
            <a:xfrm>
              <a:off x="4471959" y="2414229"/>
              <a:ext cx="34032" cy="79383"/>
            </a:xfrm>
            <a:custGeom>
              <a:avLst/>
              <a:gdLst/>
              <a:ahLst/>
              <a:cxnLst/>
              <a:rect l="l" t="t" r="r" b="b"/>
              <a:pathLst>
                <a:path w="1786" h="4166" extrusionOk="0">
                  <a:moveTo>
                    <a:pt x="303" y="0"/>
                  </a:moveTo>
                  <a:cubicBezTo>
                    <a:pt x="289" y="0"/>
                    <a:pt x="274" y="1"/>
                    <a:pt x="260" y="3"/>
                  </a:cubicBezTo>
                  <a:cubicBezTo>
                    <a:pt x="107" y="28"/>
                    <a:pt x="1" y="172"/>
                    <a:pt x="27" y="327"/>
                  </a:cubicBezTo>
                  <a:cubicBezTo>
                    <a:pt x="181" y="1341"/>
                    <a:pt x="1150" y="3878"/>
                    <a:pt x="1191" y="3985"/>
                  </a:cubicBezTo>
                  <a:cubicBezTo>
                    <a:pt x="1231" y="4094"/>
                    <a:pt x="1336" y="4166"/>
                    <a:pt x="1453" y="4166"/>
                  </a:cubicBezTo>
                  <a:cubicBezTo>
                    <a:pt x="1650" y="4166"/>
                    <a:pt x="1786" y="3969"/>
                    <a:pt x="1716" y="3785"/>
                  </a:cubicBezTo>
                  <a:cubicBezTo>
                    <a:pt x="1705" y="3759"/>
                    <a:pt x="728" y="1196"/>
                    <a:pt x="581" y="241"/>
                  </a:cubicBezTo>
                  <a:cubicBezTo>
                    <a:pt x="561" y="101"/>
                    <a:pt x="440" y="0"/>
                    <a:pt x="30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34"/>
            <p:cNvSpPr/>
            <p:nvPr/>
          </p:nvSpPr>
          <p:spPr>
            <a:xfrm>
              <a:off x="4276817" y="2645537"/>
              <a:ext cx="102554" cy="34871"/>
            </a:xfrm>
            <a:custGeom>
              <a:avLst/>
              <a:gdLst/>
              <a:ahLst/>
              <a:cxnLst/>
              <a:rect l="l" t="t" r="r" b="b"/>
              <a:pathLst>
                <a:path w="5382" h="1830" extrusionOk="0">
                  <a:moveTo>
                    <a:pt x="5061" y="1"/>
                  </a:moveTo>
                  <a:cubicBezTo>
                    <a:pt x="5020" y="1"/>
                    <a:pt x="4979" y="9"/>
                    <a:pt x="4940" y="28"/>
                  </a:cubicBezTo>
                  <a:cubicBezTo>
                    <a:pt x="2779" y="1110"/>
                    <a:pt x="1374" y="1265"/>
                    <a:pt x="744" y="1265"/>
                  </a:cubicBezTo>
                  <a:cubicBezTo>
                    <a:pt x="497" y="1265"/>
                    <a:pt x="369" y="1241"/>
                    <a:pt x="362" y="1240"/>
                  </a:cubicBezTo>
                  <a:cubicBezTo>
                    <a:pt x="344" y="1236"/>
                    <a:pt x="326" y="1235"/>
                    <a:pt x="308" y="1235"/>
                  </a:cubicBezTo>
                  <a:cubicBezTo>
                    <a:pt x="178" y="1235"/>
                    <a:pt x="62" y="1325"/>
                    <a:pt x="32" y="1456"/>
                  </a:cubicBezTo>
                  <a:cubicBezTo>
                    <a:pt x="0" y="1604"/>
                    <a:pt x="94" y="1753"/>
                    <a:pt x="241" y="1790"/>
                  </a:cubicBezTo>
                  <a:cubicBezTo>
                    <a:pt x="263" y="1794"/>
                    <a:pt x="433" y="1829"/>
                    <a:pt x="753" y="1829"/>
                  </a:cubicBezTo>
                  <a:cubicBezTo>
                    <a:pt x="1475" y="1829"/>
                    <a:pt x="2955" y="1648"/>
                    <a:pt x="5192" y="531"/>
                  </a:cubicBezTo>
                  <a:cubicBezTo>
                    <a:pt x="5328" y="460"/>
                    <a:pt x="5382" y="293"/>
                    <a:pt x="5313" y="156"/>
                  </a:cubicBezTo>
                  <a:cubicBezTo>
                    <a:pt x="5264" y="58"/>
                    <a:pt x="5164" y="1"/>
                    <a:pt x="506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34"/>
            <p:cNvSpPr/>
            <p:nvPr/>
          </p:nvSpPr>
          <p:spPr>
            <a:xfrm>
              <a:off x="3818982" y="2883248"/>
              <a:ext cx="867593" cy="1349551"/>
            </a:xfrm>
            <a:custGeom>
              <a:avLst/>
              <a:gdLst/>
              <a:ahLst/>
              <a:cxnLst/>
              <a:rect l="l" t="t" r="r" b="b"/>
              <a:pathLst>
                <a:path w="45531" h="70824" extrusionOk="0">
                  <a:moveTo>
                    <a:pt x="17240" y="1"/>
                  </a:moveTo>
                  <a:cubicBezTo>
                    <a:pt x="16809" y="931"/>
                    <a:pt x="16350" y="2009"/>
                    <a:pt x="15879" y="3319"/>
                  </a:cubicBezTo>
                  <a:cubicBezTo>
                    <a:pt x="13862" y="8934"/>
                    <a:pt x="14124" y="19372"/>
                    <a:pt x="14738" y="26128"/>
                  </a:cubicBezTo>
                  <a:cubicBezTo>
                    <a:pt x="15352" y="32882"/>
                    <a:pt x="17371" y="39286"/>
                    <a:pt x="17371" y="39286"/>
                  </a:cubicBezTo>
                  <a:cubicBezTo>
                    <a:pt x="17371" y="39286"/>
                    <a:pt x="12282" y="47444"/>
                    <a:pt x="10090" y="50953"/>
                  </a:cubicBezTo>
                  <a:cubicBezTo>
                    <a:pt x="7897" y="54462"/>
                    <a:pt x="1" y="69727"/>
                    <a:pt x="1" y="69727"/>
                  </a:cubicBezTo>
                  <a:cubicBezTo>
                    <a:pt x="1" y="69727"/>
                    <a:pt x="1" y="70253"/>
                    <a:pt x="1229" y="70605"/>
                  </a:cubicBezTo>
                  <a:cubicBezTo>
                    <a:pt x="1843" y="70780"/>
                    <a:pt x="2501" y="70823"/>
                    <a:pt x="3006" y="70823"/>
                  </a:cubicBezTo>
                  <a:cubicBezTo>
                    <a:pt x="3510" y="70823"/>
                    <a:pt x="3861" y="70780"/>
                    <a:pt x="3861" y="70780"/>
                  </a:cubicBezTo>
                  <a:cubicBezTo>
                    <a:pt x="3861" y="70780"/>
                    <a:pt x="18950" y="52620"/>
                    <a:pt x="21756" y="49550"/>
                  </a:cubicBezTo>
                  <a:cubicBezTo>
                    <a:pt x="24564" y="46479"/>
                    <a:pt x="27196" y="41129"/>
                    <a:pt x="27546" y="38672"/>
                  </a:cubicBezTo>
                  <a:cubicBezTo>
                    <a:pt x="27898" y="36214"/>
                    <a:pt x="27459" y="21215"/>
                    <a:pt x="27459" y="21214"/>
                  </a:cubicBezTo>
                  <a:lnTo>
                    <a:pt x="27459" y="21214"/>
                  </a:lnTo>
                  <a:cubicBezTo>
                    <a:pt x="27459" y="21214"/>
                    <a:pt x="30618" y="28759"/>
                    <a:pt x="33074" y="32619"/>
                  </a:cubicBezTo>
                  <a:cubicBezTo>
                    <a:pt x="35532" y="36478"/>
                    <a:pt x="37191" y="39900"/>
                    <a:pt x="37191" y="39900"/>
                  </a:cubicBezTo>
                  <a:cubicBezTo>
                    <a:pt x="37191" y="39900"/>
                    <a:pt x="36583" y="45076"/>
                    <a:pt x="37197" y="49463"/>
                  </a:cubicBezTo>
                  <a:cubicBezTo>
                    <a:pt x="37811" y="53848"/>
                    <a:pt x="37293" y="67931"/>
                    <a:pt x="37907" y="69072"/>
                  </a:cubicBezTo>
                  <a:cubicBezTo>
                    <a:pt x="38185" y="69587"/>
                    <a:pt x="38821" y="69772"/>
                    <a:pt x="39484" y="69772"/>
                  </a:cubicBezTo>
                  <a:cubicBezTo>
                    <a:pt x="40288" y="69772"/>
                    <a:pt x="41132" y="69499"/>
                    <a:pt x="41421" y="69210"/>
                  </a:cubicBezTo>
                  <a:cubicBezTo>
                    <a:pt x="41947" y="68684"/>
                    <a:pt x="42198" y="65254"/>
                    <a:pt x="42198" y="65254"/>
                  </a:cubicBezTo>
                  <a:cubicBezTo>
                    <a:pt x="42198" y="65254"/>
                    <a:pt x="43250" y="54551"/>
                    <a:pt x="43864" y="49550"/>
                  </a:cubicBezTo>
                  <a:cubicBezTo>
                    <a:pt x="44479" y="44551"/>
                    <a:pt x="45531" y="40251"/>
                    <a:pt x="45181" y="39111"/>
                  </a:cubicBezTo>
                  <a:cubicBezTo>
                    <a:pt x="44829" y="37970"/>
                    <a:pt x="42636" y="25776"/>
                    <a:pt x="40969" y="19986"/>
                  </a:cubicBezTo>
                  <a:cubicBezTo>
                    <a:pt x="39376" y="14453"/>
                    <a:pt x="34661" y="4357"/>
                    <a:pt x="33251" y="1023"/>
                  </a:cubicBezTo>
                  <a:cubicBezTo>
                    <a:pt x="30986" y="1871"/>
                    <a:pt x="28774" y="2193"/>
                    <a:pt x="26723" y="2193"/>
                  </a:cubicBezTo>
                  <a:cubicBezTo>
                    <a:pt x="22649" y="2193"/>
                    <a:pt x="19208" y="926"/>
                    <a:pt x="1724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34"/>
            <p:cNvSpPr/>
            <p:nvPr/>
          </p:nvSpPr>
          <p:spPr>
            <a:xfrm>
              <a:off x="3813647" y="2877894"/>
              <a:ext cx="875844" cy="1360260"/>
            </a:xfrm>
            <a:custGeom>
              <a:avLst/>
              <a:gdLst/>
              <a:ahLst/>
              <a:cxnLst/>
              <a:rect l="l" t="t" r="r" b="b"/>
              <a:pathLst>
                <a:path w="45964" h="71386" extrusionOk="0">
                  <a:moveTo>
                    <a:pt x="17657" y="654"/>
                  </a:moveTo>
                  <a:cubicBezTo>
                    <a:pt x="19756" y="1609"/>
                    <a:pt x="23090" y="2759"/>
                    <a:pt x="26989" y="2759"/>
                  </a:cubicBezTo>
                  <a:cubicBezTo>
                    <a:pt x="28999" y="2759"/>
                    <a:pt x="31158" y="2453"/>
                    <a:pt x="33376" y="1659"/>
                  </a:cubicBezTo>
                  <a:cubicBezTo>
                    <a:pt x="33681" y="2372"/>
                    <a:pt x="34108" y="3334"/>
                    <a:pt x="34607" y="4460"/>
                  </a:cubicBezTo>
                  <a:cubicBezTo>
                    <a:pt x="36650" y="9072"/>
                    <a:pt x="39739" y="16040"/>
                    <a:pt x="40979" y="20344"/>
                  </a:cubicBezTo>
                  <a:cubicBezTo>
                    <a:pt x="42093" y="24216"/>
                    <a:pt x="43435" y="30915"/>
                    <a:pt x="44322" y="35347"/>
                  </a:cubicBezTo>
                  <a:cubicBezTo>
                    <a:pt x="44756" y="37516"/>
                    <a:pt x="45071" y="39085"/>
                    <a:pt x="45191" y="39473"/>
                  </a:cubicBezTo>
                  <a:cubicBezTo>
                    <a:pt x="45386" y="40111"/>
                    <a:pt x="45054" y="42118"/>
                    <a:pt x="44669" y="44441"/>
                  </a:cubicBezTo>
                  <a:cubicBezTo>
                    <a:pt x="44403" y="46042"/>
                    <a:pt x="44101" y="47858"/>
                    <a:pt x="43864" y="49796"/>
                  </a:cubicBezTo>
                  <a:cubicBezTo>
                    <a:pt x="43257" y="54742"/>
                    <a:pt x="42207" y="65399"/>
                    <a:pt x="42197" y="65513"/>
                  </a:cubicBezTo>
                  <a:cubicBezTo>
                    <a:pt x="42077" y="67148"/>
                    <a:pt x="41784" y="69007"/>
                    <a:pt x="41501" y="69292"/>
                  </a:cubicBezTo>
                  <a:cubicBezTo>
                    <a:pt x="41278" y="69513"/>
                    <a:pt x="40505" y="69771"/>
                    <a:pt x="39761" y="69771"/>
                  </a:cubicBezTo>
                  <a:cubicBezTo>
                    <a:pt x="39623" y="69771"/>
                    <a:pt x="39486" y="69762"/>
                    <a:pt x="39354" y="69742"/>
                  </a:cubicBezTo>
                  <a:cubicBezTo>
                    <a:pt x="39038" y="69696"/>
                    <a:pt x="38622" y="69567"/>
                    <a:pt x="38434" y="69219"/>
                  </a:cubicBezTo>
                  <a:cubicBezTo>
                    <a:pt x="38157" y="68705"/>
                    <a:pt x="38133" y="64433"/>
                    <a:pt x="38112" y="60665"/>
                  </a:cubicBezTo>
                  <a:cubicBezTo>
                    <a:pt x="38088" y="56556"/>
                    <a:pt x="38062" y="51898"/>
                    <a:pt x="37754" y="49704"/>
                  </a:cubicBezTo>
                  <a:cubicBezTo>
                    <a:pt x="37153" y="45405"/>
                    <a:pt x="37743" y="40264"/>
                    <a:pt x="37750" y="40213"/>
                  </a:cubicBezTo>
                  <a:cubicBezTo>
                    <a:pt x="37756" y="40160"/>
                    <a:pt x="37747" y="40106"/>
                    <a:pt x="37724" y="40057"/>
                  </a:cubicBezTo>
                  <a:cubicBezTo>
                    <a:pt x="37706" y="40023"/>
                    <a:pt x="36027" y="36577"/>
                    <a:pt x="33590" y="32748"/>
                  </a:cubicBezTo>
                  <a:cubicBezTo>
                    <a:pt x="31175" y="28954"/>
                    <a:pt x="28029" y="21461"/>
                    <a:pt x="27999" y="21387"/>
                  </a:cubicBezTo>
                  <a:cubicBezTo>
                    <a:pt x="27953" y="21281"/>
                    <a:pt x="27850" y="21214"/>
                    <a:pt x="27739" y="21214"/>
                  </a:cubicBezTo>
                  <a:cubicBezTo>
                    <a:pt x="27720" y="21214"/>
                    <a:pt x="27699" y="21216"/>
                    <a:pt x="27679" y="21221"/>
                  </a:cubicBezTo>
                  <a:cubicBezTo>
                    <a:pt x="27546" y="21250"/>
                    <a:pt x="27453" y="21368"/>
                    <a:pt x="27458" y="21504"/>
                  </a:cubicBezTo>
                  <a:cubicBezTo>
                    <a:pt x="27462" y="21654"/>
                    <a:pt x="27892" y="36508"/>
                    <a:pt x="27549" y="38913"/>
                  </a:cubicBezTo>
                  <a:cubicBezTo>
                    <a:pt x="27205" y="41314"/>
                    <a:pt x="24579" y="46636"/>
                    <a:pt x="21829" y="49642"/>
                  </a:cubicBezTo>
                  <a:cubicBezTo>
                    <a:pt x="19152" y="52572"/>
                    <a:pt x="5143" y="69416"/>
                    <a:pt x="3998" y="70792"/>
                  </a:cubicBezTo>
                  <a:cubicBezTo>
                    <a:pt x="3861" y="70805"/>
                    <a:pt x="3604" y="70823"/>
                    <a:pt x="3282" y="70823"/>
                  </a:cubicBezTo>
                  <a:cubicBezTo>
                    <a:pt x="2798" y="70823"/>
                    <a:pt x="2169" y="70781"/>
                    <a:pt x="1586" y="70616"/>
                  </a:cubicBezTo>
                  <a:cubicBezTo>
                    <a:pt x="835" y="70400"/>
                    <a:pt x="632" y="70137"/>
                    <a:pt x="580" y="70043"/>
                  </a:cubicBezTo>
                  <a:cubicBezTo>
                    <a:pt x="1249" y="68752"/>
                    <a:pt x="8535" y="54701"/>
                    <a:pt x="10606" y="51383"/>
                  </a:cubicBezTo>
                  <a:cubicBezTo>
                    <a:pt x="12800" y="47873"/>
                    <a:pt x="17889" y="39716"/>
                    <a:pt x="17889" y="39716"/>
                  </a:cubicBezTo>
                  <a:cubicBezTo>
                    <a:pt x="17932" y="39646"/>
                    <a:pt x="17943" y="39559"/>
                    <a:pt x="17918" y="39482"/>
                  </a:cubicBezTo>
                  <a:cubicBezTo>
                    <a:pt x="17897" y="39418"/>
                    <a:pt x="15902" y="33030"/>
                    <a:pt x="15298" y="26382"/>
                  </a:cubicBezTo>
                  <a:cubicBezTo>
                    <a:pt x="14613" y="18836"/>
                    <a:pt x="14547" y="8913"/>
                    <a:pt x="16423" y="3693"/>
                  </a:cubicBezTo>
                  <a:cubicBezTo>
                    <a:pt x="16796" y="2655"/>
                    <a:pt x="17202" y="1657"/>
                    <a:pt x="17657" y="654"/>
                  </a:cubicBezTo>
                  <a:close/>
                  <a:moveTo>
                    <a:pt x="17519" y="1"/>
                  </a:moveTo>
                  <a:cubicBezTo>
                    <a:pt x="17486" y="1"/>
                    <a:pt x="17454" y="6"/>
                    <a:pt x="17423" y="18"/>
                  </a:cubicBezTo>
                  <a:cubicBezTo>
                    <a:pt x="17353" y="44"/>
                    <a:pt x="17296" y="97"/>
                    <a:pt x="17264" y="164"/>
                  </a:cubicBezTo>
                  <a:cubicBezTo>
                    <a:pt x="16754" y="1269"/>
                    <a:pt x="16306" y="2363"/>
                    <a:pt x="15895" y="3505"/>
                  </a:cubicBezTo>
                  <a:cubicBezTo>
                    <a:pt x="13496" y="10182"/>
                    <a:pt x="14403" y="22743"/>
                    <a:pt x="14738" y="26435"/>
                  </a:cubicBezTo>
                  <a:cubicBezTo>
                    <a:pt x="15303" y="32629"/>
                    <a:pt x="17062" y="38598"/>
                    <a:pt x="17345" y="39527"/>
                  </a:cubicBezTo>
                  <a:cubicBezTo>
                    <a:pt x="16735" y="40505"/>
                    <a:pt x="12176" y="47814"/>
                    <a:pt x="10131" y="51086"/>
                  </a:cubicBezTo>
                  <a:cubicBezTo>
                    <a:pt x="7956" y="54564"/>
                    <a:pt x="110" y="69726"/>
                    <a:pt x="31" y="69879"/>
                  </a:cubicBezTo>
                  <a:cubicBezTo>
                    <a:pt x="11" y="69919"/>
                    <a:pt x="1" y="69964"/>
                    <a:pt x="1" y="70008"/>
                  </a:cubicBezTo>
                  <a:cubicBezTo>
                    <a:pt x="1" y="70132"/>
                    <a:pt x="69" y="70766"/>
                    <a:pt x="1433" y="71155"/>
                  </a:cubicBezTo>
                  <a:cubicBezTo>
                    <a:pt x="2079" y="71341"/>
                    <a:pt x="2763" y="71386"/>
                    <a:pt x="3286" y="71386"/>
                  </a:cubicBezTo>
                  <a:cubicBezTo>
                    <a:pt x="3300" y="71386"/>
                    <a:pt x="3313" y="71386"/>
                    <a:pt x="3327" y="71386"/>
                  </a:cubicBezTo>
                  <a:cubicBezTo>
                    <a:pt x="3611" y="71386"/>
                    <a:pt x="3895" y="71371"/>
                    <a:pt x="4178" y="71341"/>
                  </a:cubicBezTo>
                  <a:cubicBezTo>
                    <a:pt x="4249" y="71332"/>
                    <a:pt x="4315" y="71295"/>
                    <a:pt x="4360" y="71242"/>
                  </a:cubicBezTo>
                  <a:cubicBezTo>
                    <a:pt x="4510" y="71059"/>
                    <a:pt x="19477" y="53052"/>
                    <a:pt x="22248" y="50021"/>
                  </a:cubicBezTo>
                  <a:cubicBezTo>
                    <a:pt x="25108" y="46893"/>
                    <a:pt x="27746" y="41524"/>
                    <a:pt x="28108" y="38994"/>
                  </a:cubicBezTo>
                  <a:cubicBezTo>
                    <a:pt x="28397" y="36972"/>
                    <a:pt x="28163" y="26808"/>
                    <a:pt x="28063" y="22953"/>
                  </a:cubicBezTo>
                  <a:lnTo>
                    <a:pt x="28063" y="22953"/>
                  </a:lnTo>
                  <a:cubicBezTo>
                    <a:pt x="29094" y="25312"/>
                    <a:pt x="31306" y="30202"/>
                    <a:pt x="33119" y="33052"/>
                  </a:cubicBezTo>
                  <a:cubicBezTo>
                    <a:pt x="35343" y="36546"/>
                    <a:pt x="36932" y="39718"/>
                    <a:pt x="37185" y="40232"/>
                  </a:cubicBezTo>
                  <a:cubicBezTo>
                    <a:pt x="37111" y="40919"/>
                    <a:pt x="36631" y="45714"/>
                    <a:pt x="37201" y="49783"/>
                  </a:cubicBezTo>
                  <a:cubicBezTo>
                    <a:pt x="37503" y="51940"/>
                    <a:pt x="37530" y="56578"/>
                    <a:pt x="37553" y="60669"/>
                  </a:cubicBezTo>
                  <a:cubicBezTo>
                    <a:pt x="37581" y="65742"/>
                    <a:pt x="37616" y="68880"/>
                    <a:pt x="37941" y="69486"/>
                  </a:cubicBezTo>
                  <a:cubicBezTo>
                    <a:pt x="38179" y="69926"/>
                    <a:pt x="38640" y="70207"/>
                    <a:pt x="39275" y="70301"/>
                  </a:cubicBezTo>
                  <a:cubicBezTo>
                    <a:pt x="39435" y="70324"/>
                    <a:pt x="39600" y="70335"/>
                    <a:pt x="39767" y="70335"/>
                  </a:cubicBezTo>
                  <a:cubicBezTo>
                    <a:pt x="40646" y="70335"/>
                    <a:pt x="41556" y="70034"/>
                    <a:pt x="41901" y="69690"/>
                  </a:cubicBezTo>
                  <a:cubicBezTo>
                    <a:pt x="42471" y="69118"/>
                    <a:pt x="42714" y="66146"/>
                    <a:pt x="42757" y="65562"/>
                  </a:cubicBezTo>
                  <a:cubicBezTo>
                    <a:pt x="42768" y="65454"/>
                    <a:pt x="43817" y="54805"/>
                    <a:pt x="44424" y="49865"/>
                  </a:cubicBezTo>
                  <a:cubicBezTo>
                    <a:pt x="44660" y="47938"/>
                    <a:pt x="44960" y="46130"/>
                    <a:pt x="45224" y="44534"/>
                  </a:cubicBezTo>
                  <a:cubicBezTo>
                    <a:pt x="45653" y="41944"/>
                    <a:pt x="45964" y="40071"/>
                    <a:pt x="45729" y="39310"/>
                  </a:cubicBezTo>
                  <a:cubicBezTo>
                    <a:pt x="45618" y="38947"/>
                    <a:pt x="45290" y="37311"/>
                    <a:pt x="44874" y="35237"/>
                  </a:cubicBezTo>
                  <a:cubicBezTo>
                    <a:pt x="43985" y="30796"/>
                    <a:pt x="42642" y="24084"/>
                    <a:pt x="41520" y="20190"/>
                  </a:cubicBezTo>
                  <a:cubicBezTo>
                    <a:pt x="40270" y="15849"/>
                    <a:pt x="37171" y="8859"/>
                    <a:pt x="35120" y="4234"/>
                  </a:cubicBezTo>
                  <a:cubicBezTo>
                    <a:pt x="34563" y="2977"/>
                    <a:pt x="34096" y="1924"/>
                    <a:pt x="33789" y="1195"/>
                  </a:cubicBezTo>
                  <a:cubicBezTo>
                    <a:pt x="33744" y="1088"/>
                    <a:pt x="33640" y="1023"/>
                    <a:pt x="33531" y="1023"/>
                  </a:cubicBezTo>
                  <a:cubicBezTo>
                    <a:pt x="33498" y="1023"/>
                    <a:pt x="33464" y="1029"/>
                    <a:pt x="33431" y="1042"/>
                  </a:cubicBezTo>
                  <a:cubicBezTo>
                    <a:pt x="31195" y="1879"/>
                    <a:pt x="29014" y="2198"/>
                    <a:pt x="26988" y="2198"/>
                  </a:cubicBezTo>
                  <a:cubicBezTo>
                    <a:pt x="23030" y="2198"/>
                    <a:pt x="19665" y="980"/>
                    <a:pt x="17639" y="28"/>
                  </a:cubicBezTo>
                  <a:cubicBezTo>
                    <a:pt x="17601" y="10"/>
                    <a:pt x="17560" y="1"/>
                    <a:pt x="1751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34"/>
            <p:cNvSpPr/>
            <p:nvPr/>
          </p:nvSpPr>
          <p:spPr>
            <a:xfrm>
              <a:off x="5055175" y="2964518"/>
              <a:ext cx="217551" cy="233233"/>
            </a:xfrm>
            <a:custGeom>
              <a:avLst/>
              <a:gdLst/>
              <a:ahLst/>
              <a:cxnLst/>
              <a:rect l="l" t="t" r="r" b="b"/>
              <a:pathLst>
                <a:path w="11417" h="12240" extrusionOk="0">
                  <a:moveTo>
                    <a:pt x="4" y="0"/>
                  </a:moveTo>
                  <a:lnTo>
                    <a:pt x="4" y="9002"/>
                  </a:lnTo>
                  <a:lnTo>
                    <a:pt x="968" y="9002"/>
                  </a:lnTo>
                  <a:lnTo>
                    <a:pt x="968" y="10150"/>
                  </a:lnTo>
                  <a:lnTo>
                    <a:pt x="1" y="10150"/>
                  </a:lnTo>
                  <a:lnTo>
                    <a:pt x="1" y="12240"/>
                  </a:lnTo>
                  <a:lnTo>
                    <a:pt x="3704" y="12240"/>
                  </a:lnTo>
                  <a:lnTo>
                    <a:pt x="3704" y="11538"/>
                  </a:lnTo>
                  <a:lnTo>
                    <a:pt x="7713" y="11538"/>
                  </a:lnTo>
                  <a:lnTo>
                    <a:pt x="7713" y="12240"/>
                  </a:lnTo>
                  <a:lnTo>
                    <a:pt x="11416" y="12240"/>
                  </a:lnTo>
                  <a:lnTo>
                    <a:pt x="11416" y="10150"/>
                  </a:lnTo>
                  <a:lnTo>
                    <a:pt x="10451" y="10150"/>
                  </a:lnTo>
                  <a:lnTo>
                    <a:pt x="10451" y="9002"/>
                  </a:lnTo>
                  <a:lnTo>
                    <a:pt x="11415" y="9002"/>
                  </a:lnTo>
                  <a:lnTo>
                    <a:pt x="11415" y="0"/>
                  </a:ln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34"/>
            <p:cNvSpPr/>
            <p:nvPr/>
          </p:nvSpPr>
          <p:spPr>
            <a:xfrm>
              <a:off x="5049840" y="2959183"/>
              <a:ext cx="228241" cy="243904"/>
            </a:xfrm>
            <a:custGeom>
              <a:avLst/>
              <a:gdLst/>
              <a:ahLst/>
              <a:cxnLst/>
              <a:rect l="l" t="t" r="r" b="b"/>
              <a:pathLst>
                <a:path w="11978" h="12800" extrusionOk="0">
                  <a:moveTo>
                    <a:pt x="11415" y="562"/>
                  </a:moveTo>
                  <a:lnTo>
                    <a:pt x="11415" y="9000"/>
                  </a:lnTo>
                  <a:lnTo>
                    <a:pt x="10732" y="9000"/>
                  </a:lnTo>
                  <a:cubicBezTo>
                    <a:pt x="10576" y="9000"/>
                    <a:pt x="10451" y="9126"/>
                    <a:pt x="10451" y="9282"/>
                  </a:cubicBezTo>
                  <a:lnTo>
                    <a:pt x="10451" y="10430"/>
                  </a:lnTo>
                  <a:cubicBezTo>
                    <a:pt x="10451" y="10584"/>
                    <a:pt x="10576" y="10711"/>
                    <a:pt x="10732" y="10711"/>
                  </a:cubicBezTo>
                  <a:lnTo>
                    <a:pt x="11416" y="10711"/>
                  </a:lnTo>
                  <a:lnTo>
                    <a:pt x="11416" y="12238"/>
                  </a:lnTo>
                  <a:lnTo>
                    <a:pt x="8276" y="12238"/>
                  </a:lnTo>
                  <a:lnTo>
                    <a:pt x="8275" y="11817"/>
                  </a:lnTo>
                  <a:cubicBezTo>
                    <a:pt x="8275" y="11662"/>
                    <a:pt x="8149" y="11537"/>
                    <a:pt x="7993" y="11537"/>
                  </a:cubicBezTo>
                  <a:lnTo>
                    <a:pt x="3984" y="11537"/>
                  </a:lnTo>
                  <a:cubicBezTo>
                    <a:pt x="3829" y="11537"/>
                    <a:pt x="3702" y="11662"/>
                    <a:pt x="3704" y="11817"/>
                  </a:cubicBezTo>
                  <a:lnTo>
                    <a:pt x="3704" y="12238"/>
                  </a:lnTo>
                  <a:lnTo>
                    <a:pt x="562" y="12238"/>
                  </a:lnTo>
                  <a:lnTo>
                    <a:pt x="562" y="10711"/>
                  </a:lnTo>
                  <a:lnTo>
                    <a:pt x="1248" y="10711"/>
                  </a:lnTo>
                  <a:cubicBezTo>
                    <a:pt x="1402" y="10711"/>
                    <a:pt x="1528" y="10584"/>
                    <a:pt x="1528" y="10430"/>
                  </a:cubicBezTo>
                  <a:lnTo>
                    <a:pt x="1528" y="9282"/>
                  </a:lnTo>
                  <a:cubicBezTo>
                    <a:pt x="1528" y="9126"/>
                    <a:pt x="1402" y="9000"/>
                    <a:pt x="1248" y="9000"/>
                  </a:cubicBezTo>
                  <a:lnTo>
                    <a:pt x="564" y="9000"/>
                  </a:lnTo>
                  <a:lnTo>
                    <a:pt x="564" y="562"/>
                  </a:lnTo>
                  <a:close/>
                  <a:moveTo>
                    <a:pt x="284" y="0"/>
                  </a:moveTo>
                  <a:cubicBezTo>
                    <a:pt x="128" y="0"/>
                    <a:pt x="2" y="126"/>
                    <a:pt x="2" y="280"/>
                  </a:cubicBezTo>
                  <a:lnTo>
                    <a:pt x="2" y="9282"/>
                  </a:lnTo>
                  <a:cubicBezTo>
                    <a:pt x="2" y="9436"/>
                    <a:pt x="128" y="9563"/>
                    <a:pt x="284" y="9563"/>
                  </a:cubicBezTo>
                  <a:lnTo>
                    <a:pt x="966" y="9563"/>
                  </a:lnTo>
                  <a:lnTo>
                    <a:pt x="966" y="10148"/>
                  </a:lnTo>
                  <a:lnTo>
                    <a:pt x="281" y="10148"/>
                  </a:lnTo>
                  <a:cubicBezTo>
                    <a:pt x="126" y="10148"/>
                    <a:pt x="1" y="10275"/>
                    <a:pt x="1" y="10430"/>
                  </a:cubicBezTo>
                  <a:lnTo>
                    <a:pt x="1" y="12520"/>
                  </a:lnTo>
                  <a:cubicBezTo>
                    <a:pt x="1" y="12674"/>
                    <a:pt x="126" y="12800"/>
                    <a:pt x="281" y="12800"/>
                  </a:cubicBezTo>
                  <a:lnTo>
                    <a:pt x="3984" y="12800"/>
                  </a:lnTo>
                  <a:cubicBezTo>
                    <a:pt x="4138" y="12800"/>
                    <a:pt x="4265" y="12674"/>
                    <a:pt x="4265" y="12520"/>
                  </a:cubicBezTo>
                  <a:lnTo>
                    <a:pt x="4265" y="12098"/>
                  </a:lnTo>
                  <a:lnTo>
                    <a:pt x="7713" y="12098"/>
                  </a:lnTo>
                  <a:lnTo>
                    <a:pt x="7713" y="12520"/>
                  </a:lnTo>
                  <a:cubicBezTo>
                    <a:pt x="7713" y="12674"/>
                    <a:pt x="7838" y="12800"/>
                    <a:pt x="7993" y="12800"/>
                  </a:cubicBezTo>
                  <a:lnTo>
                    <a:pt x="11696" y="12800"/>
                  </a:lnTo>
                  <a:cubicBezTo>
                    <a:pt x="11852" y="12800"/>
                    <a:pt x="11978" y="12674"/>
                    <a:pt x="11978" y="12520"/>
                  </a:cubicBezTo>
                  <a:lnTo>
                    <a:pt x="11978" y="10430"/>
                  </a:lnTo>
                  <a:cubicBezTo>
                    <a:pt x="11978" y="10275"/>
                    <a:pt x="11852" y="10148"/>
                    <a:pt x="11696" y="10148"/>
                  </a:cubicBezTo>
                  <a:lnTo>
                    <a:pt x="11012" y="10148"/>
                  </a:lnTo>
                  <a:lnTo>
                    <a:pt x="11012" y="9563"/>
                  </a:lnTo>
                  <a:lnTo>
                    <a:pt x="11696" y="9563"/>
                  </a:lnTo>
                  <a:cubicBezTo>
                    <a:pt x="11851" y="9563"/>
                    <a:pt x="11976" y="9436"/>
                    <a:pt x="11976" y="9282"/>
                  </a:cubicBezTo>
                  <a:lnTo>
                    <a:pt x="11976" y="280"/>
                  </a:lnTo>
                  <a:cubicBezTo>
                    <a:pt x="11976" y="126"/>
                    <a:pt x="11851" y="0"/>
                    <a:pt x="1169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34"/>
            <p:cNvSpPr/>
            <p:nvPr/>
          </p:nvSpPr>
          <p:spPr>
            <a:xfrm>
              <a:off x="4085943" y="2913203"/>
              <a:ext cx="1280229" cy="76601"/>
            </a:xfrm>
            <a:custGeom>
              <a:avLst/>
              <a:gdLst/>
              <a:ahLst/>
              <a:cxnLst/>
              <a:rect l="l" t="t" r="r" b="b"/>
              <a:pathLst>
                <a:path w="67186" h="4020" extrusionOk="0">
                  <a:moveTo>
                    <a:pt x="1" y="1"/>
                  </a:moveTo>
                  <a:lnTo>
                    <a:pt x="1" y="4019"/>
                  </a:lnTo>
                  <a:lnTo>
                    <a:pt x="67154" y="4019"/>
                  </a:lnTo>
                  <a:cubicBezTo>
                    <a:pt x="67171" y="4019"/>
                    <a:pt x="67186" y="4006"/>
                    <a:pt x="67186" y="3987"/>
                  </a:cubicBezTo>
                  <a:lnTo>
                    <a:pt x="67186" y="35"/>
                  </a:lnTo>
                  <a:cubicBezTo>
                    <a:pt x="67186" y="16"/>
                    <a:pt x="67171" y="1"/>
                    <a:pt x="67154"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34"/>
            <p:cNvSpPr/>
            <p:nvPr/>
          </p:nvSpPr>
          <p:spPr>
            <a:xfrm>
              <a:off x="4080588" y="2907868"/>
              <a:ext cx="1290957" cy="87291"/>
            </a:xfrm>
            <a:custGeom>
              <a:avLst/>
              <a:gdLst/>
              <a:ahLst/>
              <a:cxnLst/>
              <a:rect l="l" t="t" r="r" b="b"/>
              <a:pathLst>
                <a:path w="67749" h="4581" extrusionOk="0">
                  <a:moveTo>
                    <a:pt x="66465" y="562"/>
                  </a:moveTo>
                  <a:cubicBezTo>
                    <a:pt x="66863" y="562"/>
                    <a:pt x="67185" y="886"/>
                    <a:pt x="67185" y="1284"/>
                  </a:cubicBezTo>
                  <a:lnTo>
                    <a:pt x="67185" y="3297"/>
                  </a:lnTo>
                  <a:cubicBezTo>
                    <a:pt x="67185" y="3695"/>
                    <a:pt x="66863" y="4018"/>
                    <a:pt x="66465" y="4019"/>
                  </a:cubicBezTo>
                  <a:lnTo>
                    <a:pt x="563" y="4019"/>
                  </a:lnTo>
                  <a:lnTo>
                    <a:pt x="563" y="562"/>
                  </a:lnTo>
                  <a:close/>
                  <a:moveTo>
                    <a:pt x="282" y="1"/>
                  </a:moveTo>
                  <a:cubicBezTo>
                    <a:pt x="127" y="1"/>
                    <a:pt x="0" y="126"/>
                    <a:pt x="0" y="282"/>
                  </a:cubicBezTo>
                  <a:lnTo>
                    <a:pt x="0" y="4299"/>
                  </a:lnTo>
                  <a:cubicBezTo>
                    <a:pt x="0" y="4455"/>
                    <a:pt x="127" y="4581"/>
                    <a:pt x="282" y="4581"/>
                  </a:cubicBezTo>
                  <a:lnTo>
                    <a:pt x="66465" y="4581"/>
                  </a:lnTo>
                  <a:cubicBezTo>
                    <a:pt x="67174" y="4581"/>
                    <a:pt x="67747" y="4006"/>
                    <a:pt x="67748" y="3297"/>
                  </a:cubicBezTo>
                  <a:lnTo>
                    <a:pt x="67748" y="1284"/>
                  </a:lnTo>
                  <a:cubicBezTo>
                    <a:pt x="67747" y="576"/>
                    <a:pt x="67174" y="1"/>
                    <a:pt x="66465"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34"/>
            <p:cNvSpPr/>
            <p:nvPr/>
          </p:nvSpPr>
          <p:spPr>
            <a:xfrm>
              <a:off x="4903783" y="2901732"/>
              <a:ext cx="98000" cy="99562"/>
            </a:xfrm>
            <a:custGeom>
              <a:avLst/>
              <a:gdLst/>
              <a:ahLst/>
              <a:cxnLst/>
              <a:rect l="l" t="t" r="r" b="b"/>
              <a:pathLst>
                <a:path w="5143" h="5225" extrusionOk="0">
                  <a:moveTo>
                    <a:pt x="18" y="1"/>
                  </a:moveTo>
                  <a:cubicBezTo>
                    <a:pt x="7" y="1"/>
                    <a:pt x="0" y="9"/>
                    <a:pt x="0" y="18"/>
                  </a:cubicBezTo>
                  <a:lnTo>
                    <a:pt x="0" y="5206"/>
                  </a:lnTo>
                  <a:cubicBezTo>
                    <a:pt x="0" y="5216"/>
                    <a:pt x="7" y="5225"/>
                    <a:pt x="18" y="5225"/>
                  </a:cubicBezTo>
                  <a:lnTo>
                    <a:pt x="5125" y="5225"/>
                  </a:lnTo>
                  <a:cubicBezTo>
                    <a:pt x="5135" y="5225"/>
                    <a:pt x="5143" y="5216"/>
                    <a:pt x="5143" y="5206"/>
                  </a:cubicBezTo>
                  <a:lnTo>
                    <a:pt x="5143" y="18"/>
                  </a:lnTo>
                  <a:cubicBezTo>
                    <a:pt x="5143" y="9"/>
                    <a:pt x="5135" y="1"/>
                    <a:pt x="5125"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34"/>
            <p:cNvSpPr/>
            <p:nvPr/>
          </p:nvSpPr>
          <p:spPr>
            <a:xfrm>
              <a:off x="4898391" y="2896396"/>
              <a:ext cx="108766" cy="110271"/>
            </a:xfrm>
            <a:custGeom>
              <a:avLst/>
              <a:gdLst/>
              <a:ahLst/>
              <a:cxnLst/>
              <a:rect l="l" t="t" r="r" b="b"/>
              <a:pathLst>
                <a:path w="5708" h="5787" extrusionOk="0">
                  <a:moveTo>
                    <a:pt x="4871" y="562"/>
                  </a:moveTo>
                  <a:cubicBezTo>
                    <a:pt x="5022" y="562"/>
                    <a:pt x="5144" y="685"/>
                    <a:pt x="5144" y="836"/>
                  </a:cubicBezTo>
                  <a:lnTo>
                    <a:pt x="5144" y="4949"/>
                  </a:lnTo>
                  <a:cubicBezTo>
                    <a:pt x="5144" y="5101"/>
                    <a:pt x="5022" y="5223"/>
                    <a:pt x="4871" y="5223"/>
                  </a:cubicBezTo>
                  <a:lnTo>
                    <a:pt x="837" y="5223"/>
                  </a:lnTo>
                  <a:cubicBezTo>
                    <a:pt x="686" y="5223"/>
                    <a:pt x="563" y="5101"/>
                    <a:pt x="563" y="4949"/>
                  </a:cubicBezTo>
                  <a:lnTo>
                    <a:pt x="563" y="835"/>
                  </a:lnTo>
                  <a:cubicBezTo>
                    <a:pt x="563" y="685"/>
                    <a:pt x="686" y="562"/>
                    <a:pt x="837" y="562"/>
                  </a:cubicBezTo>
                  <a:close/>
                  <a:moveTo>
                    <a:pt x="837" y="1"/>
                  </a:moveTo>
                  <a:cubicBezTo>
                    <a:pt x="375" y="1"/>
                    <a:pt x="2" y="374"/>
                    <a:pt x="0" y="836"/>
                  </a:cubicBezTo>
                  <a:lnTo>
                    <a:pt x="0" y="4951"/>
                  </a:lnTo>
                  <a:cubicBezTo>
                    <a:pt x="2" y="5411"/>
                    <a:pt x="375" y="5785"/>
                    <a:pt x="837" y="5786"/>
                  </a:cubicBezTo>
                  <a:lnTo>
                    <a:pt x="4871" y="5786"/>
                  </a:lnTo>
                  <a:cubicBezTo>
                    <a:pt x="5332" y="5785"/>
                    <a:pt x="5707" y="5411"/>
                    <a:pt x="5707" y="4951"/>
                  </a:cubicBezTo>
                  <a:lnTo>
                    <a:pt x="5707" y="836"/>
                  </a:lnTo>
                  <a:cubicBezTo>
                    <a:pt x="5707" y="374"/>
                    <a:pt x="5332" y="1"/>
                    <a:pt x="487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34"/>
            <p:cNvSpPr/>
            <p:nvPr/>
          </p:nvSpPr>
          <p:spPr>
            <a:xfrm>
              <a:off x="3729919" y="2752436"/>
              <a:ext cx="398154" cy="398154"/>
            </a:xfrm>
            <a:custGeom>
              <a:avLst/>
              <a:gdLst/>
              <a:ahLst/>
              <a:cxnLst/>
              <a:rect l="l" t="t" r="r" b="b"/>
              <a:pathLst>
                <a:path w="20895" h="20895" extrusionOk="0">
                  <a:moveTo>
                    <a:pt x="10447" y="1"/>
                  </a:moveTo>
                  <a:cubicBezTo>
                    <a:pt x="7676" y="1"/>
                    <a:pt x="5019" y="1100"/>
                    <a:pt x="3060" y="3061"/>
                  </a:cubicBezTo>
                  <a:cubicBezTo>
                    <a:pt x="1100" y="5019"/>
                    <a:pt x="0" y="7677"/>
                    <a:pt x="0" y="10448"/>
                  </a:cubicBezTo>
                  <a:cubicBezTo>
                    <a:pt x="0" y="13219"/>
                    <a:pt x="1100" y="15876"/>
                    <a:pt x="3060" y="17835"/>
                  </a:cubicBezTo>
                  <a:cubicBezTo>
                    <a:pt x="5019" y="19795"/>
                    <a:pt x="7676" y="20895"/>
                    <a:pt x="10447" y="20895"/>
                  </a:cubicBezTo>
                  <a:cubicBezTo>
                    <a:pt x="13218" y="20895"/>
                    <a:pt x="15876" y="19795"/>
                    <a:pt x="17834" y="17835"/>
                  </a:cubicBezTo>
                  <a:cubicBezTo>
                    <a:pt x="19794" y="15876"/>
                    <a:pt x="20894" y="13219"/>
                    <a:pt x="20894" y="10448"/>
                  </a:cubicBezTo>
                  <a:cubicBezTo>
                    <a:pt x="20894" y="7677"/>
                    <a:pt x="19794" y="5019"/>
                    <a:pt x="17834" y="3061"/>
                  </a:cubicBezTo>
                  <a:cubicBezTo>
                    <a:pt x="15876" y="1100"/>
                    <a:pt x="13218" y="1"/>
                    <a:pt x="10447"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34"/>
            <p:cNvSpPr/>
            <p:nvPr/>
          </p:nvSpPr>
          <p:spPr>
            <a:xfrm>
              <a:off x="3724546" y="2747101"/>
              <a:ext cx="408882" cy="408882"/>
            </a:xfrm>
            <a:custGeom>
              <a:avLst/>
              <a:gdLst/>
              <a:ahLst/>
              <a:cxnLst/>
              <a:rect l="l" t="t" r="r" b="b"/>
              <a:pathLst>
                <a:path w="21458" h="21458" extrusionOk="0">
                  <a:moveTo>
                    <a:pt x="10729" y="561"/>
                  </a:moveTo>
                  <a:cubicBezTo>
                    <a:pt x="16335" y="561"/>
                    <a:pt x="20896" y="5123"/>
                    <a:pt x="20896" y="10729"/>
                  </a:cubicBezTo>
                  <a:cubicBezTo>
                    <a:pt x="20896" y="16334"/>
                    <a:pt x="16335" y="20895"/>
                    <a:pt x="10729" y="20895"/>
                  </a:cubicBezTo>
                  <a:cubicBezTo>
                    <a:pt x="5123" y="20895"/>
                    <a:pt x="562" y="16334"/>
                    <a:pt x="562" y="10729"/>
                  </a:cubicBezTo>
                  <a:cubicBezTo>
                    <a:pt x="562" y="5123"/>
                    <a:pt x="5123" y="562"/>
                    <a:pt x="10729" y="562"/>
                  </a:cubicBezTo>
                  <a:lnTo>
                    <a:pt x="10729" y="561"/>
                  </a:lnTo>
                  <a:close/>
                  <a:moveTo>
                    <a:pt x="10729" y="1"/>
                  </a:moveTo>
                  <a:cubicBezTo>
                    <a:pt x="4814" y="1"/>
                    <a:pt x="1" y="4814"/>
                    <a:pt x="1" y="10729"/>
                  </a:cubicBezTo>
                  <a:cubicBezTo>
                    <a:pt x="1" y="16645"/>
                    <a:pt x="4814" y="21458"/>
                    <a:pt x="10729" y="21458"/>
                  </a:cubicBezTo>
                  <a:cubicBezTo>
                    <a:pt x="16645" y="21458"/>
                    <a:pt x="21458" y="16643"/>
                    <a:pt x="21458" y="10728"/>
                  </a:cubicBezTo>
                  <a:cubicBezTo>
                    <a:pt x="21458" y="4812"/>
                    <a:pt x="16645" y="1"/>
                    <a:pt x="1072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34"/>
            <p:cNvSpPr/>
            <p:nvPr/>
          </p:nvSpPr>
          <p:spPr>
            <a:xfrm>
              <a:off x="3848575" y="2819814"/>
              <a:ext cx="160824" cy="263416"/>
            </a:xfrm>
            <a:custGeom>
              <a:avLst/>
              <a:gdLst/>
              <a:ahLst/>
              <a:cxnLst/>
              <a:rect l="l" t="t" r="r" b="b"/>
              <a:pathLst>
                <a:path w="8440" h="13824" extrusionOk="0">
                  <a:moveTo>
                    <a:pt x="4220" y="0"/>
                  </a:moveTo>
                  <a:cubicBezTo>
                    <a:pt x="1890" y="0"/>
                    <a:pt x="1" y="1664"/>
                    <a:pt x="1" y="3716"/>
                  </a:cubicBezTo>
                  <a:cubicBezTo>
                    <a:pt x="1" y="5077"/>
                    <a:pt x="834" y="6264"/>
                    <a:pt x="2072" y="6912"/>
                  </a:cubicBezTo>
                  <a:cubicBezTo>
                    <a:pt x="834" y="7559"/>
                    <a:pt x="1" y="8745"/>
                    <a:pt x="1" y="10106"/>
                  </a:cubicBezTo>
                  <a:cubicBezTo>
                    <a:pt x="1" y="12159"/>
                    <a:pt x="1890" y="13823"/>
                    <a:pt x="4220" y="13823"/>
                  </a:cubicBezTo>
                  <a:cubicBezTo>
                    <a:pt x="6551" y="13823"/>
                    <a:pt x="8439" y="12159"/>
                    <a:pt x="8439" y="10107"/>
                  </a:cubicBezTo>
                  <a:cubicBezTo>
                    <a:pt x="8439" y="8746"/>
                    <a:pt x="7607" y="7559"/>
                    <a:pt x="6368" y="6912"/>
                  </a:cubicBezTo>
                  <a:cubicBezTo>
                    <a:pt x="7607" y="6266"/>
                    <a:pt x="8439" y="5077"/>
                    <a:pt x="8439" y="3716"/>
                  </a:cubicBezTo>
                  <a:cubicBezTo>
                    <a:pt x="8439" y="1664"/>
                    <a:pt x="6551" y="0"/>
                    <a:pt x="422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34"/>
            <p:cNvSpPr/>
            <p:nvPr/>
          </p:nvSpPr>
          <p:spPr>
            <a:xfrm>
              <a:off x="3843220" y="2814441"/>
              <a:ext cx="171533" cy="274144"/>
            </a:xfrm>
            <a:custGeom>
              <a:avLst/>
              <a:gdLst/>
              <a:ahLst/>
              <a:cxnLst/>
              <a:rect l="l" t="t" r="r" b="b"/>
              <a:pathLst>
                <a:path w="9002" h="14387" extrusionOk="0">
                  <a:moveTo>
                    <a:pt x="4501" y="564"/>
                  </a:moveTo>
                  <a:cubicBezTo>
                    <a:pt x="6673" y="564"/>
                    <a:pt x="8439" y="2104"/>
                    <a:pt x="8439" y="3998"/>
                  </a:cubicBezTo>
                  <a:cubicBezTo>
                    <a:pt x="8439" y="5215"/>
                    <a:pt x="7721" y="6316"/>
                    <a:pt x="6518" y="6944"/>
                  </a:cubicBezTo>
                  <a:cubicBezTo>
                    <a:pt x="6317" y="7049"/>
                    <a:pt x="6317" y="7338"/>
                    <a:pt x="6518" y="7443"/>
                  </a:cubicBezTo>
                  <a:cubicBezTo>
                    <a:pt x="7721" y="8072"/>
                    <a:pt x="8439" y="9173"/>
                    <a:pt x="8439" y="10389"/>
                  </a:cubicBezTo>
                  <a:cubicBezTo>
                    <a:pt x="8439" y="12282"/>
                    <a:pt x="6673" y="13824"/>
                    <a:pt x="4501" y="13824"/>
                  </a:cubicBezTo>
                  <a:cubicBezTo>
                    <a:pt x="2330" y="13824"/>
                    <a:pt x="563" y="12282"/>
                    <a:pt x="563" y="10389"/>
                  </a:cubicBezTo>
                  <a:cubicBezTo>
                    <a:pt x="563" y="9173"/>
                    <a:pt x="1281" y="8072"/>
                    <a:pt x="2484" y="7443"/>
                  </a:cubicBezTo>
                  <a:cubicBezTo>
                    <a:pt x="2685" y="7338"/>
                    <a:pt x="2685" y="7049"/>
                    <a:pt x="2484" y="6944"/>
                  </a:cubicBezTo>
                  <a:cubicBezTo>
                    <a:pt x="1281" y="6316"/>
                    <a:pt x="563" y="5215"/>
                    <a:pt x="563" y="3998"/>
                  </a:cubicBezTo>
                  <a:cubicBezTo>
                    <a:pt x="563" y="2104"/>
                    <a:pt x="2330" y="564"/>
                    <a:pt x="4501" y="564"/>
                  </a:cubicBezTo>
                  <a:close/>
                  <a:moveTo>
                    <a:pt x="4501" y="1"/>
                  </a:moveTo>
                  <a:cubicBezTo>
                    <a:pt x="2020" y="1"/>
                    <a:pt x="0" y="1795"/>
                    <a:pt x="0" y="3998"/>
                  </a:cubicBezTo>
                  <a:cubicBezTo>
                    <a:pt x="0" y="5257"/>
                    <a:pt x="681" y="6444"/>
                    <a:pt x="1803" y="7194"/>
                  </a:cubicBezTo>
                  <a:cubicBezTo>
                    <a:pt x="681" y="7943"/>
                    <a:pt x="0" y="9131"/>
                    <a:pt x="0" y="10389"/>
                  </a:cubicBezTo>
                  <a:cubicBezTo>
                    <a:pt x="0" y="12593"/>
                    <a:pt x="2020" y="14387"/>
                    <a:pt x="4501" y="14387"/>
                  </a:cubicBezTo>
                  <a:cubicBezTo>
                    <a:pt x="6982" y="14387"/>
                    <a:pt x="9002" y="12593"/>
                    <a:pt x="9002" y="10389"/>
                  </a:cubicBezTo>
                  <a:cubicBezTo>
                    <a:pt x="9002" y="9131"/>
                    <a:pt x="8322" y="7943"/>
                    <a:pt x="7199" y="7194"/>
                  </a:cubicBezTo>
                  <a:cubicBezTo>
                    <a:pt x="8322" y="6444"/>
                    <a:pt x="9002" y="5257"/>
                    <a:pt x="9002" y="3998"/>
                  </a:cubicBezTo>
                  <a:cubicBezTo>
                    <a:pt x="9002" y="1795"/>
                    <a:pt x="6982" y="1"/>
                    <a:pt x="450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34"/>
            <p:cNvSpPr/>
            <p:nvPr/>
          </p:nvSpPr>
          <p:spPr>
            <a:xfrm>
              <a:off x="4744636" y="2935878"/>
              <a:ext cx="144913" cy="81841"/>
            </a:xfrm>
            <a:custGeom>
              <a:avLst/>
              <a:gdLst/>
              <a:ahLst/>
              <a:cxnLst/>
              <a:rect l="l" t="t" r="r" b="b"/>
              <a:pathLst>
                <a:path w="7605" h="4295" extrusionOk="0">
                  <a:moveTo>
                    <a:pt x="6557" y="1"/>
                  </a:moveTo>
                  <a:cubicBezTo>
                    <a:pt x="6528" y="1"/>
                    <a:pt x="6495" y="5"/>
                    <a:pt x="6459" y="13"/>
                  </a:cubicBezTo>
                  <a:cubicBezTo>
                    <a:pt x="5806" y="157"/>
                    <a:pt x="5444" y="883"/>
                    <a:pt x="5444" y="883"/>
                  </a:cubicBezTo>
                  <a:cubicBezTo>
                    <a:pt x="5444" y="883"/>
                    <a:pt x="5396" y="168"/>
                    <a:pt x="5069" y="168"/>
                  </a:cubicBezTo>
                  <a:cubicBezTo>
                    <a:pt x="4992" y="168"/>
                    <a:pt x="4900" y="207"/>
                    <a:pt x="4791" y="303"/>
                  </a:cubicBezTo>
                  <a:cubicBezTo>
                    <a:pt x="4210" y="811"/>
                    <a:pt x="3774" y="1464"/>
                    <a:pt x="3774" y="1464"/>
                  </a:cubicBezTo>
                  <a:cubicBezTo>
                    <a:pt x="3774" y="1464"/>
                    <a:pt x="3717" y="387"/>
                    <a:pt x="3454" y="387"/>
                  </a:cubicBezTo>
                  <a:cubicBezTo>
                    <a:pt x="3419" y="387"/>
                    <a:pt x="3381" y="405"/>
                    <a:pt x="3339" y="447"/>
                  </a:cubicBezTo>
                  <a:cubicBezTo>
                    <a:pt x="2976" y="811"/>
                    <a:pt x="1598" y="2771"/>
                    <a:pt x="1598" y="2771"/>
                  </a:cubicBezTo>
                  <a:lnTo>
                    <a:pt x="1" y="2917"/>
                  </a:lnTo>
                  <a:cubicBezTo>
                    <a:pt x="1" y="2917"/>
                    <a:pt x="3266" y="4295"/>
                    <a:pt x="4283" y="4295"/>
                  </a:cubicBezTo>
                  <a:cubicBezTo>
                    <a:pt x="5300" y="4295"/>
                    <a:pt x="6460" y="3278"/>
                    <a:pt x="7041" y="2044"/>
                  </a:cubicBezTo>
                  <a:cubicBezTo>
                    <a:pt x="7523" y="1021"/>
                    <a:pt x="7605" y="447"/>
                    <a:pt x="7411" y="447"/>
                  </a:cubicBezTo>
                  <a:cubicBezTo>
                    <a:pt x="7371" y="447"/>
                    <a:pt x="7320" y="471"/>
                    <a:pt x="7258" y="520"/>
                  </a:cubicBezTo>
                  <a:lnTo>
                    <a:pt x="6532" y="1101"/>
                  </a:lnTo>
                  <a:cubicBezTo>
                    <a:pt x="6532" y="1101"/>
                    <a:pt x="7049" y="1"/>
                    <a:pt x="655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34"/>
            <p:cNvSpPr/>
            <p:nvPr/>
          </p:nvSpPr>
          <p:spPr>
            <a:xfrm>
              <a:off x="4738977" y="2930543"/>
              <a:ext cx="158976" cy="92550"/>
            </a:xfrm>
            <a:custGeom>
              <a:avLst/>
              <a:gdLst/>
              <a:ahLst/>
              <a:cxnLst/>
              <a:rect l="l" t="t" r="r" b="b"/>
              <a:pathLst>
                <a:path w="8343" h="4857" extrusionOk="0">
                  <a:moveTo>
                    <a:pt x="6787" y="580"/>
                  </a:moveTo>
                  <a:cubicBezTo>
                    <a:pt x="6776" y="730"/>
                    <a:pt x="6689" y="1021"/>
                    <a:pt x="6575" y="1261"/>
                  </a:cubicBezTo>
                  <a:cubicBezTo>
                    <a:pt x="6520" y="1381"/>
                    <a:pt x="6553" y="1521"/>
                    <a:pt x="6655" y="1602"/>
                  </a:cubicBezTo>
                  <a:cubicBezTo>
                    <a:pt x="6707" y="1642"/>
                    <a:pt x="6769" y="1662"/>
                    <a:pt x="6830" y="1662"/>
                  </a:cubicBezTo>
                  <a:cubicBezTo>
                    <a:pt x="6892" y="1662"/>
                    <a:pt x="6954" y="1642"/>
                    <a:pt x="7005" y="1601"/>
                  </a:cubicBezTo>
                  <a:lnTo>
                    <a:pt x="7465" y="1235"/>
                  </a:lnTo>
                  <a:lnTo>
                    <a:pt x="7465" y="1235"/>
                  </a:lnTo>
                  <a:cubicBezTo>
                    <a:pt x="7404" y="1451"/>
                    <a:pt x="7290" y="1766"/>
                    <a:pt x="7083" y="2205"/>
                  </a:cubicBezTo>
                  <a:cubicBezTo>
                    <a:pt x="6523" y="3396"/>
                    <a:pt x="5446" y="4293"/>
                    <a:pt x="4580" y="4293"/>
                  </a:cubicBezTo>
                  <a:cubicBezTo>
                    <a:pt x="4017" y="4293"/>
                    <a:pt x="2583" y="3793"/>
                    <a:pt x="1485" y="3370"/>
                  </a:cubicBezTo>
                  <a:lnTo>
                    <a:pt x="1920" y="3331"/>
                  </a:lnTo>
                  <a:cubicBezTo>
                    <a:pt x="2001" y="3323"/>
                    <a:pt x="2077" y="3280"/>
                    <a:pt x="2124" y="3213"/>
                  </a:cubicBezTo>
                  <a:cubicBezTo>
                    <a:pt x="2456" y="2740"/>
                    <a:pt x="3299" y="1562"/>
                    <a:pt x="3698" y="1082"/>
                  </a:cubicBezTo>
                  <a:cubicBezTo>
                    <a:pt x="3749" y="1305"/>
                    <a:pt x="3779" y="1531"/>
                    <a:pt x="3791" y="1758"/>
                  </a:cubicBezTo>
                  <a:cubicBezTo>
                    <a:pt x="3800" y="1925"/>
                    <a:pt x="3936" y="2026"/>
                    <a:pt x="4074" y="2026"/>
                  </a:cubicBezTo>
                  <a:cubicBezTo>
                    <a:pt x="4161" y="2026"/>
                    <a:pt x="4248" y="1986"/>
                    <a:pt x="4306" y="1900"/>
                  </a:cubicBezTo>
                  <a:cubicBezTo>
                    <a:pt x="4310" y="1894"/>
                    <a:pt x="4726" y="1273"/>
                    <a:pt x="5273" y="794"/>
                  </a:cubicBezTo>
                  <a:cubicBezTo>
                    <a:pt x="5309" y="764"/>
                    <a:pt x="5335" y="746"/>
                    <a:pt x="5344" y="736"/>
                  </a:cubicBezTo>
                  <a:cubicBezTo>
                    <a:pt x="5394" y="808"/>
                    <a:pt x="5449" y="1010"/>
                    <a:pt x="5461" y="1182"/>
                  </a:cubicBezTo>
                  <a:cubicBezTo>
                    <a:pt x="5470" y="1309"/>
                    <a:pt x="5562" y="1414"/>
                    <a:pt x="5685" y="1439"/>
                  </a:cubicBezTo>
                  <a:cubicBezTo>
                    <a:pt x="5704" y="1443"/>
                    <a:pt x="5722" y="1445"/>
                    <a:pt x="5741" y="1445"/>
                  </a:cubicBezTo>
                  <a:cubicBezTo>
                    <a:pt x="5845" y="1445"/>
                    <a:pt x="5943" y="1386"/>
                    <a:pt x="5992" y="1289"/>
                  </a:cubicBezTo>
                  <a:cubicBezTo>
                    <a:pt x="5995" y="1283"/>
                    <a:pt x="6283" y="732"/>
                    <a:pt x="6787" y="580"/>
                  </a:cubicBezTo>
                  <a:close/>
                  <a:moveTo>
                    <a:pt x="6854" y="1"/>
                  </a:moveTo>
                  <a:cubicBezTo>
                    <a:pt x="6807" y="1"/>
                    <a:pt x="6755" y="6"/>
                    <a:pt x="6698" y="19"/>
                  </a:cubicBezTo>
                  <a:cubicBezTo>
                    <a:pt x="6345" y="97"/>
                    <a:pt x="6066" y="309"/>
                    <a:pt x="5866" y="519"/>
                  </a:cubicBezTo>
                  <a:cubicBezTo>
                    <a:pt x="5796" y="383"/>
                    <a:pt x="5697" y="265"/>
                    <a:pt x="5556" y="205"/>
                  </a:cubicBezTo>
                  <a:cubicBezTo>
                    <a:pt x="5504" y="183"/>
                    <a:pt x="5440" y="166"/>
                    <a:pt x="5367" y="166"/>
                  </a:cubicBezTo>
                  <a:cubicBezTo>
                    <a:pt x="5240" y="166"/>
                    <a:pt x="5083" y="216"/>
                    <a:pt x="4904" y="373"/>
                  </a:cubicBezTo>
                  <a:cubicBezTo>
                    <a:pt x="4675" y="574"/>
                    <a:pt x="4462" y="794"/>
                    <a:pt x="4266" y="1029"/>
                  </a:cubicBezTo>
                  <a:cubicBezTo>
                    <a:pt x="4150" y="512"/>
                    <a:pt x="3959" y="440"/>
                    <a:pt x="3887" y="411"/>
                  </a:cubicBezTo>
                  <a:cubicBezTo>
                    <a:pt x="3858" y="400"/>
                    <a:pt x="3810" y="386"/>
                    <a:pt x="3751" y="386"/>
                  </a:cubicBezTo>
                  <a:cubicBezTo>
                    <a:pt x="3664" y="386"/>
                    <a:pt x="3551" y="416"/>
                    <a:pt x="3438" y="529"/>
                  </a:cubicBezTo>
                  <a:cubicBezTo>
                    <a:pt x="3105" y="862"/>
                    <a:pt x="2052" y="2340"/>
                    <a:pt x="1740" y="2782"/>
                  </a:cubicBezTo>
                  <a:lnTo>
                    <a:pt x="273" y="2917"/>
                  </a:lnTo>
                  <a:cubicBezTo>
                    <a:pt x="143" y="2927"/>
                    <a:pt x="40" y="3024"/>
                    <a:pt x="19" y="3153"/>
                  </a:cubicBezTo>
                  <a:cubicBezTo>
                    <a:pt x="0" y="3280"/>
                    <a:pt x="69" y="3405"/>
                    <a:pt x="189" y="3455"/>
                  </a:cubicBezTo>
                  <a:cubicBezTo>
                    <a:pt x="528" y="3598"/>
                    <a:pt x="3537" y="4856"/>
                    <a:pt x="4580" y="4856"/>
                  </a:cubicBezTo>
                  <a:cubicBezTo>
                    <a:pt x="5668" y="4856"/>
                    <a:pt x="6934" y="3841"/>
                    <a:pt x="7592" y="2445"/>
                  </a:cubicBezTo>
                  <a:cubicBezTo>
                    <a:pt x="8343" y="848"/>
                    <a:pt x="8042" y="612"/>
                    <a:pt x="7930" y="523"/>
                  </a:cubicBezTo>
                  <a:cubicBezTo>
                    <a:pt x="7890" y="492"/>
                    <a:pt x="7814" y="446"/>
                    <a:pt x="7708" y="446"/>
                  </a:cubicBezTo>
                  <a:cubicBezTo>
                    <a:pt x="7618" y="446"/>
                    <a:pt x="7508" y="479"/>
                    <a:pt x="7380" y="582"/>
                  </a:cubicBezTo>
                  <a:lnTo>
                    <a:pt x="7348" y="608"/>
                  </a:lnTo>
                  <a:cubicBezTo>
                    <a:pt x="7355" y="442"/>
                    <a:pt x="7325" y="287"/>
                    <a:pt x="7234" y="173"/>
                  </a:cubicBezTo>
                  <a:cubicBezTo>
                    <a:pt x="7177" y="102"/>
                    <a:pt x="7061" y="1"/>
                    <a:pt x="6854"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34"/>
            <p:cNvSpPr/>
            <p:nvPr/>
          </p:nvSpPr>
          <p:spPr>
            <a:xfrm>
              <a:off x="4791664" y="2963756"/>
              <a:ext cx="24924" cy="38758"/>
            </a:xfrm>
            <a:custGeom>
              <a:avLst/>
              <a:gdLst/>
              <a:ahLst/>
              <a:cxnLst/>
              <a:rect l="l" t="t" r="r" b="b"/>
              <a:pathLst>
                <a:path w="1308" h="2034" extrusionOk="0">
                  <a:moveTo>
                    <a:pt x="1307" y="1"/>
                  </a:moveTo>
                  <a:lnTo>
                    <a:pt x="1" y="2034"/>
                  </a:lnTo>
                  <a:cubicBezTo>
                    <a:pt x="1089" y="1744"/>
                    <a:pt x="1307" y="1"/>
                    <a:pt x="130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34"/>
            <p:cNvSpPr/>
            <p:nvPr/>
          </p:nvSpPr>
          <p:spPr>
            <a:xfrm>
              <a:off x="4785966" y="2958306"/>
              <a:ext cx="36338" cy="49562"/>
            </a:xfrm>
            <a:custGeom>
              <a:avLst/>
              <a:gdLst/>
              <a:ahLst/>
              <a:cxnLst/>
              <a:rect l="l" t="t" r="r" b="b"/>
              <a:pathLst>
                <a:path w="1907" h="2601" extrusionOk="0">
                  <a:moveTo>
                    <a:pt x="1606" y="0"/>
                  </a:moveTo>
                  <a:cubicBezTo>
                    <a:pt x="1464" y="0"/>
                    <a:pt x="1341" y="108"/>
                    <a:pt x="1326" y="253"/>
                  </a:cubicBezTo>
                  <a:cubicBezTo>
                    <a:pt x="1325" y="268"/>
                    <a:pt x="1108" y="1812"/>
                    <a:pt x="227" y="2047"/>
                  </a:cubicBezTo>
                  <a:cubicBezTo>
                    <a:pt x="90" y="2084"/>
                    <a:pt x="1" y="2216"/>
                    <a:pt x="20" y="2356"/>
                  </a:cubicBezTo>
                  <a:cubicBezTo>
                    <a:pt x="38" y="2496"/>
                    <a:pt x="157" y="2600"/>
                    <a:pt x="297" y="2600"/>
                  </a:cubicBezTo>
                  <a:cubicBezTo>
                    <a:pt x="298" y="2600"/>
                    <a:pt x="299" y="2600"/>
                    <a:pt x="300" y="2600"/>
                  </a:cubicBezTo>
                  <a:cubicBezTo>
                    <a:pt x="323" y="2600"/>
                    <a:pt x="348" y="2597"/>
                    <a:pt x="371" y="2591"/>
                  </a:cubicBezTo>
                  <a:cubicBezTo>
                    <a:pt x="1628" y="2256"/>
                    <a:pt x="1873" y="401"/>
                    <a:pt x="1884" y="322"/>
                  </a:cubicBezTo>
                  <a:cubicBezTo>
                    <a:pt x="1907" y="166"/>
                    <a:pt x="1796" y="23"/>
                    <a:pt x="1640" y="3"/>
                  </a:cubicBezTo>
                  <a:cubicBezTo>
                    <a:pt x="1628" y="1"/>
                    <a:pt x="1617" y="0"/>
                    <a:pt x="1606"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34"/>
            <p:cNvSpPr/>
            <p:nvPr/>
          </p:nvSpPr>
          <p:spPr>
            <a:xfrm>
              <a:off x="4820704" y="2952704"/>
              <a:ext cx="27668" cy="60881"/>
            </a:xfrm>
            <a:custGeom>
              <a:avLst/>
              <a:gdLst/>
              <a:ahLst/>
              <a:cxnLst/>
              <a:rect l="l" t="t" r="r" b="b"/>
              <a:pathLst>
                <a:path w="1452" h="3195" extrusionOk="0">
                  <a:moveTo>
                    <a:pt x="1452" y="0"/>
                  </a:moveTo>
                  <a:lnTo>
                    <a:pt x="1" y="3194"/>
                  </a:lnTo>
                  <a:cubicBezTo>
                    <a:pt x="871" y="2758"/>
                    <a:pt x="1452" y="1"/>
                    <a:pt x="145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34"/>
            <p:cNvSpPr/>
            <p:nvPr/>
          </p:nvSpPr>
          <p:spPr>
            <a:xfrm>
              <a:off x="4814930" y="2947464"/>
              <a:ext cx="39234" cy="71475"/>
            </a:xfrm>
            <a:custGeom>
              <a:avLst/>
              <a:gdLst/>
              <a:ahLst/>
              <a:cxnLst/>
              <a:rect l="l" t="t" r="r" b="b"/>
              <a:pathLst>
                <a:path w="2059" h="3751" extrusionOk="0">
                  <a:moveTo>
                    <a:pt x="1752" y="1"/>
                  </a:moveTo>
                  <a:cubicBezTo>
                    <a:pt x="1625" y="1"/>
                    <a:pt x="1511" y="88"/>
                    <a:pt x="1481" y="217"/>
                  </a:cubicBezTo>
                  <a:cubicBezTo>
                    <a:pt x="1266" y="1232"/>
                    <a:pt x="724" y="2944"/>
                    <a:pt x="178" y="3219"/>
                  </a:cubicBezTo>
                  <a:cubicBezTo>
                    <a:pt x="62" y="3275"/>
                    <a:pt x="0" y="3407"/>
                    <a:pt x="30" y="3534"/>
                  </a:cubicBezTo>
                  <a:cubicBezTo>
                    <a:pt x="60" y="3661"/>
                    <a:pt x="174" y="3751"/>
                    <a:pt x="304" y="3751"/>
                  </a:cubicBezTo>
                  <a:cubicBezTo>
                    <a:pt x="347" y="3751"/>
                    <a:pt x="390" y="3741"/>
                    <a:pt x="429" y="3720"/>
                  </a:cubicBezTo>
                  <a:cubicBezTo>
                    <a:pt x="1393" y="3238"/>
                    <a:pt x="1968" y="630"/>
                    <a:pt x="2031" y="334"/>
                  </a:cubicBezTo>
                  <a:cubicBezTo>
                    <a:pt x="2058" y="184"/>
                    <a:pt x="1961" y="38"/>
                    <a:pt x="1812" y="7"/>
                  </a:cubicBezTo>
                  <a:cubicBezTo>
                    <a:pt x="1792" y="3"/>
                    <a:pt x="1772" y="1"/>
                    <a:pt x="175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34"/>
            <p:cNvSpPr/>
            <p:nvPr/>
          </p:nvSpPr>
          <p:spPr>
            <a:xfrm>
              <a:off x="4846961" y="2956877"/>
              <a:ext cx="22180" cy="55317"/>
            </a:xfrm>
            <a:custGeom>
              <a:avLst/>
              <a:gdLst/>
              <a:ahLst/>
              <a:cxnLst/>
              <a:rect l="l" t="t" r="r" b="b"/>
              <a:pathLst>
                <a:path w="1164" h="2903" extrusionOk="0">
                  <a:moveTo>
                    <a:pt x="1163" y="0"/>
                  </a:moveTo>
                  <a:lnTo>
                    <a:pt x="1" y="2903"/>
                  </a:lnTo>
                  <a:cubicBezTo>
                    <a:pt x="510" y="2176"/>
                    <a:pt x="1163" y="1"/>
                    <a:pt x="116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34"/>
            <p:cNvSpPr/>
            <p:nvPr/>
          </p:nvSpPr>
          <p:spPr>
            <a:xfrm>
              <a:off x="4840883" y="2951504"/>
              <a:ext cx="34223" cy="66026"/>
            </a:xfrm>
            <a:custGeom>
              <a:avLst/>
              <a:gdLst/>
              <a:ahLst/>
              <a:cxnLst/>
              <a:rect l="l" t="t" r="r" b="b"/>
              <a:pathLst>
                <a:path w="1796" h="3465" extrusionOk="0">
                  <a:moveTo>
                    <a:pt x="1481" y="0"/>
                  </a:moveTo>
                  <a:cubicBezTo>
                    <a:pt x="1360" y="0"/>
                    <a:pt x="1248" y="79"/>
                    <a:pt x="1213" y="201"/>
                  </a:cubicBezTo>
                  <a:cubicBezTo>
                    <a:pt x="1207" y="222"/>
                    <a:pt x="566" y="2343"/>
                    <a:pt x="90" y="3023"/>
                  </a:cubicBezTo>
                  <a:cubicBezTo>
                    <a:pt x="1" y="3150"/>
                    <a:pt x="31" y="3325"/>
                    <a:pt x="160" y="3414"/>
                  </a:cubicBezTo>
                  <a:cubicBezTo>
                    <a:pt x="206" y="3447"/>
                    <a:pt x="263" y="3465"/>
                    <a:pt x="320" y="3465"/>
                  </a:cubicBezTo>
                  <a:cubicBezTo>
                    <a:pt x="412" y="3465"/>
                    <a:pt x="498" y="3421"/>
                    <a:pt x="550" y="3345"/>
                  </a:cubicBezTo>
                  <a:cubicBezTo>
                    <a:pt x="1078" y="2591"/>
                    <a:pt x="1723" y="453"/>
                    <a:pt x="1751" y="362"/>
                  </a:cubicBezTo>
                  <a:cubicBezTo>
                    <a:pt x="1796" y="214"/>
                    <a:pt x="1711" y="56"/>
                    <a:pt x="1563" y="12"/>
                  </a:cubicBezTo>
                  <a:cubicBezTo>
                    <a:pt x="1535" y="4"/>
                    <a:pt x="1508" y="0"/>
                    <a:pt x="148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34"/>
            <p:cNvSpPr/>
            <p:nvPr/>
          </p:nvSpPr>
          <p:spPr>
            <a:xfrm>
              <a:off x="4270967" y="2130728"/>
              <a:ext cx="148038" cy="292799"/>
            </a:xfrm>
            <a:custGeom>
              <a:avLst/>
              <a:gdLst/>
              <a:ahLst/>
              <a:cxnLst/>
              <a:rect l="l" t="t" r="r" b="b"/>
              <a:pathLst>
                <a:path w="7769" h="15366" extrusionOk="0">
                  <a:moveTo>
                    <a:pt x="1370" y="1"/>
                  </a:moveTo>
                  <a:cubicBezTo>
                    <a:pt x="1370" y="1"/>
                    <a:pt x="1984" y="4124"/>
                    <a:pt x="1195" y="5791"/>
                  </a:cubicBezTo>
                  <a:cubicBezTo>
                    <a:pt x="945" y="6320"/>
                    <a:pt x="523" y="6698"/>
                    <a:pt x="1" y="6979"/>
                  </a:cubicBezTo>
                  <a:cubicBezTo>
                    <a:pt x="576" y="8931"/>
                    <a:pt x="2912" y="13287"/>
                    <a:pt x="4185" y="14855"/>
                  </a:cubicBezTo>
                  <a:cubicBezTo>
                    <a:pt x="4473" y="15209"/>
                    <a:pt x="4733" y="15365"/>
                    <a:pt x="4975" y="15365"/>
                  </a:cubicBezTo>
                  <a:cubicBezTo>
                    <a:pt x="6081" y="15365"/>
                    <a:pt x="6780" y="12079"/>
                    <a:pt x="7769" y="9450"/>
                  </a:cubicBezTo>
                  <a:cubicBezTo>
                    <a:pt x="6509" y="8706"/>
                    <a:pt x="6020" y="7220"/>
                    <a:pt x="6020" y="5966"/>
                  </a:cubicBezTo>
                  <a:cubicBezTo>
                    <a:pt x="6020" y="4650"/>
                    <a:pt x="6809" y="2808"/>
                    <a:pt x="6809" y="2808"/>
                  </a:cubicBezTo>
                  <a:cubicBezTo>
                    <a:pt x="6809" y="2808"/>
                    <a:pt x="2511" y="1"/>
                    <a:pt x="137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34"/>
            <p:cNvSpPr/>
            <p:nvPr/>
          </p:nvSpPr>
          <p:spPr>
            <a:xfrm>
              <a:off x="4265117" y="2125393"/>
              <a:ext cx="159833" cy="303489"/>
            </a:xfrm>
            <a:custGeom>
              <a:avLst/>
              <a:gdLst/>
              <a:ahLst/>
              <a:cxnLst/>
              <a:rect l="l" t="t" r="r" b="b"/>
              <a:pathLst>
                <a:path w="8388" h="15927" extrusionOk="0">
                  <a:moveTo>
                    <a:pt x="2006" y="618"/>
                  </a:moveTo>
                  <a:lnTo>
                    <a:pt x="2006" y="618"/>
                  </a:lnTo>
                  <a:cubicBezTo>
                    <a:pt x="3018" y="908"/>
                    <a:pt x="5254" y="2218"/>
                    <a:pt x="6769" y="3196"/>
                  </a:cubicBezTo>
                  <a:cubicBezTo>
                    <a:pt x="6556" y="3734"/>
                    <a:pt x="6046" y="5146"/>
                    <a:pt x="6046" y="6244"/>
                  </a:cubicBezTo>
                  <a:cubicBezTo>
                    <a:pt x="6046" y="7445"/>
                    <a:pt x="6495" y="8988"/>
                    <a:pt x="7734" y="9844"/>
                  </a:cubicBezTo>
                  <a:cubicBezTo>
                    <a:pt x="7510" y="10455"/>
                    <a:pt x="7301" y="11092"/>
                    <a:pt x="7097" y="11712"/>
                  </a:cubicBezTo>
                  <a:cubicBezTo>
                    <a:pt x="6556" y="13369"/>
                    <a:pt x="5941" y="15246"/>
                    <a:pt x="5332" y="15358"/>
                  </a:cubicBezTo>
                  <a:cubicBezTo>
                    <a:pt x="5317" y="15361"/>
                    <a:pt x="5302" y="15362"/>
                    <a:pt x="5286" y="15362"/>
                  </a:cubicBezTo>
                  <a:cubicBezTo>
                    <a:pt x="5082" y="15362"/>
                    <a:pt x="4864" y="15148"/>
                    <a:pt x="4711" y="14957"/>
                  </a:cubicBezTo>
                  <a:cubicBezTo>
                    <a:pt x="3487" y="13453"/>
                    <a:pt x="1289" y="9346"/>
                    <a:pt x="643" y="7392"/>
                  </a:cubicBezTo>
                  <a:cubicBezTo>
                    <a:pt x="1160" y="7073"/>
                    <a:pt x="1526" y="6679"/>
                    <a:pt x="1756" y="6189"/>
                  </a:cubicBezTo>
                  <a:cubicBezTo>
                    <a:pt x="2437" y="4752"/>
                    <a:pt x="2140" y="1695"/>
                    <a:pt x="2006" y="618"/>
                  </a:cubicBezTo>
                  <a:close/>
                  <a:moveTo>
                    <a:pt x="1675" y="1"/>
                  </a:moveTo>
                  <a:cubicBezTo>
                    <a:pt x="1504" y="1"/>
                    <a:pt x="1374" y="153"/>
                    <a:pt x="1400" y="323"/>
                  </a:cubicBezTo>
                  <a:cubicBezTo>
                    <a:pt x="1406" y="362"/>
                    <a:pt x="1992" y="4380"/>
                    <a:pt x="1249" y="5951"/>
                  </a:cubicBezTo>
                  <a:cubicBezTo>
                    <a:pt x="1040" y="6389"/>
                    <a:pt x="690" y="6736"/>
                    <a:pt x="174" y="7014"/>
                  </a:cubicBezTo>
                  <a:cubicBezTo>
                    <a:pt x="57" y="7077"/>
                    <a:pt x="0" y="7213"/>
                    <a:pt x="38" y="7341"/>
                  </a:cubicBezTo>
                  <a:cubicBezTo>
                    <a:pt x="611" y="9282"/>
                    <a:pt x="2946" y="13680"/>
                    <a:pt x="4274" y="15313"/>
                  </a:cubicBezTo>
                  <a:cubicBezTo>
                    <a:pt x="4606" y="15721"/>
                    <a:pt x="4944" y="15927"/>
                    <a:pt x="5281" y="15927"/>
                  </a:cubicBezTo>
                  <a:cubicBezTo>
                    <a:pt x="5332" y="15927"/>
                    <a:pt x="5383" y="15923"/>
                    <a:pt x="5434" y="15914"/>
                  </a:cubicBezTo>
                  <a:cubicBezTo>
                    <a:pt x="6371" y="15740"/>
                    <a:pt x="6928" y="14041"/>
                    <a:pt x="7632" y="11890"/>
                  </a:cubicBezTo>
                  <a:cubicBezTo>
                    <a:pt x="7857" y="11205"/>
                    <a:pt x="8089" y="10494"/>
                    <a:pt x="8340" y="9831"/>
                  </a:cubicBezTo>
                  <a:cubicBezTo>
                    <a:pt x="8388" y="9702"/>
                    <a:pt x="8337" y="9559"/>
                    <a:pt x="8219" y="9489"/>
                  </a:cubicBezTo>
                  <a:cubicBezTo>
                    <a:pt x="7031" y="8788"/>
                    <a:pt x="6608" y="7354"/>
                    <a:pt x="6608" y="6247"/>
                  </a:cubicBezTo>
                  <a:cubicBezTo>
                    <a:pt x="6608" y="5006"/>
                    <a:pt x="7367" y="3218"/>
                    <a:pt x="7374" y="3199"/>
                  </a:cubicBezTo>
                  <a:cubicBezTo>
                    <a:pt x="7430" y="3074"/>
                    <a:pt x="7384" y="2928"/>
                    <a:pt x="7271" y="2853"/>
                  </a:cubicBezTo>
                  <a:cubicBezTo>
                    <a:pt x="6823" y="2560"/>
                    <a:pt x="2868" y="1"/>
                    <a:pt x="1677" y="1"/>
                  </a:cubicBezTo>
                  <a:cubicBezTo>
                    <a:pt x="1677" y="1"/>
                    <a:pt x="1676" y="1"/>
                    <a:pt x="1675"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34"/>
            <p:cNvSpPr/>
            <p:nvPr/>
          </p:nvSpPr>
          <p:spPr>
            <a:xfrm>
              <a:off x="3892630" y="2293668"/>
              <a:ext cx="561932" cy="719231"/>
            </a:xfrm>
            <a:custGeom>
              <a:avLst/>
              <a:gdLst/>
              <a:ahLst/>
              <a:cxnLst/>
              <a:rect l="l" t="t" r="r" b="b"/>
              <a:pathLst>
                <a:path w="29490" h="37745" extrusionOk="0">
                  <a:moveTo>
                    <a:pt x="14359" y="1"/>
                  </a:moveTo>
                  <a:cubicBezTo>
                    <a:pt x="14359" y="1"/>
                    <a:pt x="11024" y="371"/>
                    <a:pt x="9291" y="3708"/>
                  </a:cubicBezTo>
                  <a:cubicBezTo>
                    <a:pt x="7560" y="7046"/>
                    <a:pt x="0" y="22197"/>
                    <a:pt x="645" y="23103"/>
                  </a:cubicBezTo>
                  <a:cubicBezTo>
                    <a:pt x="4320" y="28273"/>
                    <a:pt x="17690" y="31992"/>
                    <a:pt x="19051" y="33351"/>
                  </a:cubicBezTo>
                  <a:cubicBezTo>
                    <a:pt x="20410" y="34710"/>
                    <a:pt x="22146" y="36337"/>
                    <a:pt x="23505" y="37203"/>
                  </a:cubicBezTo>
                  <a:cubicBezTo>
                    <a:pt x="24148" y="37612"/>
                    <a:pt x="25097" y="37745"/>
                    <a:pt x="25970" y="37745"/>
                  </a:cubicBezTo>
                  <a:cubicBezTo>
                    <a:pt x="26941" y="37745"/>
                    <a:pt x="27819" y="37581"/>
                    <a:pt x="28079" y="37451"/>
                  </a:cubicBezTo>
                  <a:cubicBezTo>
                    <a:pt x="28572" y="37203"/>
                    <a:pt x="28944" y="36090"/>
                    <a:pt x="28079" y="36090"/>
                  </a:cubicBezTo>
                  <a:cubicBezTo>
                    <a:pt x="27214" y="36090"/>
                    <a:pt x="26771" y="35466"/>
                    <a:pt x="26647" y="34971"/>
                  </a:cubicBezTo>
                  <a:cubicBezTo>
                    <a:pt x="26621" y="34869"/>
                    <a:pt x="26665" y="34830"/>
                    <a:pt x="26757" y="34830"/>
                  </a:cubicBezTo>
                  <a:cubicBezTo>
                    <a:pt x="27035" y="34830"/>
                    <a:pt x="27753" y="35181"/>
                    <a:pt x="28332" y="35181"/>
                  </a:cubicBezTo>
                  <a:cubicBezTo>
                    <a:pt x="28484" y="35181"/>
                    <a:pt x="28626" y="35156"/>
                    <a:pt x="28748" y="35095"/>
                  </a:cubicBezTo>
                  <a:cubicBezTo>
                    <a:pt x="29489" y="34725"/>
                    <a:pt x="27088" y="33372"/>
                    <a:pt x="26348" y="32753"/>
                  </a:cubicBezTo>
                  <a:cubicBezTo>
                    <a:pt x="25607" y="32136"/>
                    <a:pt x="24988" y="31270"/>
                    <a:pt x="23999" y="31270"/>
                  </a:cubicBezTo>
                  <a:cubicBezTo>
                    <a:pt x="23011" y="31270"/>
                    <a:pt x="21154" y="31248"/>
                    <a:pt x="21154" y="31248"/>
                  </a:cubicBezTo>
                  <a:cubicBezTo>
                    <a:pt x="21154" y="31248"/>
                    <a:pt x="16599" y="27949"/>
                    <a:pt x="13849" y="25493"/>
                  </a:cubicBezTo>
                  <a:cubicBezTo>
                    <a:pt x="10143" y="22185"/>
                    <a:pt x="6876" y="20401"/>
                    <a:pt x="6876" y="20401"/>
                  </a:cubicBezTo>
                  <a:lnTo>
                    <a:pt x="15225" y="6675"/>
                  </a:lnTo>
                  <a:lnTo>
                    <a:pt x="1435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34"/>
            <p:cNvSpPr/>
            <p:nvPr/>
          </p:nvSpPr>
          <p:spPr>
            <a:xfrm>
              <a:off x="3890801" y="2288332"/>
              <a:ext cx="558273" cy="729845"/>
            </a:xfrm>
            <a:custGeom>
              <a:avLst/>
              <a:gdLst/>
              <a:ahLst/>
              <a:cxnLst/>
              <a:rect l="l" t="t" r="r" b="b"/>
              <a:pathLst>
                <a:path w="29298" h="38302" extrusionOk="0">
                  <a:moveTo>
                    <a:pt x="14455" y="0"/>
                  </a:moveTo>
                  <a:cubicBezTo>
                    <a:pt x="14444" y="0"/>
                    <a:pt x="14434" y="1"/>
                    <a:pt x="14423" y="2"/>
                  </a:cubicBezTo>
                  <a:cubicBezTo>
                    <a:pt x="14281" y="18"/>
                    <a:pt x="10917" y="428"/>
                    <a:pt x="9137" y="3860"/>
                  </a:cubicBezTo>
                  <a:cubicBezTo>
                    <a:pt x="8325" y="5426"/>
                    <a:pt x="5981" y="10083"/>
                    <a:pt x="3919" y="14477"/>
                  </a:cubicBezTo>
                  <a:cubicBezTo>
                    <a:pt x="0" y="22828"/>
                    <a:pt x="333" y="23295"/>
                    <a:pt x="511" y="23546"/>
                  </a:cubicBezTo>
                  <a:cubicBezTo>
                    <a:pt x="3062" y="27132"/>
                    <a:pt x="10112" y="30001"/>
                    <a:pt x="14776" y="31900"/>
                  </a:cubicBezTo>
                  <a:cubicBezTo>
                    <a:pt x="16803" y="32724"/>
                    <a:pt x="18553" y="33437"/>
                    <a:pt x="18947" y="33831"/>
                  </a:cubicBezTo>
                  <a:cubicBezTo>
                    <a:pt x="20817" y="35699"/>
                    <a:pt x="22331" y="37007"/>
                    <a:pt x="23451" y="37721"/>
                  </a:cubicBezTo>
                  <a:cubicBezTo>
                    <a:pt x="24142" y="38160"/>
                    <a:pt x="25135" y="38301"/>
                    <a:pt x="26050" y="38301"/>
                  </a:cubicBezTo>
                  <a:cubicBezTo>
                    <a:pt x="27090" y="38301"/>
                    <a:pt x="28026" y="38119"/>
                    <a:pt x="28299" y="37982"/>
                  </a:cubicBezTo>
                  <a:cubicBezTo>
                    <a:pt x="28745" y="37760"/>
                    <a:pt x="29061" y="37107"/>
                    <a:pt x="28951" y="36638"/>
                  </a:cubicBezTo>
                  <a:cubicBezTo>
                    <a:pt x="28870" y="36296"/>
                    <a:pt x="28580" y="36090"/>
                    <a:pt x="28173" y="36090"/>
                  </a:cubicBezTo>
                  <a:cubicBezTo>
                    <a:pt x="27631" y="36090"/>
                    <a:pt x="27288" y="35785"/>
                    <a:pt x="27116" y="35451"/>
                  </a:cubicBezTo>
                  <a:lnTo>
                    <a:pt x="27116" y="35451"/>
                  </a:lnTo>
                  <a:cubicBezTo>
                    <a:pt x="27176" y="35469"/>
                    <a:pt x="27237" y="35489"/>
                    <a:pt x="27292" y="35505"/>
                  </a:cubicBezTo>
                  <a:cubicBezTo>
                    <a:pt x="27625" y="35610"/>
                    <a:pt x="28041" y="35740"/>
                    <a:pt x="28429" y="35740"/>
                  </a:cubicBezTo>
                  <a:cubicBezTo>
                    <a:pt x="28620" y="35740"/>
                    <a:pt x="28805" y="35708"/>
                    <a:pt x="28970" y="35626"/>
                  </a:cubicBezTo>
                  <a:cubicBezTo>
                    <a:pt x="29209" y="35507"/>
                    <a:pt x="29257" y="35319"/>
                    <a:pt x="29263" y="35216"/>
                  </a:cubicBezTo>
                  <a:cubicBezTo>
                    <a:pt x="29298" y="34728"/>
                    <a:pt x="28590" y="34203"/>
                    <a:pt x="27422" y="33395"/>
                  </a:cubicBezTo>
                  <a:cubicBezTo>
                    <a:pt x="27104" y="33175"/>
                    <a:pt x="26804" y="32968"/>
                    <a:pt x="26623" y="32817"/>
                  </a:cubicBezTo>
                  <a:cubicBezTo>
                    <a:pt x="26457" y="32679"/>
                    <a:pt x="26298" y="32527"/>
                    <a:pt x="26137" y="32377"/>
                  </a:cubicBezTo>
                  <a:cubicBezTo>
                    <a:pt x="25564" y="31831"/>
                    <a:pt x="24969" y="31268"/>
                    <a:pt x="24095" y="31268"/>
                  </a:cubicBezTo>
                  <a:cubicBezTo>
                    <a:pt x="23239" y="31268"/>
                    <a:pt x="21725" y="31254"/>
                    <a:pt x="21343" y="31249"/>
                  </a:cubicBezTo>
                  <a:cubicBezTo>
                    <a:pt x="20750" y="30816"/>
                    <a:pt x="16653" y="27813"/>
                    <a:pt x="14133" y="25564"/>
                  </a:cubicBezTo>
                  <a:cubicBezTo>
                    <a:pt x="11035" y="22799"/>
                    <a:pt x="8208" y="21074"/>
                    <a:pt x="7363" y="20581"/>
                  </a:cubicBezTo>
                  <a:lnTo>
                    <a:pt x="15562" y="7100"/>
                  </a:lnTo>
                  <a:cubicBezTo>
                    <a:pt x="15641" y="6968"/>
                    <a:pt x="15597" y="6797"/>
                    <a:pt x="15466" y="6717"/>
                  </a:cubicBezTo>
                  <a:cubicBezTo>
                    <a:pt x="15420" y="6689"/>
                    <a:pt x="15370" y="6676"/>
                    <a:pt x="15320" y="6676"/>
                  </a:cubicBezTo>
                  <a:cubicBezTo>
                    <a:pt x="15226" y="6676"/>
                    <a:pt x="15134" y="6723"/>
                    <a:pt x="15081" y="6809"/>
                  </a:cubicBezTo>
                  <a:lnTo>
                    <a:pt x="6732" y="20537"/>
                  </a:lnTo>
                  <a:cubicBezTo>
                    <a:pt x="6649" y="20674"/>
                    <a:pt x="6697" y="20852"/>
                    <a:pt x="6837" y="20929"/>
                  </a:cubicBezTo>
                  <a:cubicBezTo>
                    <a:pt x="6871" y="20947"/>
                    <a:pt x="10122" y="22738"/>
                    <a:pt x="13758" y="25983"/>
                  </a:cubicBezTo>
                  <a:cubicBezTo>
                    <a:pt x="16488" y="28420"/>
                    <a:pt x="21040" y="31723"/>
                    <a:pt x="21085" y="31757"/>
                  </a:cubicBezTo>
                  <a:cubicBezTo>
                    <a:pt x="21132" y="31791"/>
                    <a:pt x="21189" y="31810"/>
                    <a:pt x="21247" y="31811"/>
                  </a:cubicBezTo>
                  <a:cubicBezTo>
                    <a:pt x="21247" y="31811"/>
                    <a:pt x="23107" y="31831"/>
                    <a:pt x="24097" y="31831"/>
                  </a:cubicBezTo>
                  <a:cubicBezTo>
                    <a:pt x="24746" y="31831"/>
                    <a:pt x="25234" y="32295"/>
                    <a:pt x="25752" y="32785"/>
                  </a:cubicBezTo>
                  <a:cubicBezTo>
                    <a:pt x="25921" y="32944"/>
                    <a:pt x="26089" y="33103"/>
                    <a:pt x="26264" y="33249"/>
                  </a:cubicBezTo>
                  <a:cubicBezTo>
                    <a:pt x="26465" y="33417"/>
                    <a:pt x="26775" y="33631"/>
                    <a:pt x="27103" y="33859"/>
                  </a:cubicBezTo>
                  <a:cubicBezTo>
                    <a:pt x="27577" y="34185"/>
                    <a:pt x="28534" y="34846"/>
                    <a:pt x="28685" y="35138"/>
                  </a:cubicBezTo>
                  <a:cubicBezTo>
                    <a:pt x="28611" y="35168"/>
                    <a:pt x="28523" y="35180"/>
                    <a:pt x="28426" y="35180"/>
                  </a:cubicBezTo>
                  <a:cubicBezTo>
                    <a:pt x="28130" y="35180"/>
                    <a:pt x="27756" y="35062"/>
                    <a:pt x="27460" y="34970"/>
                  </a:cubicBezTo>
                  <a:cubicBezTo>
                    <a:pt x="27210" y="34891"/>
                    <a:pt x="27010" y="34828"/>
                    <a:pt x="26848" y="34828"/>
                  </a:cubicBezTo>
                  <a:cubicBezTo>
                    <a:pt x="26737" y="34828"/>
                    <a:pt x="26644" y="34858"/>
                    <a:pt x="26566" y="34932"/>
                  </a:cubicBezTo>
                  <a:cubicBezTo>
                    <a:pt x="26508" y="34987"/>
                    <a:pt x="26417" y="35110"/>
                    <a:pt x="26470" y="35320"/>
                  </a:cubicBezTo>
                  <a:cubicBezTo>
                    <a:pt x="26624" y="35934"/>
                    <a:pt x="27163" y="36652"/>
                    <a:pt x="28175" y="36652"/>
                  </a:cubicBezTo>
                  <a:cubicBezTo>
                    <a:pt x="28377" y="36652"/>
                    <a:pt x="28395" y="36727"/>
                    <a:pt x="28405" y="36767"/>
                  </a:cubicBezTo>
                  <a:cubicBezTo>
                    <a:pt x="28455" y="36981"/>
                    <a:pt x="28259" y="37374"/>
                    <a:pt x="28048" y="37479"/>
                  </a:cubicBezTo>
                  <a:cubicBezTo>
                    <a:pt x="27823" y="37591"/>
                    <a:pt x="26986" y="37744"/>
                    <a:pt x="26061" y="37744"/>
                  </a:cubicBezTo>
                  <a:cubicBezTo>
                    <a:pt x="25238" y="37744"/>
                    <a:pt x="24345" y="37623"/>
                    <a:pt x="23753" y="37245"/>
                  </a:cubicBezTo>
                  <a:cubicBezTo>
                    <a:pt x="22668" y="36555"/>
                    <a:pt x="21184" y="35272"/>
                    <a:pt x="19345" y="33433"/>
                  </a:cubicBezTo>
                  <a:cubicBezTo>
                    <a:pt x="18871" y="32959"/>
                    <a:pt x="17242" y="32297"/>
                    <a:pt x="14989" y="31379"/>
                  </a:cubicBezTo>
                  <a:cubicBezTo>
                    <a:pt x="10383" y="29505"/>
                    <a:pt x="3425" y="26674"/>
                    <a:pt x="986" y="23253"/>
                  </a:cubicBezTo>
                  <a:cubicBezTo>
                    <a:pt x="713" y="22192"/>
                    <a:pt x="6557" y="10057"/>
                    <a:pt x="9636" y="4118"/>
                  </a:cubicBezTo>
                  <a:cubicBezTo>
                    <a:pt x="11274" y="962"/>
                    <a:pt x="14454" y="564"/>
                    <a:pt x="14486" y="561"/>
                  </a:cubicBezTo>
                  <a:cubicBezTo>
                    <a:pt x="14640" y="543"/>
                    <a:pt x="14751" y="403"/>
                    <a:pt x="14734" y="250"/>
                  </a:cubicBezTo>
                  <a:cubicBezTo>
                    <a:pt x="14719" y="106"/>
                    <a:pt x="14596" y="0"/>
                    <a:pt x="14455"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34"/>
            <p:cNvSpPr/>
            <p:nvPr/>
          </p:nvSpPr>
          <p:spPr>
            <a:xfrm>
              <a:off x="3898308" y="2547004"/>
              <a:ext cx="556254" cy="465895"/>
            </a:xfrm>
            <a:custGeom>
              <a:avLst/>
              <a:gdLst/>
              <a:ahLst/>
              <a:cxnLst/>
              <a:rect l="l" t="t" r="r" b="b"/>
              <a:pathLst>
                <a:path w="29192" h="24450" extrusionOk="0">
                  <a:moveTo>
                    <a:pt x="4262" y="1"/>
                  </a:moveTo>
                  <a:cubicBezTo>
                    <a:pt x="2037" y="4688"/>
                    <a:pt x="0" y="9319"/>
                    <a:pt x="347" y="9808"/>
                  </a:cubicBezTo>
                  <a:cubicBezTo>
                    <a:pt x="4022" y="14978"/>
                    <a:pt x="17392" y="18697"/>
                    <a:pt x="18753" y="20056"/>
                  </a:cubicBezTo>
                  <a:cubicBezTo>
                    <a:pt x="20112" y="21415"/>
                    <a:pt x="21848" y="23042"/>
                    <a:pt x="23207" y="23908"/>
                  </a:cubicBezTo>
                  <a:cubicBezTo>
                    <a:pt x="23850" y="24317"/>
                    <a:pt x="24799" y="24450"/>
                    <a:pt x="25672" y="24450"/>
                  </a:cubicBezTo>
                  <a:cubicBezTo>
                    <a:pt x="26643" y="24450"/>
                    <a:pt x="27521" y="24286"/>
                    <a:pt x="27781" y="24156"/>
                  </a:cubicBezTo>
                  <a:cubicBezTo>
                    <a:pt x="28274" y="23908"/>
                    <a:pt x="28646" y="22795"/>
                    <a:pt x="27781" y="22795"/>
                  </a:cubicBezTo>
                  <a:cubicBezTo>
                    <a:pt x="26916" y="22795"/>
                    <a:pt x="26473" y="22171"/>
                    <a:pt x="26349" y="21676"/>
                  </a:cubicBezTo>
                  <a:cubicBezTo>
                    <a:pt x="26323" y="21574"/>
                    <a:pt x="26367" y="21535"/>
                    <a:pt x="26459" y="21535"/>
                  </a:cubicBezTo>
                  <a:cubicBezTo>
                    <a:pt x="26737" y="21535"/>
                    <a:pt x="27455" y="21886"/>
                    <a:pt x="28034" y="21886"/>
                  </a:cubicBezTo>
                  <a:cubicBezTo>
                    <a:pt x="28186" y="21886"/>
                    <a:pt x="28328" y="21861"/>
                    <a:pt x="28450" y="21800"/>
                  </a:cubicBezTo>
                  <a:cubicBezTo>
                    <a:pt x="29191" y="21429"/>
                    <a:pt x="26792" y="20077"/>
                    <a:pt x="26050" y="19458"/>
                  </a:cubicBezTo>
                  <a:cubicBezTo>
                    <a:pt x="25309" y="18840"/>
                    <a:pt x="24690" y="17975"/>
                    <a:pt x="23701" y="17975"/>
                  </a:cubicBezTo>
                  <a:cubicBezTo>
                    <a:pt x="22713" y="17975"/>
                    <a:pt x="20856" y="17953"/>
                    <a:pt x="20856" y="17953"/>
                  </a:cubicBezTo>
                  <a:cubicBezTo>
                    <a:pt x="20856" y="17953"/>
                    <a:pt x="16301" y="14654"/>
                    <a:pt x="13551" y="12198"/>
                  </a:cubicBezTo>
                  <a:cubicBezTo>
                    <a:pt x="9845" y="8890"/>
                    <a:pt x="6578" y="7106"/>
                    <a:pt x="6578" y="7106"/>
                  </a:cubicBezTo>
                  <a:lnTo>
                    <a:pt x="9919" y="1614"/>
                  </a:lnTo>
                  <a:cubicBezTo>
                    <a:pt x="7727" y="240"/>
                    <a:pt x="5424" y="15"/>
                    <a:pt x="426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34"/>
            <p:cNvSpPr/>
            <p:nvPr/>
          </p:nvSpPr>
          <p:spPr>
            <a:xfrm>
              <a:off x="3890286" y="2541669"/>
              <a:ext cx="558788" cy="476508"/>
            </a:xfrm>
            <a:custGeom>
              <a:avLst/>
              <a:gdLst/>
              <a:ahLst/>
              <a:cxnLst/>
              <a:rect l="l" t="t" r="r" b="b"/>
              <a:pathLst>
                <a:path w="29325" h="25007" extrusionOk="0">
                  <a:moveTo>
                    <a:pt x="4859" y="567"/>
                  </a:moveTo>
                  <a:cubicBezTo>
                    <a:pt x="6001" y="600"/>
                    <a:pt x="8006" y="845"/>
                    <a:pt x="9955" y="1989"/>
                  </a:cubicBezTo>
                  <a:lnTo>
                    <a:pt x="6761" y="7242"/>
                  </a:lnTo>
                  <a:cubicBezTo>
                    <a:pt x="6676" y="7379"/>
                    <a:pt x="6724" y="7557"/>
                    <a:pt x="6866" y="7634"/>
                  </a:cubicBezTo>
                  <a:cubicBezTo>
                    <a:pt x="6898" y="7652"/>
                    <a:pt x="10146" y="9440"/>
                    <a:pt x="13786" y="12688"/>
                  </a:cubicBezTo>
                  <a:cubicBezTo>
                    <a:pt x="16517" y="15125"/>
                    <a:pt x="21067" y="18428"/>
                    <a:pt x="21112" y="18462"/>
                  </a:cubicBezTo>
                  <a:cubicBezTo>
                    <a:pt x="21160" y="18496"/>
                    <a:pt x="21217" y="18515"/>
                    <a:pt x="21276" y="18516"/>
                  </a:cubicBezTo>
                  <a:cubicBezTo>
                    <a:pt x="21276" y="18516"/>
                    <a:pt x="23134" y="18536"/>
                    <a:pt x="24124" y="18536"/>
                  </a:cubicBezTo>
                  <a:cubicBezTo>
                    <a:pt x="24773" y="18536"/>
                    <a:pt x="25261" y="18999"/>
                    <a:pt x="25781" y="19489"/>
                  </a:cubicBezTo>
                  <a:cubicBezTo>
                    <a:pt x="25948" y="19649"/>
                    <a:pt x="26118" y="19808"/>
                    <a:pt x="26293" y="19954"/>
                  </a:cubicBezTo>
                  <a:cubicBezTo>
                    <a:pt x="26492" y="20122"/>
                    <a:pt x="26803" y="20336"/>
                    <a:pt x="27131" y="20564"/>
                  </a:cubicBezTo>
                  <a:cubicBezTo>
                    <a:pt x="27605" y="20890"/>
                    <a:pt x="28561" y="21551"/>
                    <a:pt x="28712" y="21843"/>
                  </a:cubicBezTo>
                  <a:cubicBezTo>
                    <a:pt x="28638" y="21873"/>
                    <a:pt x="28550" y="21885"/>
                    <a:pt x="28453" y="21885"/>
                  </a:cubicBezTo>
                  <a:cubicBezTo>
                    <a:pt x="28158" y="21885"/>
                    <a:pt x="27783" y="21767"/>
                    <a:pt x="27489" y="21675"/>
                  </a:cubicBezTo>
                  <a:cubicBezTo>
                    <a:pt x="27238" y="21596"/>
                    <a:pt x="27037" y="21533"/>
                    <a:pt x="26876" y="21533"/>
                  </a:cubicBezTo>
                  <a:cubicBezTo>
                    <a:pt x="26765" y="21533"/>
                    <a:pt x="26672" y="21563"/>
                    <a:pt x="26593" y="21637"/>
                  </a:cubicBezTo>
                  <a:cubicBezTo>
                    <a:pt x="26536" y="21692"/>
                    <a:pt x="26446" y="21815"/>
                    <a:pt x="26498" y="22025"/>
                  </a:cubicBezTo>
                  <a:cubicBezTo>
                    <a:pt x="26653" y="22639"/>
                    <a:pt x="27191" y="23357"/>
                    <a:pt x="28202" y="23357"/>
                  </a:cubicBezTo>
                  <a:cubicBezTo>
                    <a:pt x="28406" y="23357"/>
                    <a:pt x="28423" y="23432"/>
                    <a:pt x="28432" y="23472"/>
                  </a:cubicBezTo>
                  <a:cubicBezTo>
                    <a:pt x="28483" y="23686"/>
                    <a:pt x="28286" y="24079"/>
                    <a:pt x="28076" y="24184"/>
                  </a:cubicBezTo>
                  <a:cubicBezTo>
                    <a:pt x="27851" y="24296"/>
                    <a:pt x="27014" y="24449"/>
                    <a:pt x="26089" y="24449"/>
                  </a:cubicBezTo>
                  <a:cubicBezTo>
                    <a:pt x="25266" y="24449"/>
                    <a:pt x="24373" y="24328"/>
                    <a:pt x="23780" y="23950"/>
                  </a:cubicBezTo>
                  <a:cubicBezTo>
                    <a:pt x="22696" y="23260"/>
                    <a:pt x="21213" y="21977"/>
                    <a:pt x="19374" y="20138"/>
                  </a:cubicBezTo>
                  <a:cubicBezTo>
                    <a:pt x="18900" y="19664"/>
                    <a:pt x="17271" y="19002"/>
                    <a:pt x="15016" y="18084"/>
                  </a:cubicBezTo>
                  <a:cubicBezTo>
                    <a:pt x="10411" y="16210"/>
                    <a:pt x="3452" y="13379"/>
                    <a:pt x="1013" y="9958"/>
                  </a:cubicBezTo>
                  <a:cubicBezTo>
                    <a:pt x="964" y="9762"/>
                    <a:pt x="1096" y="8511"/>
                    <a:pt x="4859" y="567"/>
                  </a:cubicBezTo>
                  <a:close/>
                  <a:moveTo>
                    <a:pt x="4686" y="1"/>
                  </a:moveTo>
                  <a:cubicBezTo>
                    <a:pt x="4562" y="13"/>
                    <a:pt x="4476" y="62"/>
                    <a:pt x="4429" y="161"/>
                  </a:cubicBezTo>
                  <a:cubicBezTo>
                    <a:pt x="1" y="9494"/>
                    <a:pt x="350" y="9987"/>
                    <a:pt x="538" y="10251"/>
                  </a:cubicBezTo>
                  <a:cubicBezTo>
                    <a:pt x="3089" y="13837"/>
                    <a:pt x="10139" y="16706"/>
                    <a:pt x="14803" y="18605"/>
                  </a:cubicBezTo>
                  <a:cubicBezTo>
                    <a:pt x="16830" y="19429"/>
                    <a:pt x="18580" y="20142"/>
                    <a:pt x="18974" y="20536"/>
                  </a:cubicBezTo>
                  <a:cubicBezTo>
                    <a:pt x="20844" y="22404"/>
                    <a:pt x="22358" y="23712"/>
                    <a:pt x="23478" y="24426"/>
                  </a:cubicBezTo>
                  <a:cubicBezTo>
                    <a:pt x="24169" y="24865"/>
                    <a:pt x="25162" y="25006"/>
                    <a:pt x="26077" y="25006"/>
                  </a:cubicBezTo>
                  <a:cubicBezTo>
                    <a:pt x="27117" y="25006"/>
                    <a:pt x="28053" y="24824"/>
                    <a:pt x="28326" y="24687"/>
                  </a:cubicBezTo>
                  <a:cubicBezTo>
                    <a:pt x="28772" y="24465"/>
                    <a:pt x="29088" y="23812"/>
                    <a:pt x="28978" y="23343"/>
                  </a:cubicBezTo>
                  <a:cubicBezTo>
                    <a:pt x="28897" y="23001"/>
                    <a:pt x="28606" y="22795"/>
                    <a:pt x="28200" y="22795"/>
                  </a:cubicBezTo>
                  <a:cubicBezTo>
                    <a:pt x="27658" y="22795"/>
                    <a:pt x="27315" y="22490"/>
                    <a:pt x="27143" y="22156"/>
                  </a:cubicBezTo>
                  <a:lnTo>
                    <a:pt x="27143" y="22156"/>
                  </a:lnTo>
                  <a:cubicBezTo>
                    <a:pt x="27203" y="22174"/>
                    <a:pt x="27264" y="22194"/>
                    <a:pt x="27318" y="22210"/>
                  </a:cubicBezTo>
                  <a:cubicBezTo>
                    <a:pt x="27652" y="22315"/>
                    <a:pt x="28068" y="22445"/>
                    <a:pt x="28455" y="22445"/>
                  </a:cubicBezTo>
                  <a:cubicBezTo>
                    <a:pt x="28647" y="22445"/>
                    <a:pt x="28831" y="22413"/>
                    <a:pt x="28995" y="22331"/>
                  </a:cubicBezTo>
                  <a:cubicBezTo>
                    <a:pt x="29236" y="22212"/>
                    <a:pt x="29282" y="22024"/>
                    <a:pt x="29290" y="21921"/>
                  </a:cubicBezTo>
                  <a:cubicBezTo>
                    <a:pt x="29325" y="21433"/>
                    <a:pt x="28617" y="20908"/>
                    <a:pt x="27449" y="20100"/>
                  </a:cubicBezTo>
                  <a:cubicBezTo>
                    <a:pt x="27131" y="19881"/>
                    <a:pt x="26831" y="19673"/>
                    <a:pt x="26650" y="19522"/>
                  </a:cubicBezTo>
                  <a:cubicBezTo>
                    <a:pt x="26484" y="19384"/>
                    <a:pt x="26323" y="19232"/>
                    <a:pt x="26164" y="19080"/>
                  </a:cubicBezTo>
                  <a:cubicBezTo>
                    <a:pt x="25590" y="18536"/>
                    <a:pt x="24995" y="17973"/>
                    <a:pt x="24122" y="17973"/>
                  </a:cubicBezTo>
                  <a:cubicBezTo>
                    <a:pt x="23266" y="17973"/>
                    <a:pt x="21752" y="17957"/>
                    <a:pt x="21369" y="17954"/>
                  </a:cubicBezTo>
                  <a:cubicBezTo>
                    <a:pt x="20777" y="17521"/>
                    <a:pt x="16680" y="14518"/>
                    <a:pt x="14160" y="12268"/>
                  </a:cubicBezTo>
                  <a:cubicBezTo>
                    <a:pt x="11062" y="9504"/>
                    <a:pt x="8235" y="7779"/>
                    <a:pt x="7390" y="7286"/>
                  </a:cubicBezTo>
                  <a:lnTo>
                    <a:pt x="10581" y="2040"/>
                  </a:lnTo>
                  <a:cubicBezTo>
                    <a:pt x="10659" y="1909"/>
                    <a:pt x="10619" y="1736"/>
                    <a:pt x="10489" y="1655"/>
                  </a:cubicBezTo>
                  <a:cubicBezTo>
                    <a:pt x="8246" y="250"/>
                    <a:pt x="5889" y="15"/>
                    <a:pt x="4686"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34"/>
            <p:cNvSpPr/>
            <p:nvPr/>
          </p:nvSpPr>
          <p:spPr>
            <a:xfrm>
              <a:off x="4220147" y="1881641"/>
              <a:ext cx="299278" cy="334987"/>
            </a:xfrm>
            <a:custGeom>
              <a:avLst/>
              <a:gdLst/>
              <a:ahLst/>
              <a:cxnLst/>
              <a:rect l="l" t="t" r="r" b="b"/>
              <a:pathLst>
                <a:path w="15706" h="17580" extrusionOk="0">
                  <a:moveTo>
                    <a:pt x="12548" y="1"/>
                  </a:moveTo>
                  <a:lnTo>
                    <a:pt x="12532" y="12"/>
                  </a:lnTo>
                  <a:cubicBezTo>
                    <a:pt x="11458" y="1872"/>
                    <a:pt x="8354" y="2973"/>
                    <a:pt x="6979" y="3396"/>
                  </a:cubicBezTo>
                  <a:cubicBezTo>
                    <a:pt x="5468" y="3861"/>
                    <a:pt x="7676" y="4907"/>
                    <a:pt x="7444" y="6303"/>
                  </a:cubicBezTo>
                  <a:cubicBezTo>
                    <a:pt x="7211" y="7698"/>
                    <a:pt x="4189" y="8512"/>
                    <a:pt x="4189" y="8512"/>
                  </a:cubicBezTo>
                  <a:cubicBezTo>
                    <a:pt x="4189" y="8512"/>
                    <a:pt x="3324" y="6653"/>
                    <a:pt x="2096" y="6653"/>
                  </a:cubicBezTo>
                  <a:cubicBezTo>
                    <a:pt x="868" y="6653"/>
                    <a:pt x="0" y="9462"/>
                    <a:pt x="702" y="10955"/>
                  </a:cubicBezTo>
                  <a:cubicBezTo>
                    <a:pt x="1184" y="11981"/>
                    <a:pt x="2041" y="12142"/>
                    <a:pt x="2530" y="12142"/>
                  </a:cubicBezTo>
                  <a:cubicBezTo>
                    <a:pt x="2751" y="12142"/>
                    <a:pt x="2897" y="12109"/>
                    <a:pt x="2897" y="12109"/>
                  </a:cubicBezTo>
                  <a:lnTo>
                    <a:pt x="2897" y="12109"/>
                  </a:lnTo>
                  <a:cubicBezTo>
                    <a:pt x="2897" y="12109"/>
                    <a:pt x="2809" y="14740"/>
                    <a:pt x="4476" y="15529"/>
                  </a:cubicBezTo>
                  <a:cubicBezTo>
                    <a:pt x="6143" y="16319"/>
                    <a:pt x="8951" y="17372"/>
                    <a:pt x="10003" y="17547"/>
                  </a:cubicBezTo>
                  <a:cubicBezTo>
                    <a:pt x="10130" y="17568"/>
                    <a:pt x="10258" y="17579"/>
                    <a:pt x="10384" y="17579"/>
                  </a:cubicBezTo>
                  <a:cubicBezTo>
                    <a:pt x="11302" y="17579"/>
                    <a:pt x="12162" y="17005"/>
                    <a:pt x="12548" y="15618"/>
                  </a:cubicBezTo>
                  <a:cubicBezTo>
                    <a:pt x="12985" y="14038"/>
                    <a:pt x="13249" y="10792"/>
                    <a:pt x="13249" y="10792"/>
                  </a:cubicBezTo>
                  <a:cubicBezTo>
                    <a:pt x="13249" y="10792"/>
                    <a:pt x="14829" y="9740"/>
                    <a:pt x="15266" y="9126"/>
                  </a:cubicBezTo>
                  <a:cubicBezTo>
                    <a:pt x="15705" y="8512"/>
                    <a:pt x="14126" y="7897"/>
                    <a:pt x="13688" y="7020"/>
                  </a:cubicBezTo>
                  <a:cubicBezTo>
                    <a:pt x="13249" y="6142"/>
                    <a:pt x="13249" y="5441"/>
                    <a:pt x="13424" y="4211"/>
                  </a:cubicBezTo>
                  <a:cubicBezTo>
                    <a:pt x="13601" y="2983"/>
                    <a:pt x="12548" y="1"/>
                    <a:pt x="1254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34"/>
            <p:cNvSpPr/>
            <p:nvPr/>
          </p:nvSpPr>
          <p:spPr>
            <a:xfrm>
              <a:off x="4218337" y="1876439"/>
              <a:ext cx="304842" cy="345581"/>
            </a:xfrm>
            <a:custGeom>
              <a:avLst/>
              <a:gdLst/>
              <a:ahLst/>
              <a:cxnLst/>
              <a:rect l="l" t="t" r="r" b="b"/>
              <a:pathLst>
                <a:path w="15998" h="18136" extrusionOk="0">
                  <a:moveTo>
                    <a:pt x="12552" y="892"/>
                  </a:moveTo>
                  <a:cubicBezTo>
                    <a:pt x="12880" y="1920"/>
                    <a:pt x="13354" y="3654"/>
                    <a:pt x="13242" y="4446"/>
                  </a:cubicBezTo>
                  <a:cubicBezTo>
                    <a:pt x="13061" y="5706"/>
                    <a:pt x="13058" y="6473"/>
                    <a:pt x="13532" y="7419"/>
                  </a:cubicBezTo>
                  <a:cubicBezTo>
                    <a:pt x="13741" y="7839"/>
                    <a:pt x="14156" y="8186"/>
                    <a:pt x="14523" y="8492"/>
                  </a:cubicBezTo>
                  <a:cubicBezTo>
                    <a:pt x="14927" y="8830"/>
                    <a:pt x="15228" y="9100"/>
                    <a:pt x="15134" y="9234"/>
                  </a:cubicBezTo>
                  <a:cubicBezTo>
                    <a:pt x="14798" y="9704"/>
                    <a:pt x="13615" y="10545"/>
                    <a:pt x="13188" y="10831"/>
                  </a:cubicBezTo>
                  <a:cubicBezTo>
                    <a:pt x="13117" y="10879"/>
                    <a:pt x="13071" y="10957"/>
                    <a:pt x="13064" y="11043"/>
                  </a:cubicBezTo>
                  <a:cubicBezTo>
                    <a:pt x="13061" y="11075"/>
                    <a:pt x="12797" y="14281"/>
                    <a:pt x="12371" y="15815"/>
                  </a:cubicBezTo>
                  <a:cubicBezTo>
                    <a:pt x="12056" y="16949"/>
                    <a:pt x="11379" y="17572"/>
                    <a:pt x="10487" y="17572"/>
                  </a:cubicBezTo>
                  <a:cubicBezTo>
                    <a:pt x="10376" y="17572"/>
                    <a:pt x="10262" y="17563"/>
                    <a:pt x="10144" y="17543"/>
                  </a:cubicBezTo>
                  <a:cubicBezTo>
                    <a:pt x="9112" y="17371"/>
                    <a:pt x="6284" y="16302"/>
                    <a:pt x="4691" y="15548"/>
                  </a:cubicBezTo>
                  <a:cubicBezTo>
                    <a:pt x="3214" y="14848"/>
                    <a:pt x="3273" y="12414"/>
                    <a:pt x="3273" y="12390"/>
                  </a:cubicBezTo>
                  <a:cubicBezTo>
                    <a:pt x="3278" y="12231"/>
                    <a:pt x="3149" y="12100"/>
                    <a:pt x="2990" y="12100"/>
                  </a:cubicBezTo>
                  <a:cubicBezTo>
                    <a:pt x="2972" y="12100"/>
                    <a:pt x="2951" y="12102"/>
                    <a:pt x="2931" y="12106"/>
                  </a:cubicBezTo>
                  <a:cubicBezTo>
                    <a:pt x="2915" y="12109"/>
                    <a:pt x="2796" y="12134"/>
                    <a:pt x="2621" y="12134"/>
                  </a:cubicBezTo>
                  <a:cubicBezTo>
                    <a:pt x="2205" y="12134"/>
                    <a:pt x="1469" y="11996"/>
                    <a:pt x="1051" y="11107"/>
                  </a:cubicBezTo>
                  <a:cubicBezTo>
                    <a:pt x="606" y="10162"/>
                    <a:pt x="871" y="8636"/>
                    <a:pt x="1399" y="7805"/>
                  </a:cubicBezTo>
                  <a:cubicBezTo>
                    <a:pt x="1541" y="7582"/>
                    <a:pt x="1832" y="7207"/>
                    <a:pt x="2191" y="7207"/>
                  </a:cubicBezTo>
                  <a:cubicBezTo>
                    <a:pt x="3049" y="7207"/>
                    <a:pt x="3809" y="8432"/>
                    <a:pt x="4029" y="8905"/>
                  </a:cubicBezTo>
                  <a:cubicBezTo>
                    <a:pt x="4076" y="9005"/>
                    <a:pt x="4176" y="9067"/>
                    <a:pt x="4283" y="9067"/>
                  </a:cubicBezTo>
                  <a:cubicBezTo>
                    <a:pt x="4307" y="9067"/>
                    <a:pt x="4332" y="9063"/>
                    <a:pt x="4357" y="9056"/>
                  </a:cubicBezTo>
                  <a:cubicBezTo>
                    <a:pt x="4685" y="8969"/>
                    <a:pt x="7561" y="8152"/>
                    <a:pt x="7817" y="6622"/>
                  </a:cubicBezTo>
                  <a:cubicBezTo>
                    <a:pt x="7939" y="5887"/>
                    <a:pt x="7512" y="5270"/>
                    <a:pt x="7169" y="4774"/>
                  </a:cubicBezTo>
                  <a:cubicBezTo>
                    <a:pt x="7009" y="4544"/>
                    <a:pt x="6790" y="4227"/>
                    <a:pt x="6826" y="4121"/>
                  </a:cubicBezTo>
                  <a:cubicBezTo>
                    <a:pt x="6829" y="4112"/>
                    <a:pt x="6866" y="4029"/>
                    <a:pt x="7157" y="3939"/>
                  </a:cubicBezTo>
                  <a:cubicBezTo>
                    <a:pt x="8687" y="3469"/>
                    <a:pt x="11296" y="2476"/>
                    <a:pt x="12552" y="892"/>
                  </a:cubicBezTo>
                  <a:close/>
                  <a:moveTo>
                    <a:pt x="12638" y="0"/>
                  </a:moveTo>
                  <a:cubicBezTo>
                    <a:pt x="12571" y="0"/>
                    <a:pt x="12505" y="22"/>
                    <a:pt x="12451" y="65"/>
                  </a:cubicBezTo>
                  <a:cubicBezTo>
                    <a:pt x="12424" y="87"/>
                    <a:pt x="12400" y="115"/>
                    <a:pt x="12383" y="145"/>
                  </a:cubicBezTo>
                  <a:cubicBezTo>
                    <a:pt x="11409" y="1834"/>
                    <a:pt x="8587" y="2910"/>
                    <a:pt x="6992" y="3400"/>
                  </a:cubicBezTo>
                  <a:cubicBezTo>
                    <a:pt x="6606" y="3519"/>
                    <a:pt x="6378" y="3694"/>
                    <a:pt x="6295" y="3937"/>
                  </a:cubicBezTo>
                  <a:cubicBezTo>
                    <a:pt x="6166" y="4312"/>
                    <a:pt x="6428" y="4693"/>
                    <a:pt x="6707" y="5094"/>
                  </a:cubicBezTo>
                  <a:cubicBezTo>
                    <a:pt x="7007" y="5527"/>
                    <a:pt x="7348" y="6018"/>
                    <a:pt x="7262" y="6529"/>
                  </a:cubicBezTo>
                  <a:cubicBezTo>
                    <a:pt x="7111" y="7445"/>
                    <a:pt x="5331" y="8173"/>
                    <a:pt x="4429" y="8450"/>
                  </a:cubicBezTo>
                  <a:cubicBezTo>
                    <a:pt x="4143" y="7926"/>
                    <a:pt x="3323" y="6643"/>
                    <a:pt x="2191" y="6643"/>
                  </a:cubicBezTo>
                  <a:cubicBezTo>
                    <a:pt x="1720" y="6643"/>
                    <a:pt x="1283" y="6940"/>
                    <a:pt x="925" y="7503"/>
                  </a:cubicBezTo>
                  <a:cubicBezTo>
                    <a:pt x="320" y="8455"/>
                    <a:pt x="1" y="10197"/>
                    <a:pt x="542" y="11346"/>
                  </a:cubicBezTo>
                  <a:cubicBezTo>
                    <a:pt x="1046" y="12417"/>
                    <a:pt x="1973" y="12699"/>
                    <a:pt x="2623" y="12699"/>
                  </a:cubicBezTo>
                  <a:cubicBezTo>
                    <a:pt x="2655" y="12699"/>
                    <a:pt x="2686" y="12698"/>
                    <a:pt x="2716" y="12697"/>
                  </a:cubicBezTo>
                  <a:cubicBezTo>
                    <a:pt x="2751" y="13465"/>
                    <a:pt x="2989" y="15363"/>
                    <a:pt x="4450" y="16055"/>
                  </a:cubicBezTo>
                  <a:cubicBezTo>
                    <a:pt x="6085" y="16830"/>
                    <a:pt x="8948" y="17912"/>
                    <a:pt x="10051" y="18097"/>
                  </a:cubicBezTo>
                  <a:cubicBezTo>
                    <a:pt x="10198" y="18122"/>
                    <a:pt x="10348" y="18134"/>
                    <a:pt x="10497" y="18135"/>
                  </a:cubicBezTo>
                  <a:cubicBezTo>
                    <a:pt x="11642" y="18135"/>
                    <a:pt x="12527" y="17351"/>
                    <a:pt x="12914" y="15964"/>
                  </a:cubicBezTo>
                  <a:cubicBezTo>
                    <a:pt x="13309" y="14542"/>
                    <a:pt x="13558" y="11860"/>
                    <a:pt x="13614" y="11221"/>
                  </a:cubicBezTo>
                  <a:cubicBezTo>
                    <a:pt x="13992" y="10963"/>
                    <a:pt x="15195" y="10115"/>
                    <a:pt x="15592" y="9560"/>
                  </a:cubicBezTo>
                  <a:cubicBezTo>
                    <a:pt x="15997" y="8991"/>
                    <a:pt x="15406" y="8496"/>
                    <a:pt x="14884" y="8059"/>
                  </a:cubicBezTo>
                  <a:cubicBezTo>
                    <a:pt x="14560" y="7787"/>
                    <a:pt x="14193" y="7481"/>
                    <a:pt x="14035" y="7166"/>
                  </a:cubicBezTo>
                  <a:cubicBezTo>
                    <a:pt x="13626" y="6349"/>
                    <a:pt x="13631" y="5690"/>
                    <a:pt x="13798" y="4523"/>
                  </a:cubicBezTo>
                  <a:cubicBezTo>
                    <a:pt x="13981" y="3243"/>
                    <a:pt x="12952" y="304"/>
                    <a:pt x="12908" y="180"/>
                  </a:cubicBezTo>
                  <a:cubicBezTo>
                    <a:pt x="12877" y="94"/>
                    <a:pt x="12800" y="34"/>
                    <a:pt x="12713" y="10"/>
                  </a:cubicBezTo>
                  <a:cubicBezTo>
                    <a:pt x="12688" y="3"/>
                    <a:pt x="12663" y="0"/>
                    <a:pt x="12638"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34"/>
            <p:cNvSpPr/>
            <p:nvPr/>
          </p:nvSpPr>
          <p:spPr>
            <a:xfrm>
              <a:off x="4435088" y="1999535"/>
              <a:ext cx="13319" cy="33251"/>
            </a:xfrm>
            <a:custGeom>
              <a:avLst/>
              <a:gdLst/>
              <a:ahLst/>
              <a:cxnLst/>
              <a:rect l="l" t="t" r="r" b="b"/>
              <a:pathLst>
                <a:path w="699" h="1745" extrusionOk="0">
                  <a:moveTo>
                    <a:pt x="350" y="0"/>
                  </a:moveTo>
                  <a:cubicBezTo>
                    <a:pt x="158" y="0"/>
                    <a:pt x="0" y="391"/>
                    <a:pt x="0" y="872"/>
                  </a:cubicBezTo>
                  <a:cubicBezTo>
                    <a:pt x="0" y="1354"/>
                    <a:pt x="156" y="1745"/>
                    <a:pt x="350" y="1745"/>
                  </a:cubicBezTo>
                  <a:cubicBezTo>
                    <a:pt x="543" y="1745"/>
                    <a:pt x="699" y="1354"/>
                    <a:pt x="699" y="872"/>
                  </a:cubicBezTo>
                  <a:cubicBezTo>
                    <a:pt x="699" y="391"/>
                    <a:pt x="543" y="0"/>
                    <a:pt x="35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34"/>
            <p:cNvSpPr/>
            <p:nvPr/>
          </p:nvSpPr>
          <p:spPr>
            <a:xfrm>
              <a:off x="4412507" y="1966951"/>
              <a:ext cx="43998" cy="26868"/>
            </a:xfrm>
            <a:custGeom>
              <a:avLst/>
              <a:gdLst/>
              <a:ahLst/>
              <a:cxnLst/>
              <a:rect l="l" t="t" r="r" b="b"/>
              <a:pathLst>
                <a:path w="2309" h="1410" extrusionOk="0">
                  <a:moveTo>
                    <a:pt x="1783" y="0"/>
                  </a:moveTo>
                  <a:cubicBezTo>
                    <a:pt x="1021" y="0"/>
                    <a:pt x="257" y="835"/>
                    <a:pt x="163" y="942"/>
                  </a:cubicBezTo>
                  <a:cubicBezTo>
                    <a:pt x="1" y="1124"/>
                    <a:pt x="129" y="1410"/>
                    <a:pt x="371" y="1410"/>
                  </a:cubicBezTo>
                  <a:cubicBezTo>
                    <a:pt x="452" y="1410"/>
                    <a:pt x="529" y="1376"/>
                    <a:pt x="581" y="1317"/>
                  </a:cubicBezTo>
                  <a:cubicBezTo>
                    <a:pt x="771" y="1103"/>
                    <a:pt x="1359" y="562"/>
                    <a:pt x="1781" y="562"/>
                  </a:cubicBezTo>
                  <a:cubicBezTo>
                    <a:pt x="1826" y="562"/>
                    <a:pt x="1869" y="568"/>
                    <a:pt x="1910" y="581"/>
                  </a:cubicBezTo>
                  <a:cubicBezTo>
                    <a:pt x="1938" y="590"/>
                    <a:pt x="1966" y="594"/>
                    <a:pt x="1994" y="594"/>
                  </a:cubicBezTo>
                  <a:cubicBezTo>
                    <a:pt x="2111" y="594"/>
                    <a:pt x="2221" y="520"/>
                    <a:pt x="2260" y="402"/>
                  </a:cubicBezTo>
                  <a:cubicBezTo>
                    <a:pt x="2308" y="258"/>
                    <a:pt x="2232" y="100"/>
                    <a:pt x="2088" y="49"/>
                  </a:cubicBezTo>
                  <a:cubicBezTo>
                    <a:pt x="1987" y="15"/>
                    <a:pt x="1885" y="0"/>
                    <a:pt x="1783"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34"/>
            <p:cNvSpPr/>
            <p:nvPr/>
          </p:nvSpPr>
          <p:spPr>
            <a:xfrm>
              <a:off x="4398121" y="2109368"/>
              <a:ext cx="58537" cy="23800"/>
            </a:xfrm>
            <a:custGeom>
              <a:avLst/>
              <a:gdLst/>
              <a:ahLst/>
              <a:cxnLst/>
              <a:rect l="l" t="t" r="r" b="b"/>
              <a:pathLst>
                <a:path w="3072" h="1249" extrusionOk="0">
                  <a:moveTo>
                    <a:pt x="312" y="1"/>
                  </a:moveTo>
                  <a:cubicBezTo>
                    <a:pt x="236" y="1"/>
                    <a:pt x="159" y="32"/>
                    <a:pt x="104" y="93"/>
                  </a:cubicBezTo>
                  <a:cubicBezTo>
                    <a:pt x="0" y="209"/>
                    <a:pt x="11" y="387"/>
                    <a:pt x="126" y="490"/>
                  </a:cubicBezTo>
                  <a:cubicBezTo>
                    <a:pt x="805" y="1103"/>
                    <a:pt x="1519" y="1249"/>
                    <a:pt x="2045" y="1249"/>
                  </a:cubicBezTo>
                  <a:cubicBezTo>
                    <a:pt x="2506" y="1249"/>
                    <a:pt x="2823" y="1138"/>
                    <a:pt x="2850" y="1128"/>
                  </a:cubicBezTo>
                  <a:cubicBezTo>
                    <a:pt x="2996" y="1074"/>
                    <a:pt x="3072" y="913"/>
                    <a:pt x="3019" y="767"/>
                  </a:cubicBezTo>
                  <a:cubicBezTo>
                    <a:pt x="2978" y="653"/>
                    <a:pt x="2870" y="581"/>
                    <a:pt x="2754" y="581"/>
                  </a:cubicBezTo>
                  <a:cubicBezTo>
                    <a:pt x="2723" y="581"/>
                    <a:pt x="2691" y="587"/>
                    <a:pt x="2659" y="598"/>
                  </a:cubicBezTo>
                  <a:cubicBezTo>
                    <a:pt x="2639" y="605"/>
                    <a:pt x="2400" y="687"/>
                    <a:pt x="2049" y="687"/>
                  </a:cubicBezTo>
                  <a:cubicBezTo>
                    <a:pt x="1631" y="687"/>
                    <a:pt x="1054" y="571"/>
                    <a:pt x="501" y="73"/>
                  </a:cubicBezTo>
                  <a:cubicBezTo>
                    <a:pt x="447" y="25"/>
                    <a:pt x="379" y="1"/>
                    <a:pt x="31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34"/>
            <p:cNvSpPr/>
            <p:nvPr/>
          </p:nvSpPr>
          <p:spPr>
            <a:xfrm>
              <a:off x="3779024" y="4211877"/>
              <a:ext cx="221324" cy="195276"/>
            </a:xfrm>
            <a:custGeom>
              <a:avLst/>
              <a:gdLst/>
              <a:ahLst/>
              <a:cxnLst/>
              <a:rect l="l" t="t" r="r" b="b"/>
              <a:pathLst>
                <a:path w="11615" h="10248" extrusionOk="0">
                  <a:moveTo>
                    <a:pt x="2098" y="1"/>
                  </a:moveTo>
                  <a:cubicBezTo>
                    <a:pt x="2098" y="1"/>
                    <a:pt x="0" y="4207"/>
                    <a:pt x="82" y="4777"/>
                  </a:cubicBezTo>
                  <a:cubicBezTo>
                    <a:pt x="164" y="5347"/>
                    <a:pt x="4319" y="8363"/>
                    <a:pt x="6275" y="9422"/>
                  </a:cubicBezTo>
                  <a:cubicBezTo>
                    <a:pt x="7237" y="9943"/>
                    <a:pt x="8573" y="10247"/>
                    <a:pt x="9654" y="10247"/>
                  </a:cubicBezTo>
                  <a:cubicBezTo>
                    <a:pt x="10771" y="10247"/>
                    <a:pt x="11615" y="9923"/>
                    <a:pt x="11490" y="9177"/>
                  </a:cubicBezTo>
                  <a:cubicBezTo>
                    <a:pt x="11245" y="7712"/>
                    <a:pt x="7905" y="6733"/>
                    <a:pt x="7090" y="4534"/>
                  </a:cubicBezTo>
                  <a:cubicBezTo>
                    <a:pt x="6275" y="2333"/>
                    <a:pt x="5958" y="1054"/>
                    <a:pt x="5958" y="1054"/>
                  </a:cubicBezTo>
                  <a:cubicBezTo>
                    <a:pt x="5958" y="1054"/>
                    <a:pt x="5901" y="1057"/>
                    <a:pt x="5796" y="1057"/>
                  </a:cubicBezTo>
                  <a:cubicBezTo>
                    <a:pt x="5283" y="1057"/>
                    <a:pt x="3637" y="975"/>
                    <a:pt x="209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34"/>
            <p:cNvSpPr/>
            <p:nvPr/>
          </p:nvSpPr>
          <p:spPr>
            <a:xfrm>
              <a:off x="3773650" y="4206542"/>
              <a:ext cx="230889" cy="205946"/>
            </a:xfrm>
            <a:custGeom>
              <a:avLst/>
              <a:gdLst/>
              <a:ahLst/>
              <a:cxnLst/>
              <a:rect l="l" t="t" r="r" b="b"/>
              <a:pathLst>
                <a:path w="12117" h="10808" extrusionOk="0">
                  <a:moveTo>
                    <a:pt x="2496" y="679"/>
                  </a:moveTo>
                  <a:cubicBezTo>
                    <a:pt x="3971" y="1516"/>
                    <a:pt x="5463" y="1614"/>
                    <a:pt x="6024" y="1618"/>
                  </a:cubicBezTo>
                  <a:cubicBezTo>
                    <a:pt x="6148" y="2072"/>
                    <a:pt x="6481" y="3214"/>
                    <a:pt x="7108" y="4910"/>
                  </a:cubicBezTo>
                  <a:cubicBezTo>
                    <a:pt x="7569" y="6152"/>
                    <a:pt x="8744" y="7004"/>
                    <a:pt x="9781" y="7754"/>
                  </a:cubicBezTo>
                  <a:cubicBezTo>
                    <a:pt x="10613" y="8356"/>
                    <a:pt x="11399" y="8926"/>
                    <a:pt x="11495" y="9504"/>
                  </a:cubicBezTo>
                  <a:cubicBezTo>
                    <a:pt x="11527" y="9698"/>
                    <a:pt x="11467" y="9838"/>
                    <a:pt x="11300" y="9956"/>
                  </a:cubicBezTo>
                  <a:cubicBezTo>
                    <a:pt x="11019" y="10157"/>
                    <a:pt x="10528" y="10251"/>
                    <a:pt x="9947" y="10251"/>
                  </a:cubicBezTo>
                  <a:cubicBezTo>
                    <a:pt x="8926" y="10251"/>
                    <a:pt x="7625" y="9962"/>
                    <a:pt x="6691" y="9456"/>
                  </a:cubicBezTo>
                  <a:cubicBezTo>
                    <a:pt x="4541" y="8292"/>
                    <a:pt x="831" y="5499"/>
                    <a:pt x="643" y="5024"/>
                  </a:cubicBezTo>
                  <a:cubicBezTo>
                    <a:pt x="627" y="4679"/>
                    <a:pt x="1551" y="2595"/>
                    <a:pt x="2496" y="679"/>
                  </a:cubicBezTo>
                  <a:close/>
                  <a:moveTo>
                    <a:pt x="2381" y="0"/>
                  </a:moveTo>
                  <a:cubicBezTo>
                    <a:pt x="2278" y="0"/>
                    <a:pt x="2178" y="56"/>
                    <a:pt x="2129" y="155"/>
                  </a:cubicBezTo>
                  <a:cubicBezTo>
                    <a:pt x="1486" y="1445"/>
                    <a:pt x="1" y="4504"/>
                    <a:pt x="85" y="5096"/>
                  </a:cubicBezTo>
                  <a:cubicBezTo>
                    <a:pt x="198" y="5887"/>
                    <a:pt x="4757" y="9047"/>
                    <a:pt x="6422" y="9950"/>
                  </a:cubicBezTo>
                  <a:cubicBezTo>
                    <a:pt x="7372" y="10464"/>
                    <a:pt x="8776" y="10808"/>
                    <a:pt x="9945" y="10808"/>
                  </a:cubicBezTo>
                  <a:cubicBezTo>
                    <a:pt x="10634" y="10808"/>
                    <a:pt x="11241" y="10688"/>
                    <a:pt x="11626" y="10415"/>
                  </a:cubicBezTo>
                  <a:cubicBezTo>
                    <a:pt x="11966" y="10172"/>
                    <a:pt x="12116" y="9816"/>
                    <a:pt x="12049" y="9412"/>
                  </a:cubicBezTo>
                  <a:cubicBezTo>
                    <a:pt x="11915" y="8606"/>
                    <a:pt x="11078" y="8000"/>
                    <a:pt x="10111" y="7300"/>
                  </a:cubicBezTo>
                  <a:cubicBezTo>
                    <a:pt x="9138" y="6596"/>
                    <a:pt x="8035" y="5797"/>
                    <a:pt x="7634" y="4716"/>
                  </a:cubicBezTo>
                  <a:cubicBezTo>
                    <a:pt x="6837" y="2559"/>
                    <a:pt x="6516" y="1278"/>
                    <a:pt x="6513" y="1267"/>
                  </a:cubicBezTo>
                  <a:cubicBezTo>
                    <a:pt x="6482" y="1140"/>
                    <a:pt x="6369" y="1053"/>
                    <a:pt x="6241" y="1053"/>
                  </a:cubicBezTo>
                  <a:cubicBezTo>
                    <a:pt x="6235" y="1053"/>
                    <a:pt x="6229" y="1053"/>
                    <a:pt x="6223" y="1054"/>
                  </a:cubicBezTo>
                  <a:cubicBezTo>
                    <a:pt x="6220" y="1054"/>
                    <a:pt x="6175" y="1056"/>
                    <a:pt x="6095" y="1056"/>
                  </a:cubicBezTo>
                  <a:cubicBezTo>
                    <a:pt x="5636" y="1056"/>
                    <a:pt x="4021" y="986"/>
                    <a:pt x="2530" y="43"/>
                  </a:cubicBezTo>
                  <a:cubicBezTo>
                    <a:pt x="2483" y="14"/>
                    <a:pt x="2432" y="0"/>
                    <a:pt x="238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34"/>
            <p:cNvSpPr/>
            <p:nvPr/>
          </p:nvSpPr>
          <p:spPr>
            <a:xfrm>
              <a:off x="3780186" y="4284687"/>
              <a:ext cx="219742" cy="122466"/>
            </a:xfrm>
            <a:custGeom>
              <a:avLst/>
              <a:gdLst/>
              <a:ahLst/>
              <a:cxnLst/>
              <a:rect l="l" t="t" r="r" b="b"/>
              <a:pathLst>
                <a:path w="11532" h="6427" extrusionOk="0">
                  <a:moveTo>
                    <a:pt x="291" y="1"/>
                  </a:moveTo>
                  <a:cubicBezTo>
                    <a:pt x="113" y="460"/>
                    <a:pt x="1" y="818"/>
                    <a:pt x="21" y="958"/>
                  </a:cubicBezTo>
                  <a:cubicBezTo>
                    <a:pt x="103" y="1528"/>
                    <a:pt x="4258" y="4542"/>
                    <a:pt x="6214" y="5603"/>
                  </a:cubicBezTo>
                  <a:cubicBezTo>
                    <a:pt x="7175" y="6123"/>
                    <a:pt x="8509" y="6427"/>
                    <a:pt x="9589" y="6427"/>
                  </a:cubicBezTo>
                  <a:cubicBezTo>
                    <a:pt x="10694" y="6427"/>
                    <a:pt x="11532" y="6109"/>
                    <a:pt x="11429" y="5380"/>
                  </a:cubicBezTo>
                  <a:lnTo>
                    <a:pt x="11429" y="5380"/>
                  </a:lnTo>
                  <a:cubicBezTo>
                    <a:pt x="11107" y="5424"/>
                    <a:pt x="10751" y="5453"/>
                    <a:pt x="10364" y="5453"/>
                  </a:cubicBezTo>
                  <a:cubicBezTo>
                    <a:pt x="9408" y="5453"/>
                    <a:pt x="8269" y="5279"/>
                    <a:pt x="7027" y="4741"/>
                  </a:cubicBezTo>
                  <a:cubicBezTo>
                    <a:pt x="4010" y="3433"/>
                    <a:pt x="1084" y="758"/>
                    <a:pt x="29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34"/>
            <p:cNvSpPr/>
            <p:nvPr/>
          </p:nvSpPr>
          <p:spPr>
            <a:xfrm>
              <a:off x="3774908" y="4279313"/>
              <a:ext cx="229441" cy="133156"/>
            </a:xfrm>
            <a:custGeom>
              <a:avLst/>
              <a:gdLst/>
              <a:ahLst/>
              <a:cxnLst/>
              <a:rect l="l" t="t" r="r" b="b"/>
              <a:pathLst>
                <a:path w="12041" h="6988" extrusionOk="0">
                  <a:moveTo>
                    <a:pt x="686" y="777"/>
                  </a:moveTo>
                  <a:cubicBezTo>
                    <a:pt x="1796" y="1801"/>
                    <a:pt x="4455" y="4094"/>
                    <a:pt x="7192" y="5281"/>
                  </a:cubicBezTo>
                  <a:cubicBezTo>
                    <a:pt x="8325" y="5772"/>
                    <a:pt x="9478" y="6017"/>
                    <a:pt x="10633" y="6017"/>
                  </a:cubicBezTo>
                  <a:cubicBezTo>
                    <a:pt x="10883" y="6017"/>
                    <a:pt x="11132" y="6005"/>
                    <a:pt x="11381" y="5982"/>
                  </a:cubicBezTo>
                  <a:lnTo>
                    <a:pt x="11381" y="5982"/>
                  </a:lnTo>
                  <a:cubicBezTo>
                    <a:pt x="11340" y="6047"/>
                    <a:pt x="11286" y="6101"/>
                    <a:pt x="11222" y="6143"/>
                  </a:cubicBezTo>
                  <a:cubicBezTo>
                    <a:pt x="10941" y="6338"/>
                    <a:pt x="10455" y="6429"/>
                    <a:pt x="9880" y="6429"/>
                  </a:cubicBezTo>
                  <a:cubicBezTo>
                    <a:pt x="8858" y="6429"/>
                    <a:pt x="7555" y="6141"/>
                    <a:pt x="6625" y="5637"/>
                  </a:cubicBezTo>
                  <a:cubicBezTo>
                    <a:pt x="4475" y="4473"/>
                    <a:pt x="765" y="1680"/>
                    <a:pt x="577" y="1205"/>
                  </a:cubicBezTo>
                  <a:cubicBezTo>
                    <a:pt x="577" y="1193"/>
                    <a:pt x="577" y="1101"/>
                    <a:pt x="686" y="777"/>
                  </a:cubicBezTo>
                  <a:close/>
                  <a:moveTo>
                    <a:pt x="568" y="1"/>
                  </a:moveTo>
                  <a:cubicBezTo>
                    <a:pt x="457" y="1"/>
                    <a:pt x="349" y="65"/>
                    <a:pt x="305" y="181"/>
                  </a:cubicBezTo>
                  <a:cubicBezTo>
                    <a:pt x="21" y="914"/>
                    <a:pt x="0" y="1142"/>
                    <a:pt x="19" y="1279"/>
                  </a:cubicBezTo>
                  <a:cubicBezTo>
                    <a:pt x="132" y="2069"/>
                    <a:pt x="4691" y="5228"/>
                    <a:pt x="6356" y="6131"/>
                  </a:cubicBezTo>
                  <a:cubicBezTo>
                    <a:pt x="7302" y="6643"/>
                    <a:pt x="8709" y="6987"/>
                    <a:pt x="9879" y="6987"/>
                  </a:cubicBezTo>
                  <a:cubicBezTo>
                    <a:pt x="10558" y="6987"/>
                    <a:pt x="11159" y="6871"/>
                    <a:pt x="11543" y="6604"/>
                  </a:cubicBezTo>
                  <a:cubicBezTo>
                    <a:pt x="11884" y="6367"/>
                    <a:pt x="12040" y="6019"/>
                    <a:pt x="11985" y="5624"/>
                  </a:cubicBezTo>
                  <a:cubicBezTo>
                    <a:pt x="11965" y="5482"/>
                    <a:pt x="11844" y="5381"/>
                    <a:pt x="11706" y="5381"/>
                  </a:cubicBezTo>
                  <a:cubicBezTo>
                    <a:pt x="11693" y="5381"/>
                    <a:pt x="11681" y="5381"/>
                    <a:pt x="11668" y="5383"/>
                  </a:cubicBezTo>
                  <a:cubicBezTo>
                    <a:pt x="11323" y="5431"/>
                    <a:pt x="10976" y="5455"/>
                    <a:pt x="10630" y="5455"/>
                  </a:cubicBezTo>
                  <a:cubicBezTo>
                    <a:pt x="9553" y="5455"/>
                    <a:pt x="8476" y="5223"/>
                    <a:pt x="7417" y="4763"/>
                  </a:cubicBezTo>
                  <a:cubicBezTo>
                    <a:pt x="4458" y="3483"/>
                    <a:pt x="1574" y="855"/>
                    <a:pt x="760" y="79"/>
                  </a:cubicBezTo>
                  <a:cubicBezTo>
                    <a:pt x="705" y="26"/>
                    <a:pt x="636" y="1"/>
                    <a:pt x="568"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6" name="Google Shape;606;p34"/>
          <p:cNvSpPr txBox="1">
            <a:spLocks noGrp="1"/>
          </p:cNvSpPr>
          <p:nvPr>
            <p:ph type="subTitle" idx="1"/>
          </p:nvPr>
        </p:nvSpPr>
        <p:spPr>
          <a:xfrm>
            <a:off x="876325" y="3087550"/>
            <a:ext cx="2977800" cy="792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e-CH" dirty="0">
                <a:solidFill>
                  <a:schemeClr val="lt2"/>
                </a:solidFill>
              </a:rPr>
              <a:t>ISMS, ISO 27000</a:t>
            </a:r>
            <a:endParaRPr dirty="0">
              <a:solidFill>
                <a:schemeClr val="lt2"/>
              </a:solidFill>
            </a:endParaRPr>
          </a:p>
        </p:txBody>
      </p:sp>
      <p:sp>
        <p:nvSpPr>
          <p:cNvPr id="607" name="Google Shape;607;p34"/>
          <p:cNvSpPr txBox="1">
            <a:spLocks noGrp="1"/>
          </p:cNvSpPr>
          <p:nvPr>
            <p:ph type="title" idx="2"/>
          </p:nvPr>
        </p:nvSpPr>
        <p:spPr>
          <a:xfrm>
            <a:off x="876325" y="792425"/>
            <a:ext cx="2657700" cy="79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 </a:t>
            </a:r>
            <a:endParaRP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25"/>
        <p:cNvGrpSpPr/>
        <p:nvPr/>
      </p:nvGrpSpPr>
      <p:grpSpPr>
        <a:xfrm>
          <a:off x="0" y="0"/>
          <a:ext cx="0" cy="0"/>
          <a:chOff x="0" y="0"/>
          <a:chExt cx="0" cy="0"/>
        </a:xfrm>
      </p:grpSpPr>
      <p:sp>
        <p:nvSpPr>
          <p:cNvPr id="626" name="Google Shape;626;p36"/>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4 Wieso ISO Standards?</a:t>
            </a:r>
            <a:endParaRPr dirty="0"/>
          </a:p>
        </p:txBody>
      </p:sp>
      <p:sp>
        <p:nvSpPr>
          <p:cNvPr id="627" name="Google Shape;627;p36"/>
          <p:cNvSpPr txBox="1">
            <a:spLocks noGrp="1"/>
          </p:cNvSpPr>
          <p:nvPr>
            <p:ph type="body" idx="1"/>
          </p:nvPr>
        </p:nvSpPr>
        <p:spPr>
          <a:xfrm>
            <a:off x="5316193" y="3450300"/>
            <a:ext cx="2628600" cy="1149900"/>
          </a:xfrm>
          <a:prstGeom prst="rect">
            <a:avLst/>
          </a:prstGeom>
        </p:spPr>
        <p:txBody>
          <a:bodyPr spcFirstLastPara="1" wrap="square" lIns="91425" tIns="91425" rIns="91425" bIns="91425" anchor="t" anchorCtr="0">
            <a:noAutofit/>
          </a:bodyPr>
          <a:lstStyle/>
          <a:p>
            <a:pPr marL="285750" indent="-285750" algn="l">
              <a:spcAft>
                <a:spcPts val="1600"/>
              </a:spcAft>
            </a:pPr>
            <a:r>
              <a:rPr lang="en" dirty="0"/>
              <a:t>Methoden vereinheitlichen</a:t>
            </a:r>
          </a:p>
          <a:p>
            <a:pPr marL="285750" indent="-285750" algn="l">
              <a:spcAft>
                <a:spcPts val="1600"/>
              </a:spcAft>
            </a:pPr>
            <a:r>
              <a:rPr lang="en" dirty="0"/>
              <a:t>Framework für IT-Sicherheit</a:t>
            </a:r>
            <a:endParaRPr dirty="0"/>
          </a:p>
        </p:txBody>
      </p:sp>
      <p:sp>
        <p:nvSpPr>
          <p:cNvPr id="628" name="Google Shape;628;p36"/>
          <p:cNvSpPr txBox="1">
            <a:spLocks noGrp="1"/>
          </p:cNvSpPr>
          <p:nvPr>
            <p:ph type="title" idx="2"/>
          </p:nvPr>
        </p:nvSpPr>
        <p:spPr>
          <a:xfrm>
            <a:off x="5316193" y="2952450"/>
            <a:ext cx="2628600" cy="539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Lösung</a:t>
            </a:r>
            <a:endParaRPr dirty="0"/>
          </a:p>
        </p:txBody>
      </p:sp>
      <p:sp>
        <p:nvSpPr>
          <p:cNvPr id="629" name="Google Shape;629;p36"/>
          <p:cNvSpPr txBox="1">
            <a:spLocks noGrp="1"/>
          </p:cNvSpPr>
          <p:nvPr>
            <p:ph type="body" idx="3"/>
          </p:nvPr>
        </p:nvSpPr>
        <p:spPr>
          <a:xfrm>
            <a:off x="1199212" y="3450300"/>
            <a:ext cx="2628600" cy="1149900"/>
          </a:xfrm>
          <a:prstGeom prst="rect">
            <a:avLst/>
          </a:prstGeom>
        </p:spPr>
        <p:txBody>
          <a:bodyPr spcFirstLastPara="1" wrap="square" lIns="91425" tIns="91425" rIns="91425" bIns="91425" anchor="t" anchorCtr="0">
            <a:noAutofit/>
          </a:bodyPr>
          <a:lstStyle/>
          <a:p>
            <a:pPr marL="285750" indent="-285750" algn="l">
              <a:spcAft>
                <a:spcPts val="1600"/>
              </a:spcAft>
            </a:pPr>
            <a:r>
              <a:rPr lang="en" dirty="0"/>
              <a:t>IT-Sicherheit ist komplex</a:t>
            </a:r>
          </a:p>
          <a:p>
            <a:pPr marL="285750" indent="-285750" algn="l">
              <a:spcAft>
                <a:spcPts val="1600"/>
              </a:spcAft>
            </a:pPr>
            <a:r>
              <a:rPr lang="en" dirty="0"/>
              <a:t>IT-Sicherheit wird schnell chaotisch</a:t>
            </a:r>
          </a:p>
          <a:p>
            <a:pPr marL="285750" indent="-285750" algn="l">
              <a:spcAft>
                <a:spcPts val="1600"/>
              </a:spcAft>
            </a:pPr>
            <a:r>
              <a:rPr lang="en" dirty="0"/>
              <a:t>IT-Sicherheit teils Gesetzlich vorgeschrieben</a:t>
            </a:r>
          </a:p>
          <a:p>
            <a:pPr marL="285750" indent="-285750" algn="l">
              <a:spcAft>
                <a:spcPts val="1600"/>
              </a:spcAft>
            </a:pPr>
            <a:endParaRPr dirty="0"/>
          </a:p>
        </p:txBody>
      </p:sp>
      <p:sp>
        <p:nvSpPr>
          <p:cNvPr id="630" name="Google Shape;630;p36"/>
          <p:cNvSpPr txBox="1">
            <a:spLocks noGrp="1"/>
          </p:cNvSpPr>
          <p:nvPr>
            <p:ph type="title" idx="4"/>
          </p:nvPr>
        </p:nvSpPr>
        <p:spPr>
          <a:xfrm>
            <a:off x="1199212" y="2952450"/>
            <a:ext cx="2628600" cy="539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Das Problem</a:t>
            </a:r>
            <a:endParaRPr dirty="0"/>
          </a:p>
        </p:txBody>
      </p:sp>
      <p:grpSp>
        <p:nvGrpSpPr>
          <p:cNvPr id="631" name="Google Shape;631;p36"/>
          <p:cNvGrpSpPr/>
          <p:nvPr/>
        </p:nvGrpSpPr>
        <p:grpSpPr>
          <a:xfrm>
            <a:off x="5644752" y="1272354"/>
            <a:ext cx="1971493" cy="1950831"/>
            <a:chOff x="1265450" y="370125"/>
            <a:chExt cx="5159625" cy="5105550"/>
          </a:xfrm>
        </p:grpSpPr>
        <p:sp>
          <p:nvSpPr>
            <p:cNvPr id="632" name="Google Shape;632;p36"/>
            <p:cNvSpPr/>
            <p:nvPr/>
          </p:nvSpPr>
          <p:spPr>
            <a:xfrm>
              <a:off x="1265450" y="370125"/>
              <a:ext cx="5159625" cy="4258100"/>
            </a:xfrm>
            <a:custGeom>
              <a:avLst/>
              <a:gdLst/>
              <a:ahLst/>
              <a:cxnLst/>
              <a:rect l="l" t="t" r="r" b="b"/>
              <a:pathLst>
                <a:path w="206385" h="170324" extrusionOk="0">
                  <a:moveTo>
                    <a:pt x="117410" y="1"/>
                  </a:moveTo>
                  <a:cubicBezTo>
                    <a:pt x="105360" y="1"/>
                    <a:pt x="93531" y="2578"/>
                    <a:pt x="83893" y="7842"/>
                  </a:cubicBezTo>
                  <a:cubicBezTo>
                    <a:pt x="62493" y="19530"/>
                    <a:pt x="58312" y="45845"/>
                    <a:pt x="40332" y="60830"/>
                  </a:cubicBezTo>
                  <a:cubicBezTo>
                    <a:pt x="23789" y="74614"/>
                    <a:pt x="8626" y="86102"/>
                    <a:pt x="5409" y="108158"/>
                  </a:cubicBezTo>
                  <a:cubicBezTo>
                    <a:pt x="0" y="145249"/>
                    <a:pt x="35926" y="170324"/>
                    <a:pt x="69990" y="170324"/>
                  </a:cubicBezTo>
                  <a:cubicBezTo>
                    <a:pt x="78722" y="170324"/>
                    <a:pt x="87331" y="168676"/>
                    <a:pt x="95091" y="165161"/>
                  </a:cubicBezTo>
                  <a:cubicBezTo>
                    <a:pt x="107093" y="159723"/>
                    <a:pt x="116570" y="150633"/>
                    <a:pt x="129934" y="148595"/>
                  </a:cubicBezTo>
                  <a:cubicBezTo>
                    <a:pt x="157045" y="144459"/>
                    <a:pt x="167155" y="146758"/>
                    <a:pt x="186915" y="128835"/>
                  </a:cubicBezTo>
                  <a:cubicBezTo>
                    <a:pt x="206384" y="111176"/>
                    <a:pt x="203086" y="81348"/>
                    <a:pt x="192211" y="55849"/>
                  </a:cubicBezTo>
                  <a:cubicBezTo>
                    <a:pt x="185999" y="41288"/>
                    <a:pt x="177317" y="28138"/>
                    <a:pt x="168992" y="19473"/>
                  </a:cubicBezTo>
                  <a:cubicBezTo>
                    <a:pt x="156664" y="6642"/>
                    <a:pt x="136753" y="1"/>
                    <a:pt x="117410"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36"/>
            <p:cNvSpPr/>
            <p:nvPr/>
          </p:nvSpPr>
          <p:spPr>
            <a:xfrm>
              <a:off x="2902575" y="1647075"/>
              <a:ext cx="2518250" cy="1982150"/>
            </a:xfrm>
            <a:custGeom>
              <a:avLst/>
              <a:gdLst/>
              <a:ahLst/>
              <a:cxnLst/>
              <a:rect l="l" t="t" r="r" b="b"/>
              <a:pathLst>
                <a:path w="100730" h="79286" extrusionOk="0">
                  <a:moveTo>
                    <a:pt x="48967" y="1"/>
                  </a:moveTo>
                  <a:cubicBezTo>
                    <a:pt x="47675" y="1"/>
                    <a:pt x="46533" y="845"/>
                    <a:pt x="46157" y="2083"/>
                  </a:cubicBezTo>
                  <a:lnTo>
                    <a:pt x="44517" y="7475"/>
                  </a:lnTo>
                  <a:lnTo>
                    <a:pt x="1" y="7475"/>
                  </a:lnTo>
                  <a:lnTo>
                    <a:pt x="1" y="79285"/>
                  </a:lnTo>
                  <a:lnTo>
                    <a:pt x="100730" y="79285"/>
                  </a:lnTo>
                  <a:lnTo>
                    <a:pt x="100730" y="2762"/>
                  </a:lnTo>
                  <a:cubicBezTo>
                    <a:pt x="100730" y="1237"/>
                    <a:pt x="99493" y="1"/>
                    <a:pt x="97968"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36"/>
            <p:cNvSpPr/>
            <p:nvPr/>
          </p:nvSpPr>
          <p:spPr>
            <a:xfrm>
              <a:off x="2895575" y="1640075"/>
              <a:ext cx="2532275" cy="1996150"/>
            </a:xfrm>
            <a:custGeom>
              <a:avLst/>
              <a:gdLst/>
              <a:ahLst/>
              <a:cxnLst/>
              <a:rect l="l" t="t" r="r" b="b"/>
              <a:pathLst>
                <a:path w="101291" h="79846" extrusionOk="0">
                  <a:moveTo>
                    <a:pt x="49235" y="562"/>
                  </a:moveTo>
                  <a:cubicBezTo>
                    <a:pt x="49239" y="562"/>
                    <a:pt x="49243" y="562"/>
                    <a:pt x="49247" y="562"/>
                  </a:cubicBezTo>
                  <a:lnTo>
                    <a:pt x="98248" y="562"/>
                  </a:lnTo>
                  <a:cubicBezTo>
                    <a:pt x="99616" y="562"/>
                    <a:pt x="100729" y="1675"/>
                    <a:pt x="100729" y="3042"/>
                  </a:cubicBezTo>
                  <a:lnTo>
                    <a:pt x="100729" y="79284"/>
                  </a:lnTo>
                  <a:lnTo>
                    <a:pt x="561" y="79284"/>
                  </a:lnTo>
                  <a:lnTo>
                    <a:pt x="561" y="8035"/>
                  </a:lnTo>
                  <a:lnTo>
                    <a:pt x="45004" y="8035"/>
                  </a:lnTo>
                  <a:lnTo>
                    <a:pt x="46707" y="2445"/>
                  </a:lnTo>
                  <a:cubicBezTo>
                    <a:pt x="47041" y="1326"/>
                    <a:pt x="48069" y="562"/>
                    <a:pt x="49235" y="562"/>
                  </a:cubicBezTo>
                  <a:close/>
                  <a:moveTo>
                    <a:pt x="49247" y="0"/>
                  </a:moveTo>
                  <a:cubicBezTo>
                    <a:pt x="47821" y="0"/>
                    <a:pt x="46584" y="916"/>
                    <a:pt x="46168" y="2282"/>
                  </a:cubicBezTo>
                  <a:lnTo>
                    <a:pt x="44589" y="7474"/>
                  </a:lnTo>
                  <a:lnTo>
                    <a:pt x="0" y="7474"/>
                  </a:lnTo>
                  <a:lnTo>
                    <a:pt x="0" y="79846"/>
                  </a:lnTo>
                  <a:lnTo>
                    <a:pt x="101290" y="79846"/>
                  </a:lnTo>
                  <a:lnTo>
                    <a:pt x="101290" y="3042"/>
                  </a:lnTo>
                  <a:cubicBezTo>
                    <a:pt x="101290" y="1366"/>
                    <a:pt x="99925" y="0"/>
                    <a:pt x="982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36"/>
            <p:cNvSpPr/>
            <p:nvPr/>
          </p:nvSpPr>
          <p:spPr>
            <a:xfrm>
              <a:off x="2902575" y="2020775"/>
              <a:ext cx="2518250" cy="1795275"/>
            </a:xfrm>
            <a:custGeom>
              <a:avLst/>
              <a:gdLst/>
              <a:ahLst/>
              <a:cxnLst/>
              <a:rect l="l" t="t" r="r" b="b"/>
              <a:pathLst>
                <a:path w="100730" h="71811" extrusionOk="0">
                  <a:moveTo>
                    <a:pt x="1" y="0"/>
                  </a:moveTo>
                  <a:lnTo>
                    <a:pt x="1" y="71811"/>
                  </a:lnTo>
                  <a:lnTo>
                    <a:pt x="100730" y="71811"/>
                  </a:lnTo>
                  <a:lnTo>
                    <a:pt x="100730" y="0"/>
                  </a:ln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36"/>
            <p:cNvSpPr/>
            <p:nvPr/>
          </p:nvSpPr>
          <p:spPr>
            <a:xfrm>
              <a:off x="2895575" y="2013750"/>
              <a:ext cx="2532275" cy="1809325"/>
            </a:xfrm>
            <a:custGeom>
              <a:avLst/>
              <a:gdLst/>
              <a:ahLst/>
              <a:cxnLst/>
              <a:rect l="l" t="t" r="r" b="b"/>
              <a:pathLst>
                <a:path w="101291" h="72373" extrusionOk="0">
                  <a:moveTo>
                    <a:pt x="100729" y="562"/>
                  </a:moveTo>
                  <a:lnTo>
                    <a:pt x="100729" y="71811"/>
                  </a:lnTo>
                  <a:lnTo>
                    <a:pt x="561" y="71811"/>
                  </a:lnTo>
                  <a:lnTo>
                    <a:pt x="561" y="562"/>
                  </a:lnTo>
                  <a:close/>
                  <a:moveTo>
                    <a:pt x="0" y="0"/>
                  </a:moveTo>
                  <a:lnTo>
                    <a:pt x="0" y="72372"/>
                  </a:lnTo>
                  <a:lnTo>
                    <a:pt x="101290" y="72372"/>
                  </a:lnTo>
                  <a:lnTo>
                    <a:pt x="10129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36"/>
            <p:cNvSpPr/>
            <p:nvPr/>
          </p:nvSpPr>
          <p:spPr>
            <a:xfrm>
              <a:off x="3498125" y="1833075"/>
              <a:ext cx="222175" cy="1983650"/>
            </a:xfrm>
            <a:custGeom>
              <a:avLst/>
              <a:gdLst/>
              <a:ahLst/>
              <a:cxnLst/>
              <a:rect l="l" t="t" r="r" b="b"/>
              <a:pathLst>
                <a:path w="8887" h="79346" extrusionOk="0">
                  <a:moveTo>
                    <a:pt x="1" y="1"/>
                  </a:moveTo>
                  <a:lnTo>
                    <a:pt x="1" y="79346"/>
                  </a:lnTo>
                  <a:lnTo>
                    <a:pt x="8887" y="79346"/>
                  </a:lnTo>
                  <a:lnTo>
                    <a:pt x="888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36"/>
            <p:cNvSpPr/>
            <p:nvPr/>
          </p:nvSpPr>
          <p:spPr>
            <a:xfrm>
              <a:off x="3491125" y="1826075"/>
              <a:ext cx="236200" cy="1997675"/>
            </a:xfrm>
            <a:custGeom>
              <a:avLst/>
              <a:gdLst/>
              <a:ahLst/>
              <a:cxnLst/>
              <a:rect l="l" t="t" r="r" b="b"/>
              <a:pathLst>
                <a:path w="9448" h="79907" extrusionOk="0">
                  <a:moveTo>
                    <a:pt x="8886" y="561"/>
                  </a:moveTo>
                  <a:lnTo>
                    <a:pt x="8886" y="79345"/>
                  </a:lnTo>
                  <a:lnTo>
                    <a:pt x="561" y="79345"/>
                  </a:lnTo>
                  <a:lnTo>
                    <a:pt x="561" y="561"/>
                  </a:lnTo>
                  <a:close/>
                  <a:moveTo>
                    <a:pt x="281" y="0"/>
                  </a:moveTo>
                  <a:cubicBezTo>
                    <a:pt x="126" y="0"/>
                    <a:pt x="0" y="126"/>
                    <a:pt x="0" y="281"/>
                  </a:cubicBezTo>
                  <a:lnTo>
                    <a:pt x="0" y="79626"/>
                  </a:lnTo>
                  <a:cubicBezTo>
                    <a:pt x="0" y="79781"/>
                    <a:pt x="126" y="79906"/>
                    <a:pt x="281" y="79906"/>
                  </a:cubicBezTo>
                  <a:lnTo>
                    <a:pt x="9167" y="79906"/>
                  </a:lnTo>
                  <a:cubicBezTo>
                    <a:pt x="9322" y="79906"/>
                    <a:pt x="9447" y="79781"/>
                    <a:pt x="9447" y="79626"/>
                  </a:cubicBezTo>
                  <a:lnTo>
                    <a:pt x="9447" y="281"/>
                  </a:lnTo>
                  <a:cubicBezTo>
                    <a:pt x="9447" y="126"/>
                    <a:pt x="9322" y="0"/>
                    <a:pt x="91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36"/>
            <p:cNvSpPr/>
            <p:nvPr/>
          </p:nvSpPr>
          <p:spPr>
            <a:xfrm>
              <a:off x="3410850" y="3642150"/>
              <a:ext cx="388800" cy="47625"/>
            </a:xfrm>
            <a:custGeom>
              <a:avLst/>
              <a:gdLst/>
              <a:ahLst/>
              <a:cxnLst/>
              <a:rect l="l" t="t" r="r" b="b"/>
              <a:pathLst>
                <a:path w="15552" h="1905" extrusionOk="0">
                  <a:moveTo>
                    <a:pt x="25" y="0"/>
                  </a:moveTo>
                  <a:cubicBezTo>
                    <a:pt x="11" y="0"/>
                    <a:pt x="0" y="11"/>
                    <a:pt x="0" y="24"/>
                  </a:cubicBezTo>
                  <a:lnTo>
                    <a:pt x="0" y="1879"/>
                  </a:lnTo>
                  <a:cubicBezTo>
                    <a:pt x="0" y="1894"/>
                    <a:pt x="11" y="1905"/>
                    <a:pt x="25" y="1905"/>
                  </a:cubicBezTo>
                  <a:lnTo>
                    <a:pt x="15528" y="1905"/>
                  </a:lnTo>
                  <a:cubicBezTo>
                    <a:pt x="15541" y="1905"/>
                    <a:pt x="15552" y="1894"/>
                    <a:pt x="15552" y="1879"/>
                  </a:cubicBezTo>
                  <a:lnTo>
                    <a:pt x="15552" y="24"/>
                  </a:lnTo>
                  <a:cubicBezTo>
                    <a:pt x="15552" y="11"/>
                    <a:pt x="15541" y="0"/>
                    <a:pt x="1552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36"/>
            <p:cNvSpPr/>
            <p:nvPr/>
          </p:nvSpPr>
          <p:spPr>
            <a:xfrm>
              <a:off x="3403825" y="3635125"/>
              <a:ext cx="402850" cy="61675"/>
            </a:xfrm>
            <a:custGeom>
              <a:avLst/>
              <a:gdLst/>
              <a:ahLst/>
              <a:cxnLst/>
              <a:rect l="l" t="t" r="r" b="b"/>
              <a:pathLst>
                <a:path w="16114" h="2467" extrusionOk="0">
                  <a:moveTo>
                    <a:pt x="15010" y="562"/>
                  </a:moveTo>
                  <a:cubicBezTo>
                    <a:pt x="15309" y="562"/>
                    <a:pt x="15552" y="805"/>
                    <a:pt x="15552" y="1104"/>
                  </a:cubicBezTo>
                  <a:lnTo>
                    <a:pt x="15552" y="1363"/>
                  </a:lnTo>
                  <a:cubicBezTo>
                    <a:pt x="15552" y="1662"/>
                    <a:pt x="15309" y="1904"/>
                    <a:pt x="15010" y="1905"/>
                  </a:cubicBezTo>
                  <a:lnTo>
                    <a:pt x="1104" y="1905"/>
                  </a:lnTo>
                  <a:cubicBezTo>
                    <a:pt x="805" y="1904"/>
                    <a:pt x="562" y="1662"/>
                    <a:pt x="562" y="1363"/>
                  </a:cubicBezTo>
                  <a:lnTo>
                    <a:pt x="562" y="1104"/>
                  </a:lnTo>
                  <a:cubicBezTo>
                    <a:pt x="562" y="805"/>
                    <a:pt x="805" y="562"/>
                    <a:pt x="1104" y="562"/>
                  </a:cubicBezTo>
                  <a:close/>
                  <a:moveTo>
                    <a:pt x="1104" y="1"/>
                  </a:moveTo>
                  <a:cubicBezTo>
                    <a:pt x="495" y="1"/>
                    <a:pt x="1" y="494"/>
                    <a:pt x="1" y="1104"/>
                  </a:cubicBezTo>
                  <a:lnTo>
                    <a:pt x="1" y="1363"/>
                  </a:lnTo>
                  <a:cubicBezTo>
                    <a:pt x="1" y="1971"/>
                    <a:pt x="495" y="2465"/>
                    <a:pt x="1104" y="2466"/>
                  </a:cubicBezTo>
                  <a:lnTo>
                    <a:pt x="15010" y="2466"/>
                  </a:lnTo>
                  <a:cubicBezTo>
                    <a:pt x="15620" y="2465"/>
                    <a:pt x="16113" y="1971"/>
                    <a:pt x="16113" y="1363"/>
                  </a:cubicBezTo>
                  <a:lnTo>
                    <a:pt x="16113" y="1104"/>
                  </a:lnTo>
                  <a:cubicBezTo>
                    <a:pt x="16113" y="494"/>
                    <a:pt x="15620" y="1"/>
                    <a:pt x="1501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36"/>
            <p:cNvSpPr/>
            <p:nvPr/>
          </p:nvSpPr>
          <p:spPr>
            <a:xfrm>
              <a:off x="3410850" y="2128175"/>
              <a:ext cx="388800" cy="47650"/>
            </a:xfrm>
            <a:custGeom>
              <a:avLst/>
              <a:gdLst/>
              <a:ahLst/>
              <a:cxnLst/>
              <a:rect l="l" t="t" r="r" b="b"/>
              <a:pathLst>
                <a:path w="15552" h="1906" extrusionOk="0">
                  <a:moveTo>
                    <a:pt x="25" y="1"/>
                  </a:moveTo>
                  <a:cubicBezTo>
                    <a:pt x="11" y="1"/>
                    <a:pt x="0" y="11"/>
                    <a:pt x="0" y="25"/>
                  </a:cubicBezTo>
                  <a:lnTo>
                    <a:pt x="0" y="1880"/>
                  </a:lnTo>
                  <a:cubicBezTo>
                    <a:pt x="0" y="1893"/>
                    <a:pt x="11" y="1905"/>
                    <a:pt x="25" y="1905"/>
                  </a:cubicBezTo>
                  <a:lnTo>
                    <a:pt x="15528" y="1905"/>
                  </a:lnTo>
                  <a:cubicBezTo>
                    <a:pt x="15541" y="1905"/>
                    <a:pt x="15552" y="1893"/>
                    <a:pt x="15552" y="1880"/>
                  </a:cubicBezTo>
                  <a:lnTo>
                    <a:pt x="15552" y="25"/>
                  </a:lnTo>
                  <a:cubicBezTo>
                    <a:pt x="15552" y="11"/>
                    <a:pt x="15541" y="1"/>
                    <a:pt x="1552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36"/>
            <p:cNvSpPr/>
            <p:nvPr/>
          </p:nvSpPr>
          <p:spPr>
            <a:xfrm>
              <a:off x="3403825" y="2121175"/>
              <a:ext cx="402850" cy="61675"/>
            </a:xfrm>
            <a:custGeom>
              <a:avLst/>
              <a:gdLst/>
              <a:ahLst/>
              <a:cxnLst/>
              <a:rect l="l" t="t" r="r" b="b"/>
              <a:pathLst>
                <a:path w="16114" h="2467" extrusionOk="0">
                  <a:moveTo>
                    <a:pt x="15010" y="561"/>
                  </a:moveTo>
                  <a:cubicBezTo>
                    <a:pt x="15309" y="561"/>
                    <a:pt x="15552" y="804"/>
                    <a:pt x="15552" y="1104"/>
                  </a:cubicBezTo>
                  <a:lnTo>
                    <a:pt x="15552" y="1363"/>
                  </a:lnTo>
                  <a:cubicBezTo>
                    <a:pt x="15552" y="1661"/>
                    <a:pt x="15309" y="1903"/>
                    <a:pt x="15010" y="1903"/>
                  </a:cubicBezTo>
                  <a:lnTo>
                    <a:pt x="1104" y="1903"/>
                  </a:lnTo>
                  <a:cubicBezTo>
                    <a:pt x="805" y="1903"/>
                    <a:pt x="562" y="1661"/>
                    <a:pt x="562" y="1363"/>
                  </a:cubicBezTo>
                  <a:lnTo>
                    <a:pt x="562" y="1104"/>
                  </a:lnTo>
                  <a:cubicBezTo>
                    <a:pt x="562" y="804"/>
                    <a:pt x="805" y="561"/>
                    <a:pt x="1104" y="561"/>
                  </a:cubicBezTo>
                  <a:close/>
                  <a:moveTo>
                    <a:pt x="1104" y="0"/>
                  </a:moveTo>
                  <a:cubicBezTo>
                    <a:pt x="495" y="0"/>
                    <a:pt x="1" y="494"/>
                    <a:pt x="1" y="1104"/>
                  </a:cubicBezTo>
                  <a:lnTo>
                    <a:pt x="1" y="1363"/>
                  </a:lnTo>
                  <a:cubicBezTo>
                    <a:pt x="1" y="1971"/>
                    <a:pt x="495" y="2465"/>
                    <a:pt x="1104" y="2466"/>
                  </a:cubicBezTo>
                  <a:lnTo>
                    <a:pt x="15010" y="2466"/>
                  </a:lnTo>
                  <a:cubicBezTo>
                    <a:pt x="15620" y="2465"/>
                    <a:pt x="16113" y="1971"/>
                    <a:pt x="16113" y="1363"/>
                  </a:cubicBezTo>
                  <a:lnTo>
                    <a:pt x="16113" y="1104"/>
                  </a:lnTo>
                  <a:cubicBezTo>
                    <a:pt x="16113" y="494"/>
                    <a:pt x="15620" y="0"/>
                    <a:pt x="1501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36"/>
            <p:cNvSpPr/>
            <p:nvPr/>
          </p:nvSpPr>
          <p:spPr>
            <a:xfrm>
              <a:off x="3349275" y="2591025"/>
              <a:ext cx="519900" cy="519900"/>
            </a:xfrm>
            <a:custGeom>
              <a:avLst/>
              <a:gdLst/>
              <a:ahLst/>
              <a:cxnLst/>
              <a:rect l="l" t="t" r="r" b="b"/>
              <a:pathLst>
                <a:path w="20796" h="20796" extrusionOk="0">
                  <a:moveTo>
                    <a:pt x="10398" y="0"/>
                  </a:moveTo>
                  <a:cubicBezTo>
                    <a:pt x="7640" y="0"/>
                    <a:pt x="4996" y="1096"/>
                    <a:pt x="3045" y="3045"/>
                  </a:cubicBezTo>
                  <a:cubicBezTo>
                    <a:pt x="1096" y="4996"/>
                    <a:pt x="0" y="7640"/>
                    <a:pt x="0" y="10399"/>
                  </a:cubicBezTo>
                  <a:cubicBezTo>
                    <a:pt x="0" y="13156"/>
                    <a:pt x="1096" y="15800"/>
                    <a:pt x="3045" y="17751"/>
                  </a:cubicBezTo>
                  <a:cubicBezTo>
                    <a:pt x="4996" y="19700"/>
                    <a:pt x="7640" y="20795"/>
                    <a:pt x="10398" y="20795"/>
                  </a:cubicBezTo>
                  <a:cubicBezTo>
                    <a:pt x="13156" y="20795"/>
                    <a:pt x="15800" y="19700"/>
                    <a:pt x="17750" y="17751"/>
                  </a:cubicBezTo>
                  <a:cubicBezTo>
                    <a:pt x="19700" y="15800"/>
                    <a:pt x="20795" y="13156"/>
                    <a:pt x="20795" y="10399"/>
                  </a:cubicBezTo>
                  <a:cubicBezTo>
                    <a:pt x="20795" y="7640"/>
                    <a:pt x="19700" y="4996"/>
                    <a:pt x="17750" y="3045"/>
                  </a:cubicBezTo>
                  <a:cubicBezTo>
                    <a:pt x="15800" y="1096"/>
                    <a:pt x="13156" y="0"/>
                    <a:pt x="1039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36"/>
            <p:cNvSpPr/>
            <p:nvPr/>
          </p:nvSpPr>
          <p:spPr>
            <a:xfrm>
              <a:off x="3342250" y="2584000"/>
              <a:ext cx="533975" cy="533950"/>
            </a:xfrm>
            <a:custGeom>
              <a:avLst/>
              <a:gdLst/>
              <a:ahLst/>
              <a:cxnLst/>
              <a:rect l="l" t="t" r="r" b="b"/>
              <a:pathLst>
                <a:path w="21359" h="21358" extrusionOk="0">
                  <a:moveTo>
                    <a:pt x="10679" y="562"/>
                  </a:moveTo>
                  <a:cubicBezTo>
                    <a:pt x="16258" y="562"/>
                    <a:pt x="20797" y="5100"/>
                    <a:pt x="20797" y="10680"/>
                  </a:cubicBezTo>
                  <a:cubicBezTo>
                    <a:pt x="20797" y="16259"/>
                    <a:pt x="16258" y="20797"/>
                    <a:pt x="10679" y="20797"/>
                  </a:cubicBezTo>
                  <a:cubicBezTo>
                    <a:pt x="5100" y="20797"/>
                    <a:pt x="562" y="16259"/>
                    <a:pt x="562" y="10680"/>
                  </a:cubicBezTo>
                  <a:cubicBezTo>
                    <a:pt x="562" y="5100"/>
                    <a:pt x="5100" y="562"/>
                    <a:pt x="10679" y="562"/>
                  </a:cubicBezTo>
                  <a:close/>
                  <a:moveTo>
                    <a:pt x="10679" y="1"/>
                  </a:moveTo>
                  <a:cubicBezTo>
                    <a:pt x="4791" y="1"/>
                    <a:pt x="1" y="4791"/>
                    <a:pt x="1" y="10680"/>
                  </a:cubicBezTo>
                  <a:cubicBezTo>
                    <a:pt x="1" y="16568"/>
                    <a:pt x="4791" y="21357"/>
                    <a:pt x="10679" y="21357"/>
                  </a:cubicBezTo>
                  <a:cubicBezTo>
                    <a:pt x="16566" y="21357"/>
                    <a:pt x="21358" y="16568"/>
                    <a:pt x="21358" y="10680"/>
                  </a:cubicBezTo>
                  <a:cubicBezTo>
                    <a:pt x="21358" y="4791"/>
                    <a:pt x="16566" y="1"/>
                    <a:pt x="1067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36"/>
            <p:cNvSpPr/>
            <p:nvPr/>
          </p:nvSpPr>
          <p:spPr>
            <a:xfrm>
              <a:off x="3349275" y="2615450"/>
              <a:ext cx="519900" cy="519900"/>
            </a:xfrm>
            <a:custGeom>
              <a:avLst/>
              <a:gdLst/>
              <a:ahLst/>
              <a:cxnLst/>
              <a:rect l="l" t="t" r="r" b="b"/>
              <a:pathLst>
                <a:path w="20796" h="20796" extrusionOk="0">
                  <a:moveTo>
                    <a:pt x="10398" y="0"/>
                  </a:moveTo>
                  <a:cubicBezTo>
                    <a:pt x="7640" y="0"/>
                    <a:pt x="4996" y="1096"/>
                    <a:pt x="3045" y="3045"/>
                  </a:cubicBezTo>
                  <a:cubicBezTo>
                    <a:pt x="1096" y="4996"/>
                    <a:pt x="0" y="7640"/>
                    <a:pt x="0" y="10397"/>
                  </a:cubicBezTo>
                  <a:cubicBezTo>
                    <a:pt x="0" y="13156"/>
                    <a:pt x="1096" y="15800"/>
                    <a:pt x="3045" y="17750"/>
                  </a:cubicBezTo>
                  <a:cubicBezTo>
                    <a:pt x="4996" y="19700"/>
                    <a:pt x="7640" y="20795"/>
                    <a:pt x="10398" y="20795"/>
                  </a:cubicBezTo>
                  <a:cubicBezTo>
                    <a:pt x="13156" y="20795"/>
                    <a:pt x="15800" y="19700"/>
                    <a:pt x="17750" y="17750"/>
                  </a:cubicBezTo>
                  <a:cubicBezTo>
                    <a:pt x="19700" y="15800"/>
                    <a:pt x="20795" y="13156"/>
                    <a:pt x="20795" y="10397"/>
                  </a:cubicBezTo>
                  <a:cubicBezTo>
                    <a:pt x="20795" y="7640"/>
                    <a:pt x="19700" y="4996"/>
                    <a:pt x="17750" y="3045"/>
                  </a:cubicBezTo>
                  <a:cubicBezTo>
                    <a:pt x="15800" y="1096"/>
                    <a:pt x="13156" y="0"/>
                    <a:pt x="1039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36"/>
            <p:cNvSpPr/>
            <p:nvPr/>
          </p:nvSpPr>
          <p:spPr>
            <a:xfrm>
              <a:off x="3342250" y="2608425"/>
              <a:ext cx="533975" cy="533925"/>
            </a:xfrm>
            <a:custGeom>
              <a:avLst/>
              <a:gdLst/>
              <a:ahLst/>
              <a:cxnLst/>
              <a:rect l="l" t="t" r="r" b="b"/>
              <a:pathLst>
                <a:path w="21359" h="21357" extrusionOk="0">
                  <a:moveTo>
                    <a:pt x="10679" y="562"/>
                  </a:moveTo>
                  <a:cubicBezTo>
                    <a:pt x="16258" y="562"/>
                    <a:pt x="20797" y="5100"/>
                    <a:pt x="20797" y="10679"/>
                  </a:cubicBezTo>
                  <a:cubicBezTo>
                    <a:pt x="20797" y="16259"/>
                    <a:pt x="16258" y="20797"/>
                    <a:pt x="10679" y="20797"/>
                  </a:cubicBezTo>
                  <a:cubicBezTo>
                    <a:pt x="5100" y="20797"/>
                    <a:pt x="562" y="16259"/>
                    <a:pt x="562" y="10679"/>
                  </a:cubicBezTo>
                  <a:cubicBezTo>
                    <a:pt x="562" y="5100"/>
                    <a:pt x="5100" y="562"/>
                    <a:pt x="10679" y="562"/>
                  </a:cubicBezTo>
                  <a:close/>
                  <a:moveTo>
                    <a:pt x="10679" y="1"/>
                  </a:moveTo>
                  <a:cubicBezTo>
                    <a:pt x="4791" y="1"/>
                    <a:pt x="1" y="4791"/>
                    <a:pt x="1" y="10679"/>
                  </a:cubicBezTo>
                  <a:cubicBezTo>
                    <a:pt x="1" y="16566"/>
                    <a:pt x="4791" y="21357"/>
                    <a:pt x="10679" y="21357"/>
                  </a:cubicBezTo>
                  <a:cubicBezTo>
                    <a:pt x="16566" y="21357"/>
                    <a:pt x="21358" y="16566"/>
                    <a:pt x="21358" y="10679"/>
                  </a:cubicBezTo>
                  <a:cubicBezTo>
                    <a:pt x="21358" y="4791"/>
                    <a:pt x="16566" y="1"/>
                    <a:pt x="106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36"/>
            <p:cNvSpPr/>
            <p:nvPr/>
          </p:nvSpPr>
          <p:spPr>
            <a:xfrm>
              <a:off x="3437425" y="2703600"/>
              <a:ext cx="343575" cy="343575"/>
            </a:xfrm>
            <a:custGeom>
              <a:avLst/>
              <a:gdLst/>
              <a:ahLst/>
              <a:cxnLst/>
              <a:rect l="l" t="t" r="r" b="b"/>
              <a:pathLst>
                <a:path w="13743" h="13743" extrusionOk="0">
                  <a:moveTo>
                    <a:pt x="6872" y="0"/>
                  </a:moveTo>
                  <a:cubicBezTo>
                    <a:pt x="5050" y="0"/>
                    <a:pt x="3302" y="725"/>
                    <a:pt x="2013" y="2013"/>
                  </a:cubicBezTo>
                  <a:cubicBezTo>
                    <a:pt x="725" y="3301"/>
                    <a:pt x="1" y="5050"/>
                    <a:pt x="1" y="6871"/>
                  </a:cubicBezTo>
                  <a:cubicBezTo>
                    <a:pt x="1" y="8693"/>
                    <a:pt x="725" y="10442"/>
                    <a:pt x="2013" y="11730"/>
                  </a:cubicBezTo>
                  <a:cubicBezTo>
                    <a:pt x="3302" y="13018"/>
                    <a:pt x="5050" y="13743"/>
                    <a:pt x="6872" y="13743"/>
                  </a:cubicBezTo>
                  <a:cubicBezTo>
                    <a:pt x="8694" y="13743"/>
                    <a:pt x="10442" y="13018"/>
                    <a:pt x="11730" y="11730"/>
                  </a:cubicBezTo>
                  <a:cubicBezTo>
                    <a:pt x="13018" y="10442"/>
                    <a:pt x="13743" y="8693"/>
                    <a:pt x="13743" y="6871"/>
                  </a:cubicBezTo>
                  <a:cubicBezTo>
                    <a:pt x="13743" y="5050"/>
                    <a:pt x="13018" y="3301"/>
                    <a:pt x="11730" y="2013"/>
                  </a:cubicBezTo>
                  <a:cubicBezTo>
                    <a:pt x="10442" y="725"/>
                    <a:pt x="8694" y="0"/>
                    <a:pt x="687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36"/>
            <p:cNvSpPr/>
            <p:nvPr/>
          </p:nvSpPr>
          <p:spPr>
            <a:xfrm>
              <a:off x="3430400" y="2696575"/>
              <a:ext cx="357625" cy="357625"/>
            </a:xfrm>
            <a:custGeom>
              <a:avLst/>
              <a:gdLst/>
              <a:ahLst/>
              <a:cxnLst/>
              <a:rect l="l" t="t" r="r" b="b"/>
              <a:pathLst>
                <a:path w="14305" h="14305" extrusionOk="0">
                  <a:moveTo>
                    <a:pt x="7153" y="562"/>
                  </a:moveTo>
                  <a:cubicBezTo>
                    <a:pt x="10786" y="562"/>
                    <a:pt x="13743" y="3518"/>
                    <a:pt x="13743" y="7152"/>
                  </a:cubicBezTo>
                  <a:cubicBezTo>
                    <a:pt x="13743" y="10786"/>
                    <a:pt x="10788" y="13743"/>
                    <a:pt x="7153" y="13743"/>
                  </a:cubicBezTo>
                  <a:cubicBezTo>
                    <a:pt x="3519" y="13743"/>
                    <a:pt x="562" y="10786"/>
                    <a:pt x="562" y="7152"/>
                  </a:cubicBezTo>
                  <a:cubicBezTo>
                    <a:pt x="562" y="3518"/>
                    <a:pt x="3519" y="562"/>
                    <a:pt x="7153" y="562"/>
                  </a:cubicBezTo>
                  <a:close/>
                  <a:moveTo>
                    <a:pt x="7153" y="1"/>
                  </a:moveTo>
                  <a:cubicBezTo>
                    <a:pt x="3209" y="1"/>
                    <a:pt x="1" y="3209"/>
                    <a:pt x="1" y="7152"/>
                  </a:cubicBezTo>
                  <a:cubicBezTo>
                    <a:pt x="1" y="11096"/>
                    <a:pt x="3209" y="14304"/>
                    <a:pt x="7153" y="14304"/>
                  </a:cubicBezTo>
                  <a:cubicBezTo>
                    <a:pt x="11097" y="14304"/>
                    <a:pt x="14304" y="11096"/>
                    <a:pt x="14304" y="7152"/>
                  </a:cubicBezTo>
                  <a:cubicBezTo>
                    <a:pt x="14304" y="3209"/>
                    <a:pt x="11097" y="1"/>
                    <a:pt x="71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36"/>
            <p:cNvSpPr/>
            <p:nvPr/>
          </p:nvSpPr>
          <p:spPr>
            <a:xfrm>
              <a:off x="3437425" y="2723925"/>
              <a:ext cx="343575" cy="343600"/>
            </a:xfrm>
            <a:custGeom>
              <a:avLst/>
              <a:gdLst/>
              <a:ahLst/>
              <a:cxnLst/>
              <a:rect l="l" t="t" r="r" b="b"/>
              <a:pathLst>
                <a:path w="13743" h="13744" extrusionOk="0">
                  <a:moveTo>
                    <a:pt x="6872" y="1"/>
                  </a:moveTo>
                  <a:cubicBezTo>
                    <a:pt x="5050" y="1"/>
                    <a:pt x="3302" y="725"/>
                    <a:pt x="2013" y="2014"/>
                  </a:cubicBezTo>
                  <a:cubicBezTo>
                    <a:pt x="725" y="3302"/>
                    <a:pt x="1" y="5050"/>
                    <a:pt x="1" y="6873"/>
                  </a:cubicBezTo>
                  <a:cubicBezTo>
                    <a:pt x="1" y="8695"/>
                    <a:pt x="725" y="10442"/>
                    <a:pt x="2013" y="11731"/>
                  </a:cubicBezTo>
                  <a:cubicBezTo>
                    <a:pt x="3302" y="13020"/>
                    <a:pt x="5050" y="13743"/>
                    <a:pt x="6872" y="13743"/>
                  </a:cubicBezTo>
                  <a:cubicBezTo>
                    <a:pt x="8694" y="13743"/>
                    <a:pt x="10442" y="13020"/>
                    <a:pt x="11730" y="11731"/>
                  </a:cubicBezTo>
                  <a:cubicBezTo>
                    <a:pt x="13018" y="10442"/>
                    <a:pt x="13743" y="8695"/>
                    <a:pt x="13743" y="6873"/>
                  </a:cubicBezTo>
                  <a:cubicBezTo>
                    <a:pt x="13743" y="5050"/>
                    <a:pt x="13018" y="3302"/>
                    <a:pt x="11730" y="2014"/>
                  </a:cubicBezTo>
                  <a:cubicBezTo>
                    <a:pt x="10442" y="725"/>
                    <a:pt x="8694" y="1"/>
                    <a:pt x="687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36"/>
            <p:cNvSpPr/>
            <p:nvPr/>
          </p:nvSpPr>
          <p:spPr>
            <a:xfrm>
              <a:off x="3430400" y="2716925"/>
              <a:ext cx="357625" cy="357650"/>
            </a:xfrm>
            <a:custGeom>
              <a:avLst/>
              <a:gdLst/>
              <a:ahLst/>
              <a:cxnLst/>
              <a:rect l="l" t="t" r="r" b="b"/>
              <a:pathLst>
                <a:path w="14305" h="14306" extrusionOk="0">
                  <a:moveTo>
                    <a:pt x="7153" y="562"/>
                  </a:moveTo>
                  <a:cubicBezTo>
                    <a:pt x="10786" y="562"/>
                    <a:pt x="13743" y="3519"/>
                    <a:pt x="13743" y="7153"/>
                  </a:cubicBezTo>
                  <a:cubicBezTo>
                    <a:pt x="13743" y="10787"/>
                    <a:pt x="10788" y="13744"/>
                    <a:pt x="7153" y="13744"/>
                  </a:cubicBezTo>
                  <a:cubicBezTo>
                    <a:pt x="3519" y="13744"/>
                    <a:pt x="562" y="10787"/>
                    <a:pt x="562" y="7153"/>
                  </a:cubicBezTo>
                  <a:cubicBezTo>
                    <a:pt x="562" y="3519"/>
                    <a:pt x="3519" y="562"/>
                    <a:pt x="7153" y="562"/>
                  </a:cubicBezTo>
                  <a:close/>
                  <a:moveTo>
                    <a:pt x="7153" y="0"/>
                  </a:moveTo>
                  <a:cubicBezTo>
                    <a:pt x="3209" y="0"/>
                    <a:pt x="1" y="3210"/>
                    <a:pt x="1" y="7153"/>
                  </a:cubicBezTo>
                  <a:cubicBezTo>
                    <a:pt x="1" y="11096"/>
                    <a:pt x="3209" y="14305"/>
                    <a:pt x="7153" y="14305"/>
                  </a:cubicBezTo>
                  <a:cubicBezTo>
                    <a:pt x="11097" y="14305"/>
                    <a:pt x="14304" y="11096"/>
                    <a:pt x="14304" y="7153"/>
                  </a:cubicBezTo>
                  <a:cubicBezTo>
                    <a:pt x="14304" y="3208"/>
                    <a:pt x="11097" y="0"/>
                    <a:pt x="715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36"/>
            <p:cNvSpPr/>
            <p:nvPr/>
          </p:nvSpPr>
          <p:spPr>
            <a:xfrm>
              <a:off x="3503525" y="2832675"/>
              <a:ext cx="254375" cy="215275"/>
            </a:xfrm>
            <a:custGeom>
              <a:avLst/>
              <a:gdLst/>
              <a:ahLst/>
              <a:cxnLst/>
              <a:rect l="l" t="t" r="r" b="b"/>
              <a:pathLst>
                <a:path w="10175" h="8611" extrusionOk="0">
                  <a:moveTo>
                    <a:pt x="9457" y="0"/>
                  </a:moveTo>
                  <a:lnTo>
                    <a:pt x="1" y="6635"/>
                  </a:lnTo>
                  <a:cubicBezTo>
                    <a:pt x="1066" y="7845"/>
                    <a:pt x="2622" y="8611"/>
                    <a:pt x="4361" y="8611"/>
                  </a:cubicBezTo>
                  <a:cubicBezTo>
                    <a:pt x="7573" y="8611"/>
                    <a:pt x="10175" y="6009"/>
                    <a:pt x="10175" y="2797"/>
                  </a:cubicBezTo>
                  <a:cubicBezTo>
                    <a:pt x="10175" y="1819"/>
                    <a:pt x="9929" y="857"/>
                    <a:pt x="9457"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36"/>
            <p:cNvSpPr/>
            <p:nvPr/>
          </p:nvSpPr>
          <p:spPr>
            <a:xfrm>
              <a:off x="3601500" y="2610950"/>
              <a:ext cx="14250" cy="58925"/>
            </a:xfrm>
            <a:custGeom>
              <a:avLst/>
              <a:gdLst/>
              <a:ahLst/>
              <a:cxnLst/>
              <a:rect l="l" t="t" r="r" b="b"/>
              <a:pathLst>
                <a:path w="570" h="2357" extrusionOk="0">
                  <a:moveTo>
                    <a:pt x="285" y="1"/>
                  </a:moveTo>
                  <a:cubicBezTo>
                    <a:pt x="127" y="1"/>
                    <a:pt x="0" y="130"/>
                    <a:pt x="4" y="288"/>
                  </a:cubicBezTo>
                  <a:lnTo>
                    <a:pt x="4" y="2076"/>
                  </a:lnTo>
                  <a:cubicBezTo>
                    <a:pt x="4" y="2231"/>
                    <a:pt x="130" y="2356"/>
                    <a:pt x="285" y="2356"/>
                  </a:cubicBezTo>
                  <a:cubicBezTo>
                    <a:pt x="440" y="2356"/>
                    <a:pt x="566" y="2231"/>
                    <a:pt x="566" y="2076"/>
                  </a:cubicBezTo>
                  <a:lnTo>
                    <a:pt x="566" y="288"/>
                  </a:lnTo>
                  <a:cubicBezTo>
                    <a:pt x="570" y="130"/>
                    <a:pt x="443" y="1"/>
                    <a:pt x="2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36"/>
            <p:cNvSpPr/>
            <p:nvPr/>
          </p:nvSpPr>
          <p:spPr>
            <a:xfrm>
              <a:off x="3472050" y="2645875"/>
              <a:ext cx="39200" cy="52800"/>
            </a:xfrm>
            <a:custGeom>
              <a:avLst/>
              <a:gdLst/>
              <a:ahLst/>
              <a:cxnLst/>
              <a:rect l="l" t="t" r="r" b="b"/>
              <a:pathLst>
                <a:path w="1568" h="2112" extrusionOk="0">
                  <a:moveTo>
                    <a:pt x="321" y="1"/>
                  </a:moveTo>
                  <a:cubicBezTo>
                    <a:pt x="274" y="1"/>
                    <a:pt x="225" y="13"/>
                    <a:pt x="180" y="39"/>
                  </a:cubicBezTo>
                  <a:cubicBezTo>
                    <a:pt x="47" y="116"/>
                    <a:pt x="1" y="289"/>
                    <a:pt x="78" y="422"/>
                  </a:cubicBezTo>
                  <a:lnTo>
                    <a:pt x="972" y="1970"/>
                  </a:lnTo>
                  <a:cubicBezTo>
                    <a:pt x="1022" y="2057"/>
                    <a:pt x="1115" y="2110"/>
                    <a:pt x="1215" y="2110"/>
                  </a:cubicBezTo>
                  <a:lnTo>
                    <a:pt x="1215" y="2111"/>
                  </a:lnTo>
                  <a:cubicBezTo>
                    <a:pt x="1431" y="2111"/>
                    <a:pt x="1567" y="1876"/>
                    <a:pt x="1458" y="1689"/>
                  </a:cubicBezTo>
                  <a:lnTo>
                    <a:pt x="565" y="142"/>
                  </a:lnTo>
                  <a:cubicBezTo>
                    <a:pt x="512" y="51"/>
                    <a:pt x="418" y="1"/>
                    <a:pt x="32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36"/>
            <p:cNvSpPr/>
            <p:nvPr/>
          </p:nvSpPr>
          <p:spPr>
            <a:xfrm>
              <a:off x="3378125" y="2740250"/>
              <a:ext cx="54325" cy="36425"/>
            </a:xfrm>
            <a:custGeom>
              <a:avLst/>
              <a:gdLst/>
              <a:ahLst/>
              <a:cxnLst/>
              <a:rect l="l" t="t" r="r" b="b"/>
              <a:pathLst>
                <a:path w="2173" h="1457" extrusionOk="0">
                  <a:moveTo>
                    <a:pt x="322" y="1"/>
                  </a:moveTo>
                  <a:cubicBezTo>
                    <a:pt x="225" y="1"/>
                    <a:pt x="130" y="51"/>
                    <a:pt x="78" y="141"/>
                  </a:cubicBezTo>
                  <a:cubicBezTo>
                    <a:pt x="1" y="276"/>
                    <a:pt x="47" y="447"/>
                    <a:pt x="180" y="524"/>
                  </a:cubicBezTo>
                  <a:lnTo>
                    <a:pt x="1728" y="1419"/>
                  </a:lnTo>
                  <a:cubicBezTo>
                    <a:pt x="1771" y="1443"/>
                    <a:pt x="1819" y="1456"/>
                    <a:pt x="1868" y="1456"/>
                  </a:cubicBezTo>
                  <a:cubicBezTo>
                    <a:pt x="1995" y="1456"/>
                    <a:pt x="2107" y="1371"/>
                    <a:pt x="2139" y="1249"/>
                  </a:cubicBezTo>
                  <a:cubicBezTo>
                    <a:pt x="2173" y="1126"/>
                    <a:pt x="2119" y="995"/>
                    <a:pt x="2008" y="932"/>
                  </a:cubicBezTo>
                  <a:lnTo>
                    <a:pt x="461" y="39"/>
                  </a:lnTo>
                  <a:cubicBezTo>
                    <a:pt x="417" y="13"/>
                    <a:pt x="369" y="1"/>
                    <a:pt x="32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36"/>
            <p:cNvSpPr/>
            <p:nvPr/>
          </p:nvSpPr>
          <p:spPr>
            <a:xfrm>
              <a:off x="3345125" y="2869000"/>
              <a:ext cx="58400" cy="14050"/>
            </a:xfrm>
            <a:custGeom>
              <a:avLst/>
              <a:gdLst/>
              <a:ahLst/>
              <a:cxnLst/>
              <a:rect l="l" t="t" r="r" b="b"/>
              <a:pathLst>
                <a:path w="2336" h="562" extrusionOk="0">
                  <a:moveTo>
                    <a:pt x="274" y="0"/>
                  </a:moveTo>
                  <a:cubicBezTo>
                    <a:pt x="122" y="4"/>
                    <a:pt x="0" y="128"/>
                    <a:pt x="0" y="281"/>
                  </a:cubicBezTo>
                  <a:cubicBezTo>
                    <a:pt x="0" y="433"/>
                    <a:pt x="122" y="557"/>
                    <a:pt x="274" y="561"/>
                  </a:cubicBezTo>
                  <a:lnTo>
                    <a:pt x="2062" y="561"/>
                  </a:lnTo>
                  <a:cubicBezTo>
                    <a:pt x="2214" y="557"/>
                    <a:pt x="2335" y="433"/>
                    <a:pt x="2335" y="281"/>
                  </a:cubicBezTo>
                  <a:cubicBezTo>
                    <a:pt x="2335" y="128"/>
                    <a:pt x="2214" y="4"/>
                    <a:pt x="20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36"/>
            <p:cNvSpPr/>
            <p:nvPr/>
          </p:nvSpPr>
          <p:spPr>
            <a:xfrm>
              <a:off x="3379175" y="2975125"/>
              <a:ext cx="54425" cy="36450"/>
            </a:xfrm>
            <a:custGeom>
              <a:avLst/>
              <a:gdLst/>
              <a:ahLst/>
              <a:cxnLst/>
              <a:rect l="l" t="t" r="r" b="b"/>
              <a:pathLst>
                <a:path w="2177" h="1458" extrusionOk="0">
                  <a:moveTo>
                    <a:pt x="1855" y="0"/>
                  </a:moveTo>
                  <a:cubicBezTo>
                    <a:pt x="1806" y="0"/>
                    <a:pt x="1756" y="13"/>
                    <a:pt x="1710" y="41"/>
                  </a:cubicBezTo>
                  <a:lnTo>
                    <a:pt x="163" y="934"/>
                  </a:lnTo>
                  <a:cubicBezTo>
                    <a:pt x="53" y="999"/>
                    <a:pt x="1" y="1127"/>
                    <a:pt x="33" y="1250"/>
                  </a:cubicBezTo>
                  <a:cubicBezTo>
                    <a:pt x="67" y="1371"/>
                    <a:pt x="177" y="1456"/>
                    <a:pt x="304" y="1457"/>
                  </a:cubicBezTo>
                  <a:cubicBezTo>
                    <a:pt x="353" y="1457"/>
                    <a:pt x="401" y="1445"/>
                    <a:pt x="443" y="1420"/>
                  </a:cubicBezTo>
                  <a:lnTo>
                    <a:pt x="1991" y="526"/>
                  </a:lnTo>
                  <a:cubicBezTo>
                    <a:pt x="2128" y="450"/>
                    <a:pt x="2177" y="277"/>
                    <a:pt x="2097" y="141"/>
                  </a:cubicBezTo>
                  <a:cubicBezTo>
                    <a:pt x="2045" y="50"/>
                    <a:pt x="1952" y="0"/>
                    <a:pt x="18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36"/>
            <p:cNvSpPr/>
            <p:nvPr/>
          </p:nvSpPr>
          <p:spPr>
            <a:xfrm>
              <a:off x="3473100" y="3052750"/>
              <a:ext cx="38400" cy="52750"/>
            </a:xfrm>
            <a:custGeom>
              <a:avLst/>
              <a:gdLst/>
              <a:ahLst/>
              <a:cxnLst/>
              <a:rect l="l" t="t" r="r" b="b"/>
              <a:pathLst>
                <a:path w="1536" h="2110" extrusionOk="0">
                  <a:moveTo>
                    <a:pt x="1214" y="0"/>
                  </a:moveTo>
                  <a:cubicBezTo>
                    <a:pt x="1117" y="0"/>
                    <a:pt x="1024" y="51"/>
                    <a:pt x="972" y="141"/>
                  </a:cubicBezTo>
                  <a:lnTo>
                    <a:pt x="78" y="1688"/>
                  </a:lnTo>
                  <a:cubicBezTo>
                    <a:pt x="1" y="1822"/>
                    <a:pt x="47" y="1995"/>
                    <a:pt x="180" y="2072"/>
                  </a:cubicBezTo>
                  <a:cubicBezTo>
                    <a:pt x="223" y="2096"/>
                    <a:pt x="272" y="2109"/>
                    <a:pt x="320" y="2109"/>
                  </a:cubicBezTo>
                  <a:cubicBezTo>
                    <a:pt x="422" y="2109"/>
                    <a:pt x="513" y="2055"/>
                    <a:pt x="565" y="1969"/>
                  </a:cubicBezTo>
                  <a:lnTo>
                    <a:pt x="1458" y="422"/>
                  </a:lnTo>
                  <a:cubicBezTo>
                    <a:pt x="1536" y="287"/>
                    <a:pt x="1489" y="115"/>
                    <a:pt x="1355" y="39"/>
                  </a:cubicBezTo>
                  <a:cubicBezTo>
                    <a:pt x="1311" y="13"/>
                    <a:pt x="1262" y="0"/>
                    <a:pt x="12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36"/>
            <p:cNvSpPr/>
            <p:nvPr/>
          </p:nvSpPr>
          <p:spPr>
            <a:xfrm>
              <a:off x="3602775" y="3080925"/>
              <a:ext cx="14100" cy="58725"/>
            </a:xfrm>
            <a:custGeom>
              <a:avLst/>
              <a:gdLst/>
              <a:ahLst/>
              <a:cxnLst/>
              <a:rect l="l" t="t" r="r" b="b"/>
              <a:pathLst>
                <a:path w="564" h="2349" extrusionOk="0">
                  <a:moveTo>
                    <a:pt x="283" y="0"/>
                  </a:moveTo>
                  <a:cubicBezTo>
                    <a:pt x="128" y="0"/>
                    <a:pt x="1" y="126"/>
                    <a:pt x="1" y="281"/>
                  </a:cubicBezTo>
                  <a:lnTo>
                    <a:pt x="1" y="2068"/>
                  </a:lnTo>
                  <a:cubicBezTo>
                    <a:pt x="1" y="2223"/>
                    <a:pt x="128" y="2349"/>
                    <a:pt x="283" y="2349"/>
                  </a:cubicBezTo>
                  <a:cubicBezTo>
                    <a:pt x="436" y="2349"/>
                    <a:pt x="563" y="2223"/>
                    <a:pt x="563" y="2068"/>
                  </a:cubicBezTo>
                  <a:lnTo>
                    <a:pt x="563" y="281"/>
                  </a:lnTo>
                  <a:cubicBezTo>
                    <a:pt x="563" y="126"/>
                    <a:pt x="436" y="0"/>
                    <a:pt x="28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36"/>
            <p:cNvSpPr/>
            <p:nvPr/>
          </p:nvSpPr>
          <p:spPr>
            <a:xfrm>
              <a:off x="3707975" y="3052150"/>
              <a:ext cx="38400" cy="52725"/>
            </a:xfrm>
            <a:custGeom>
              <a:avLst/>
              <a:gdLst/>
              <a:ahLst/>
              <a:cxnLst/>
              <a:rect l="l" t="t" r="r" b="b"/>
              <a:pathLst>
                <a:path w="1536" h="2109" extrusionOk="0">
                  <a:moveTo>
                    <a:pt x="321" y="0"/>
                  </a:moveTo>
                  <a:cubicBezTo>
                    <a:pt x="274" y="0"/>
                    <a:pt x="225" y="12"/>
                    <a:pt x="181" y="38"/>
                  </a:cubicBezTo>
                  <a:cubicBezTo>
                    <a:pt x="46" y="115"/>
                    <a:pt x="0" y="288"/>
                    <a:pt x="79" y="421"/>
                  </a:cubicBezTo>
                  <a:lnTo>
                    <a:pt x="972" y="1969"/>
                  </a:lnTo>
                  <a:cubicBezTo>
                    <a:pt x="1021" y="2055"/>
                    <a:pt x="1115" y="2109"/>
                    <a:pt x="1216" y="2109"/>
                  </a:cubicBezTo>
                  <a:cubicBezTo>
                    <a:pt x="1264" y="2109"/>
                    <a:pt x="1313" y="2096"/>
                    <a:pt x="1355" y="2071"/>
                  </a:cubicBezTo>
                  <a:cubicBezTo>
                    <a:pt x="1490" y="1994"/>
                    <a:pt x="1535" y="1822"/>
                    <a:pt x="1459" y="1688"/>
                  </a:cubicBezTo>
                  <a:lnTo>
                    <a:pt x="564" y="141"/>
                  </a:lnTo>
                  <a:cubicBezTo>
                    <a:pt x="513" y="50"/>
                    <a:pt x="418" y="0"/>
                    <a:pt x="3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36"/>
            <p:cNvSpPr/>
            <p:nvPr/>
          </p:nvSpPr>
          <p:spPr>
            <a:xfrm>
              <a:off x="3785575" y="2974125"/>
              <a:ext cx="54325" cy="36400"/>
            </a:xfrm>
            <a:custGeom>
              <a:avLst/>
              <a:gdLst/>
              <a:ahLst/>
              <a:cxnLst/>
              <a:rect l="l" t="t" r="r" b="b"/>
              <a:pathLst>
                <a:path w="2173" h="1456" extrusionOk="0">
                  <a:moveTo>
                    <a:pt x="322" y="0"/>
                  </a:moveTo>
                  <a:cubicBezTo>
                    <a:pt x="224" y="0"/>
                    <a:pt x="130" y="51"/>
                    <a:pt x="79" y="140"/>
                  </a:cubicBezTo>
                  <a:cubicBezTo>
                    <a:pt x="0" y="275"/>
                    <a:pt x="46" y="446"/>
                    <a:pt x="181" y="523"/>
                  </a:cubicBezTo>
                  <a:lnTo>
                    <a:pt x="1728" y="1418"/>
                  </a:lnTo>
                  <a:cubicBezTo>
                    <a:pt x="1770" y="1442"/>
                    <a:pt x="1819" y="1455"/>
                    <a:pt x="1869" y="1455"/>
                  </a:cubicBezTo>
                  <a:cubicBezTo>
                    <a:pt x="1996" y="1455"/>
                    <a:pt x="2106" y="1370"/>
                    <a:pt x="2140" y="1248"/>
                  </a:cubicBezTo>
                  <a:cubicBezTo>
                    <a:pt x="2172" y="1125"/>
                    <a:pt x="2118" y="995"/>
                    <a:pt x="2009" y="932"/>
                  </a:cubicBezTo>
                  <a:lnTo>
                    <a:pt x="462" y="38"/>
                  </a:lnTo>
                  <a:cubicBezTo>
                    <a:pt x="417" y="12"/>
                    <a:pt x="369" y="0"/>
                    <a:pt x="3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36"/>
            <p:cNvSpPr/>
            <p:nvPr/>
          </p:nvSpPr>
          <p:spPr>
            <a:xfrm>
              <a:off x="3814750" y="2867775"/>
              <a:ext cx="58725" cy="14050"/>
            </a:xfrm>
            <a:custGeom>
              <a:avLst/>
              <a:gdLst/>
              <a:ahLst/>
              <a:cxnLst/>
              <a:rect l="l" t="t" r="r" b="b"/>
              <a:pathLst>
                <a:path w="2349" h="562" extrusionOk="0">
                  <a:moveTo>
                    <a:pt x="281" y="0"/>
                  </a:moveTo>
                  <a:cubicBezTo>
                    <a:pt x="126" y="0"/>
                    <a:pt x="0" y="126"/>
                    <a:pt x="0" y="281"/>
                  </a:cubicBezTo>
                  <a:cubicBezTo>
                    <a:pt x="0" y="436"/>
                    <a:pt x="126" y="562"/>
                    <a:pt x="281" y="562"/>
                  </a:cubicBezTo>
                  <a:lnTo>
                    <a:pt x="2068" y="562"/>
                  </a:lnTo>
                  <a:cubicBezTo>
                    <a:pt x="2223" y="562"/>
                    <a:pt x="2349" y="436"/>
                    <a:pt x="2349" y="281"/>
                  </a:cubicBezTo>
                  <a:cubicBezTo>
                    <a:pt x="2349" y="126"/>
                    <a:pt x="2223" y="0"/>
                    <a:pt x="20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36"/>
            <p:cNvSpPr/>
            <p:nvPr/>
          </p:nvSpPr>
          <p:spPr>
            <a:xfrm>
              <a:off x="3785375" y="2739200"/>
              <a:ext cx="54350" cy="36425"/>
            </a:xfrm>
            <a:custGeom>
              <a:avLst/>
              <a:gdLst/>
              <a:ahLst/>
              <a:cxnLst/>
              <a:rect l="l" t="t" r="r" b="b"/>
              <a:pathLst>
                <a:path w="2174" h="1457" extrusionOk="0">
                  <a:moveTo>
                    <a:pt x="1852" y="1"/>
                  </a:moveTo>
                  <a:cubicBezTo>
                    <a:pt x="1805" y="1"/>
                    <a:pt x="1756" y="13"/>
                    <a:pt x="1712" y="39"/>
                  </a:cubicBezTo>
                  <a:lnTo>
                    <a:pt x="165" y="932"/>
                  </a:lnTo>
                  <a:cubicBezTo>
                    <a:pt x="54" y="995"/>
                    <a:pt x="0" y="1126"/>
                    <a:pt x="34" y="1249"/>
                  </a:cubicBezTo>
                  <a:cubicBezTo>
                    <a:pt x="66" y="1372"/>
                    <a:pt x="178" y="1457"/>
                    <a:pt x="305" y="1457"/>
                  </a:cubicBezTo>
                  <a:cubicBezTo>
                    <a:pt x="355" y="1457"/>
                    <a:pt x="404" y="1444"/>
                    <a:pt x="447" y="1420"/>
                  </a:cubicBezTo>
                  <a:lnTo>
                    <a:pt x="1993" y="524"/>
                  </a:lnTo>
                  <a:cubicBezTo>
                    <a:pt x="2128" y="448"/>
                    <a:pt x="2173" y="276"/>
                    <a:pt x="2095" y="141"/>
                  </a:cubicBezTo>
                  <a:cubicBezTo>
                    <a:pt x="2044" y="52"/>
                    <a:pt x="1949" y="1"/>
                    <a:pt x="18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36"/>
            <p:cNvSpPr/>
            <p:nvPr/>
          </p:nvSpPr>
          <p:spPr>
            <a:xfrm>
              <a:off x="3706175" y="2645275"/>
              <a:ext cx="39175" cy="52750"/>
            </a:xfrm>
            <a:custGeom>
              <a:avLst/>
              <a:gdLst/>
              <a:ahLst/>
              <a:cxnLst/>
              <a:rect l="l" t="t" r="r" b="b"/>
              <a:pathLst>
                <a:path w="1567" h="2110" extrusionOk="0">
                  <a:moveTo>
                    <a:pt x="1245" y="1"/>
                  </a:moveTo>
                  <a:cubicBezTo>
                    <a:pt x="1148" y="1"/>
                    <a:pt x="1055" y="51"/>
                    <a:pt x="1003" y="141"/>
                  </a:cubicBezTo>
                  <a:lnTo>
                    <a:pt x="109" y="1689"/>
                  </a:lnTo>
                  <a:cubicBezTo>
                    <a:pt x="1" y="1875"/>
                    <a:pt x="136" y="2110"/>
                    <a:pt x="352" y="2110"/>
                  </a:cubicBezTo>
                  <a:cubicBezTo>
                    <a:pt x="453" y="2110"/>
                    <a:pt x="546" y="2056"/>
                    <a:pt x="596" y="1969"/>
                  </a:cubicBezTo>
                  <a:lnTo>
                    <a:pt x="1489" y="422"/>
                  </a:lnTo>
                  <a:cubicBezTo>
                    <a:pt x="1567" y="287"/>
                    <a:pt x="1520" y="116"/>
                    <a:pt x="1386" y="39"/>
                  </a:cubicBezTo>
                  <a:cubicBezTo>
                    <a:pt x="1342" y="13"/>
                    <a:pt x="1293" y="1"/>
                    <a:pt x="124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36"/>
            <p:cNvSpPr/>
            <p:nvPr/>
          </p:nvSpPr>
          <p:spPr>
            <a:xfrm>
              <a:off x="4161700" y="2433350"/>
              <a:ext cx="219350" cy="219350"/>
            </a:xfrm>
            <a:custGeom>
              <a:avLst/>
              <a:gdLst/>
              <a:ahLst/>
              <a:cxnLst/>
              <a:rect l="l" t="t" r="r" b="b"/>
              <a:pathLst>
                <a:path w="8774" h="8774" extrusionOk="0">
                  <a:moveTo>
                    <a:pt x="1" y="1"/>
                  </a:moveTo>
                  <a:lnTo>
                    <a:pt x="1" y="8773"/>
                  </a:lnTo>
                  <a:lnTo>
                    <a:pt x="8773" y="8773"/>
                  </a:lnTo>
                  <a:lnTo>
                    <a:pt x="87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36"/>
            <p:cNvSpPr/>
            <p:nvPr/>
          </p:nvSpPr>
          <p:spPr>
            <a:xfrm>
              <a:off x="4470400" y="2433350"/>
              <a:ext cx="219325" cy="219350"/>
            </a:xfrm>
            <a:custGeom>
              <a:avLst/>
              <a:gdLst/>
              <a:ahLst/>
              <a:cxnLst/>
              <a:rect l="l" t="t" r="r" b="b"/>
              <a:pathLst>
                <a:path w="8773" h="8774" extrusionOk="0">
                  <a:moveTo>
                    <a:pt x="0" y="1"/>
                  </a:moveTo>
                  <a:lnTo>
                    <a:pt x="0" y="8773"/>
                  </a:lnTo>
                  <a:lnTo>
                    <a:pt x="8773" y="8773"/>
                  </a:lnTo>
                  <a:lnTo>
                    <a:pt x="87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36"/>
            <p:cNvSpPr/>
            <p:nvPr/>
          </p:nvSpPr>
          <p:spPr>
            <a:xfrm>
              <a:off x="4779075" y="2433350"/>
              <a:ext cx="219350" cy="219350"/>
            </a:xfrm>
            <a:custGeom>
              <a:avLst/>
              <a:gdLst/>
              <a:ahLst/>
              <a:cxnLst/>
              <a:rect l="l" t="t" r="r" b="b"/>
              <a:pathLst>
                <a:path w="8774" h="8774" extrusionOk="0">
                  <a:moveTo>
                    <a:pt x="1" y="1"/>
                  </a:moveTo>
                  <a:lnTo>
                    <a:pt x="1" y="8773"/>
                  </a:lnTo>
                  <a:lnTo>
                    <a:pt x="8773" y="8773"/>
                  </a:lnTo>
                  <a:lnTo>
                    <a:pt x="87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36"/>
            <p:cNvSpPr/>
            <p:nvPr/>
          </p:nvSpPr>
          <p:spPr>
            <a:xfrm>
              <a:off x="4161700" y="2725800"/>
              <a:ext cx="219350" cy="219375"/>
            </a:xfrm>
            <a:custGeom>
              <a:avLst/>
              <a:gdLst/>
              <a:ahLst/>
              <a:cxnLst/>
              <a:rect l="l" t="t" r="r" b="b"/>
              <a:pathLst>
                <a:path w="8774" h="8775" extrusionOk="0">
                  <a:moveTo>
                    <a:pt x="1" y="0"/>
                  </a:moveTo>
                  <a:lnTo>
                    <a:pt x="1" y="8774"/>
                  </a:lnTo>
                  <a:lnTo>
                    <a:pt x="8773" y="8774"/>
                  </a:lnTo>
                  <a:lnTo>
                    <a:pt x="87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36"/>
            <p:cNvSpPr/>
            <p:nvPr/>
          </p:nvSpPr>
          <p:spPr>
            <a:xfrm>
              <a:off x="4470400" y="2725800"/>
              <a:ext cx="219325" cy="219375"/>
            </a:xfrm>
            <a:custGeom>
              <a:avLst/>
              <a:gdLst/>
              <a:ahLst/>
              <a:cxnLst/>
              <a:rect l="l" t="t" r="r" b="b"/>
              <a:pathLst>
                <a:path w="8773" h="8775" extrusionOk="0">
                  <a:moveTo>
                    <a:pt x="0" y="0"/>
                  </a:moveTo>
                  <a:lnTo>
                    <a:pt x="0" y="8774"/>
                  </a:lnTo>
                  <a:lnTo>
                    <a:pt x="8773" y="8774"/>
                  </a:lnTo>
                  <a:lnTo>
                    <a:pt x="87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36"/>
            <p:cNvSpPr/>
            <p:nvPr/>
          </p:nvSpPr>
          <p:spPr>
            <a:xfrm>
              <a:off x="4779075" y="2725800"/>
              <a:ext cx="219350" cy="219375"/>
            </a:xfrm>
            <a:custGeom>
              <a:avLst/>
              <a:gdLst/>
              <a:ahLst/>
              <a:cxnLst/>
              <a:rect l="l" t="t" r="r" b="b"/>
              <a:pathLst>
                <a:path w="8774" h="8775" extrusionOk="0">
                  <a:moveTo>
                    <a:pt x="1" y="0"/>
                  </a:moveTo>
                  <a:lnTo>
                    <a:pt x="1" y="8774"/>
                  </a:lnTo>
                  <a:lnTo>
                    <a:pt x="8773" y="8774"/>
                  </a:lnTo>
                  <a:lnTo>
                    <a:pt x="87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36"/>
            <p:cNvSpPr/>
            <p:nvPr/>
          </p:nvSpPr>
          <p:spPr>
            <a:xfrm>
              <a:off x="4161700" y="3018225"/>
              <a:ext cx="219350" cy="219375"/>
            </a:xfrm>
            <a:custGeom>
              <a:avLst/>
              <a:gdLst/>
              <a:ahLst/>
              <a:cxnLst/>
              <a:rect l="l" t="t" r="r" b="b"/>
              <a:pathLst>
                <a:path w="8774" h="8775" extrusionOk="0">
                  <a:moveTo>
                    <a:pt x="1" y="0"/>
                  </a:moveTo>
                  <a:lnTo>
                    <a:pt x="1" y="8774"/>
                  </a:lnTo>
                  <a:lnTo>
                    <a:pt x="8773" y="8774"/>
                  </a:lnTo>
                  <a:lnTo>
                    <a:pt x="87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36"/>
            <p:cNvSpPr/>
            <p:nvPr/>
          </p:nvSpPr>
          <p:spPr>
            <a:xfrm>
              <a:off x="4470400" y="3018225"/>
              <a:ext cx="219325" cy="219375"/>
            </a:xfrm>
            <a:custGeom>
              <a:avLst/>
              <a:gdLst/>
              <a:ahLst/>
              <a:cxnLst/>
              <a:rect l="l" t="t" r="r" b="b"/>
              <a:pathLst>
                <a:path w="8773" h="8775" extrusionOk="0">
                  <a:moveTo>
                    <a:pt x="0" y="0"/>
                  </a:moveTo>
                  <a:lnTo>
                    <a:pt x="0" y="8774"/>
                  </a:lnTo>
                  <a:lnTo>
                    <a:pt x="8773" y="8774"/>
                  </a:lnTo>
                  <a:lnTo>
                    <a:pt x="87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36"/>
            <p:cNvSpPr/>
            <p:nvPr/>
          </p:nvSpPr>
          <p:spPr>
            <a:xfrm>
              <a:off x="4779075" y="3018225"/>
              <a:ext cx="219350" cy="219375"/>
            </a:xfrm>
            <a:custGeom>
              <a:avLst/>
              <a:gdLst/>
              <a:ahLst/>
              <a:cxnLst/>
              <a:rect l="l" t="t" r="r" b="b"/>
              <a:pathLst>
                <a:path w="8774" h="8775" extrusionOk="0">
                  <a:moveTo>
                    <a:pt x="1" y="0"/>
                  </a:moveTo>
                  <a:lnTo>
                    <a:pt x="1" y="8774"/>
                  </a:lnTo>
                  <a:lnTo>
                    <a:pt x="8773" y="8774"/>
                  </a:lnTo>
                  <a:lnTo>
                    <a:pt x="87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36"/>
            <p:cNvSpPr/>
            <p:nvPr/>
          </p:nvSpPr>
          <p:spPr>
            <a:xfrm>
              <a:off x="4827875" y="2266900"/>
              <a:ext cx="1404750" cy="3201750"/>
            </a:xfrm>
            <a:custGeom>
              <a:avLst/>
              <a:gdLst/>
              <a:ahLst/>
              <a:cxnLst/>
              <a:rect l="l" t="t" r="r" b="b"/>
              <a:pathLst>
                <a:path w="56190" h="128070" extrusionOk="0">
                  <a:moveTo>
                    <a:pt x="15950" y="0"/>
                  </a:moveTo>
                  <a:cubicBezTo>
                    <a:pt x="12296" y="0"/>
                    <a:pt x="10963" y="8469"/>
                    <a:pt x="10963" y="16691"/>
                  </a:cubicBezTo>
                  <a:cubicBezTo>
                    <a:pt x="10963" y="24914"/>
                    <a:pt x="9136" y="30396"/>
                    <a:pt x="4569" y="37705"/>
                  </a:cubicBezTo>
                  <a:cubicBezTo>
                    <a:pt x="1" y="45014"/>
                    <a:pt x="5482" y="61001"/>
                    <a:pt x="5482" y="61001"/>
                  </a:cubicBezTo>
                  <a:cubicBezTo>
                    <a:pt x="5482" y="61001"/>
                    <a:pt x="8223" y="70594"/>
                    <a:pt x="11420" y="75162"/>
                  </a:cubicBezTo>
                  <a:cubicBezTo>
                    <a:pt x="14617" y="79729"/>
                    <a:pt x="21016" y="128070"/>
                    <a:pt x="21016" y="128070"/>
                  </a:cubicBezTo>
                  <a:lnTo>
                    <a:pt x="56190" y="115280"/>
                  </a:lnTo>
                  <a:cubicBezTo>
                    <a:pt x="56190" y="115280"/>
                    <a:pt x="38986" y="82055"/>
                    <a:pt x="38986" y="79771"/>
                  </a:cubicBezTo>
                  <a:cubicBezTo>
                    <a:pt x="38986" y="77487"/>
                    <a:pt x="44309" y="61458"/>
                    <a:pt x="47963" y="55976"/>
                  </a:cubicBezTo>
                  <a:cubicBezTo>
                    <a:pt x="48750" y="54796"/>
                    <a:pt x="49388" y="53892"/>
                    <a:pt x="49906" y="53198"/>
                  </a:cubicBezTo>
                  <a:cubicBezTo>
                    <a:pt x="51304" y="51326"/>
                    <a:pt x="52075" y="49062"/>
                    <a:pt x="52075" y="46727"/>
                  </a:cubicBezTo>
                  <a:lnTo>
                    <a:pt x="52075" y="45471"/>
                  </a:lnTo>
                  <a:cubicBezTo>
                    <a:pt x="52075" y="42273"/>
                    <a:pt x="52075" y="37705"/>
                    <a:pt x="51161" y="33595"/>
                  </a:cubicBezTo>
                  <a:cubicBezTo>
                    <a:pt x="50247" y="29483"/>
                    <a:pt x="46135" y="28112"/>
                    <a:pt x="46135" y="28112"/>
                  </a:cubicBezTo>
                  <a:cubicBezTo>
                    <a:pt x="46135" y="28112"/>
                    <a:pt x="45020" y="24011"/>
                    <a:pt x="41364" y="21727"/>
                  </a:cubicBezTo>
                  <a:cubicBezTo>
                    <a:pt x="39855" y="20783"/>
                    <a:pt x="38190" y="20373"/>
                    <a:pt x="37140" y="18981"/>
                  </a:cubicBezTo>
                  <a:cubicBezTo>
                    <a:pt x="36137" y="17648"/>
                    <a:pt x="35652" y="15371"/>
                    <a:pt x="35134" y="13815"/>
                  </a:cubicBezTo>
                  <a:cubicBezTo>
                    <a:pt x="33901" y="10116"/>
                    <a:pt x="31414" y="6503"/>
                    <a:pt x="28153" y="6503"/>
                  </a:cubicBezTo>
                  <a:cubicBezTo>
                    <a:pt x="26807" y="6503"/>
                    <a:pt x="25329" y="7118"/>
                    <a:pt x="23753" y="8597"/>
                  </a:cubicBezTo>
                  <a:lnTo>
                    <a:pt x="23753" y="24002"/>
                  </a:lnTo>
                  <a:lnTo>
                    <a:pt x="20100" y="31767"/>
                  </a:lnTo>
                  <a:cubicBezTo>
                    <a:pt x="20100" y="31767"/>
                    <a:pt x="20556" y="14865"/>
                    <a:pt x="20556" y="8469"/>
                  </a:cubicBezTo>
                  <a:cubicBezTo>
                    <a:pt x="20556" y="2074"/>
                    <a:pt x="19605" y="0"/>
                    <a:pt x="1595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36"/>
            <p:cNvSpPr/>
            <p:nvPr/>
          </p:nvSpPr>
          <p:spPr>
            <a:xfrm>
              <a:off x="4821475" y="2259875"/>
              <a:ext cx="1419150" cy="3215800"/>
            </a:xfrm>
            <a:custGeom>
              <a:avLst/>
              <a:gdLst/>
              <a:ahLst/>
              <a:cxnLst/>
              <a:rect l="l" t="t" r="r" b="b"/>
              <a:pathLst>
                <a:path w="56766" h="128632" extrusionOk="0">
                  <a:moveTo>
                    <a:pt x="16206" y="1"/>
                  </a:moveTo>
                  <a:cubicBezTo>
                    <a:pt x="11319" y="1"/>
                    <a:pt x="10940" y="12992"/>
                    <a:pt x="10940" y="16972"/>
                  </a:cubicBezTo>
                  <a:cubicBezTo>
                    <a:pt x="10940" y="24872"/>
                    <a:pt x="9276" y="30332"/>
                    <a:pt x="4586" y="37836"/>
                  </a:cubicBezTo>
                  <a:cubicBezTo>
                    <a:pt x="0" y="45175"/>
                    <a:pt x="5247" y="60715"/>
                    <a:pt x="5468" y="61359"/>
                  </a:cubicBezTo>
                  <a:cubicBezTo>
                    <a:pt x="5580" y="61753"/>
                    <a:pt x="8258" y="71050"/>
                    <a:pt x="11447" y="75603"/>
                  </a:cubicBezTo>
                  <a:cubicBezTo>
                    <a:pt x="14568" y="80064"/>
                    <a:pt x="20930" y="127906"/>
                    <a:pt x="20994" y="128387"/>
                  </a:cubicBezTo>
                  <a:cubicBezTo>
                    <a:pt x="21011" y="128526"/>
                    <a:pt x="21130" y="128631"/>
                    <a:pt x="21272" y="128631"/>
                  </a:cubicBezTo>
                  <a:cubicBezTo>
                    <a:pt x="21284" y="128631"/>
                    <a:pt x="21296" y="128631"/>
                    <a:pt x="21309" y="128630"/>
                  </a:cubicBezTo>
                  <a:cubicBezTo>
                    <a:pt x="21463" y="128609"/>
                    <a:pt x="21571" y="128468"/>
                    <a:pt x="21551" y="128314"/>
                  </a:cubicBezTo>
                  <a:cubicBezTo>
                    <a:pt x="21288" y="126338"/>
                    <a:pt x="15105" y="79853"/>
                    <a:pt x="11905" y="75281"/>
                  </a:cubicBezTo>
                  <a:cubicBezTo>
                    <a:pt x="8773" y="70805"/>
                    <a:pt x="6036" y="61300"/>
                    <a:pt x="6004" y="61190"/>
                  </a:cubicBezTo>
                  <a:cubicBezTo>
                    <a:pt x="5950" y="61032"/>
                    <a:pt x="618" y="45245"/>
                    <a:pt x="5063" y="38134"/>
                  </a:cubicBezTo>
                  <a:cubicBezTo>
                    <a:pt x="9816" y="30529"/>
                    <a:pt x="11501" y="24991"/>
                    <a:pt x="11501" y="16972"/>
                  </a:cubicBezTo>
                  <a:cubicBezTo>
                    <a:pt x="11501" y="9402"/>
                    <a:pt x="12732" y="562"/>
                    <a:pt x="16206" y="562"/>
                  </a:cubicBezTo>
                  <a:cubicBezTo>
                    <a:pt x="19602" y="562"/>
                    <a:pt x="20531" y="2322"/>
                    <a:pt x="20531" y="8750"/>
                  </a:cubicBezTo>
                  <a:cubicBezTo>
                    <a:pt x="20531" y="15069"/>
                    <a:pt x="20079" y="31871"/>
                    <a:pt x="20075" y="32040"/>
                  </a:cubicBezTo>
                  <a:cubicBezTo>
                    <a:pt x="20071" y="32172"/>
                    <a:pt x="20161" y="32289"/>
                    <a:pt x="20291" y="32320"/>
                  </a:cubicBezTo>
                  <a:cubicBezTo>
                    <a:pt x="20312" y="32325"/>
                    <a:pt x="20334" y="32328"/>
                    <a:pt x="20356" y="32328"/>
                  </a:cubicBezTo>
                  <a:cubicBezTo>
                    <a:pt x="20462" y="32328"/>
                    <a:pt x="20562" y="32266"/>
                    <a:pt x="20609" y="32166"/>
                  </a:cubicBezTo>
                  <a:lnTo>
                    <a:pt x="24264" y="24401"/>
                  </a:lnTo>
                  <a:cubicBezTo>
                    <a:pt x="24281" y="24364"/>
                    <a:pt x="24291" y="24323"/>
                    <a:pt x="24291" y="24281"/>
                  </a:cubicBezTo>
                  <a:lnTo>
                    <a:pt x="24291" y="9000"/>
                  </a:lnTo>
                  <a:cubicBezTo>
                    <a:pt x="25692" y="7712"/>
                    <a:pt x="27072" y="7064"/>
                    <a:pt x="28410" y="7064"/>
                  </a:cubicBezTo>
                  <a:cubicBezTo>
                    <a:pt x="28752" y="7064"/>
                    <a:pt x="29091" y="7106"/>
                    <a:pt x="29426" y="7191"/>
                  </a:cubicBezTo>
                  <a:cubicBezTo>
                    <a:pt x="31729" y="7774"/>
                    <a:pt x="33859" y="10388"/>
                    <a:pt x="35125" y="14184"/>
                  </a:cubicBezTo>
                  <a:cubicBezTo>
                    <a:pt x="35246" y="14550"/>
                    <a:pt x="35366" y="14956"/>
                    <a:pt x="35492" y="15379"/>
                  </a:cubicBezTo>
                  <a:cubicBezTo>
                    <a:pt x="35906" y="16782"/>
                    <a:pt x="36376" y="18371"/>
                    <a:pt x="37172" y="19429"/>
                  </a:cubicBezTo>
                  <a:cubicBezTo>
                    <a:pt x="37925" y="20427"/>
                    <a:pt x="38941" y="20930"/>
                    <a:pt x="40017" y="21463"/>
                  </a:cubicBezTo>
                  <a:cubicBezTo>
                    <a:pt x="40499" y="21702"/>
                    <a:pt x="40998" y="21949"/>
                    <a:pt x="41472" y="22244"/>
                  </a:cubicBezTo>
                  <a:cubicBezTo>
                    <a:pt x="44987" y="24443"/>
                    <a:pt x="46111" y="28427"/>
                    <a:pt x="46122" y="28467"/>
                  </a:cubicBezTo>
                  <a:cubicBezTo>
                    <a:pt x="46146" y="28558"/>
                    <a:pt x="46215" y="28629"/>
                    <a:pt x="46304" y="28659"/>
                  </a:cubicBezTo>
                  <a:cubicBezTo>
                    <a:pt x="46343" y="28672"/>
                    <a:pt x="50274" y="30025"/>
                    <a:pt x="51143" y="33935"/>
                  </a:cubicBezTo>
                  <a:cubicBezTo>
                    <a:pt x="52051" y="38017"/>
                    <a:pt x="52051" y="42488"/>
                    <a:pt x="52051" y="45752"/>
                  </a:cubicBezTo>
                  <a:lnTo>
                    <a:pt x="52051" y="47010"/>
                  </a:lnTo>
                  <a:cubicBezTo>
                    <a:pt x="52051" y="49281"/>
                    <a:pt x="51321" y="51460"/>
                    <a:pt x="49938" y="53312"/>
                  </a:cubicBezTo>
                  <a:cubicBezTo>
                    <a:pt x="49375" y="54065"/>
                    <a:pt x="48719" y="55004"/>
                    <a:pt x="47986" y="56102"/>
                  </a:cubicBezTo>
                  <a:cubicBezTo>
                    <a:pt x="44333" y="61582"/>
                    <a:pt x="38961" y="77562"/>
                    <a:pt x="38961" y="80052"/>
                  </a:cubicBezTo>
                  <a:cubicBezTo>
                    <a:pt x="38961" y="82378"/>
                    <a:pt x="55493" y="114332"/>
                    <a:pt x="56196" y="115690"/>
                  </a:cubicBezTo>
                  <a:cubicBezTo>
                    <a:pt x="56246" y="115787"/>
                    <a:pt x="56344" y="115842"/>
                    <a:pt x="56445" y="115842"/>
                  </a:cubicBezTo>
                  <a:cubicBezTo>
                    <a:pt x="56488" y="115842"/>
                    <a:pt x="56533" y="115832"/>
                    <a:pt x="56574" y="115810"/>
                  </a:cubicBezTo>
                  <a:cubicBezTo>
                    <a:pt x="56711" y="115740"/>
                    <a:pt x="56765" y="115570"/>
                    <a:pt x="56695" y="115433"/>
                  </a:cubicBezTo>
                  <a:cubicBezTo>
                    <a:pt x="51918" y="106208"/>
                    <a:pt x="39522" y="81871"/>
                    <a:pt x="39522" y="80052"/>
                  </a:cubicBezTo>
                  <a:cubicBezTo>
                    <a:pt x="39522" y="77971"/>
                    <a:pt x="44747" y="61974"/>
                    <a:pt x="48454" y="56413"/>
                  </a:cubicBezTo>
                  <a:cubicBezTo>
                    <a:pt x="49180" y="55323"/>
                    <a:pt x="49831" y="54394"/>
                    <a:pt x="50387" y="53648"/>
                  </a:cubicBezTo>
                  <a:cubicBezTo>
                    <a:pt x="51843" y="51699"/>
                    <a:pt x="52612" y="49403"/>
                    <a:pt x="52612" y="47010"/>
                  </a:cubicBezTo>
                  <a:lnTo>
                    <a:pt x="52612" y="45752"/>
                  </a:lnTo>
                  <a:cubicBezTo>
                    <a:pt x="52612" y="42462"/>
                    <a:pt x="52612" y="37955"/>
                    <a:pt x="51692" y="33813"/>
                  </a:cubicBezTo>
                  <a:cubicBezTo>
                    <a:pt x="50841" y="29981"/>
                    <a:pt x="47378" y="28465"/>
                    <a:pt x="46622" y="28177"/>
                  </a:cubicBezTo>
                  <a:cubicBezTo>
                    <a:pt x="46385" y="27415"/>
                    <a:pt x="45134" y="23874"/>
                    <a:pt x="41768" y="21770"/>
                  </a:cubicBezTo>
                  <a:cubicBezTo>
                    <a:pt x="41272" y="21458"/>
                    <a:pt x="40761" y="21206"/>
                    <a:pt x="40266" y="20960"/>
                  </a:cubicBezTo>
                  <a:cubicBezTo>
                    <a:pt x="39251" y="20458"/>
                    <a:pt x="38292" y="19983"/>
                    <a:pt x="37620" y="19092"/>
                  </a:cubicBezTo>
                  <a:cubicBezTo>
                    <a:pt x="36885" y="18115"/>
                    <a:pt x="36432" y="16577"/>
                    <a:pt x="36030" y="15220"/>
                  </a:cubicBezTo>
                  <a:cubicBezTo>
                    <a:pt x="35903" y="14790"/>
                    <a:pt x="35780" y="14377"/>
                    <a:pt x="35657" y="14006"/>
                  </a:cubicBezTo>
                  <a:cubicBezTo>
                    <a:pt x="34331" y="10028"/>
                    <a:pt x="32053" y="7276"/>
                    <a:pt x="29564" y="6647"/>
                  </a:cubicBezTo>
                  <a:cubicBezTo>
                    <a:pt x="29178" y="6550"/>
                    <a:pt x="28791" y="6501"/>
                    <a:pt x="28401" y="6501"/>
                  </a:cubicBezTo>
                  <a:cubicBezTo>
                    <a:pt x="26893" y="6501"/>
                    <a:pt x="25358" y="7228"/>
                    <a:pt x="23819" y="8673"/>
                  </a:cubicBezTo>
                  <a:cubicBezTo>
                    <a:pt x="23762" y="8726"/>
                    <a:pt x="23730" y="8800"/>
                    <a:pt x="23730" y="8878"/>
                  </a:cubicBezTo>
                  <a:lnTo>
                    <a:pt x="23730" y="24219"/>
                  </a:lnTo>
                  <a:lnTo>
                    <a:pt x="20671" y="30718"/>
                  </a:lnTo>
                  <a:cubicBezTo>
                    <a:pt x="20778" y="26590"/>
                    <a:pt x="21092" y="14025"/>
                    <a:pt x="21092" y="8750"/>
                  </a:cubicBezTo>
                  <a:cubicBezTo>
                    <a:pt x="21092" y="2823"/>
                    <a:pt x="20361" y="1"/>
                    <a:pt x="162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36"/>
            <p:cNvSpPr/>
            <p:nvPr/>
          </p:nvSpPr>
          <p:spPr>
            <a:xfrm>
              <a:off x="5306375" y="3054025"/>
              <a:ext cx="33275" cy="193425"/>
            </a:xfrm>
            <a:custGeom>
              <a:avLst/>
              <a:gdLst/>
              <a:ahLst/>
              <a:cxnLst/>
              <a:rect l="l" t="t" r="r" b="b"/>
              <a:pathLst>
                <a:path w="1331" h="7737" extrusionOk="0">
                  <a:moveTo>
                    <a:pt x="975" y="0"/>
                  </a:moveTo>
                  <a:cubicBezTo>
                    <a:pt x="968" y="0"/>
                    <a:pt x="961" y="1"/>
                    <a:pt x="954" y="1"/>
                  </a:cubicBezTo>
                  <a:cubicBezTo>
                    <a:pt x="799" y="4"/>
                    <a:pt x="675" y="131"/>
                    <a:pt x="678" y="286"/>
                  </a:cubicBezTo>
                  <a:cubicBezTo>
                    <a:pt x="679" y="340"/>
                    <a:pt x="767" y="5618"/>
                    <a:pt x="75" y="7352"/>
                  </a:cubicBezTo>
                  <a:cubicBezTo>
                    <a:pt x="0" y="7535"/>
                    <a:pt x="137" y="7736"/>
                    <a:pt x="335" y="7736"/>
                  </a:cubicBezTo>
                  <a:cubicBezTo>
                    <a:pt x="450" y="7736"/>
                    <a:pt x="552" y="7666"/>
                    <a:pt x="595" y="7560"/>
                  </a:cubicBezTo>
                  <a:cubicBezTo>
                    <a:pt x="1331" y="5724"/>
                    <a:pt x="1244" y="497"/>
                    <a:pt x="1240" y="276"/>
                  </a:cubicBezTo>
                  <a:cubicBezTo>
                    <a:pt x="1238" y="128"/>
                    <a:pt x="1131" y="0"/>
                    <a:pt x="97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36"/>
            <p:cNvSpPr/>
            <p:nvPr/>
          </p:nvSpPr>
          <p:spPr>
            <a:xfrm>
              <a:off x="5160000" y="2266900"/>
              <a:ext cx="170925" cy="242125"/>
            </a:xfrm>
            <a:custGeom>
              <a:avLst/>
              <a:gdLst/>
              <a:ahLst/>
              <a:cxnLst/>
              <a:rect l="l" t="t" r="r" b="b"/>
              <a:pathLst>
                <a:path w="6837" h="9685" extrusionOk="0">
                  <a:moveTo>
                    <a:pt x="2665" y="0"/>
                  </a:moveTo>
                  <a:cubicBezTo>
                    <a:pt x="1791" y="0"/>
                    <a:pt x="1052" y="488"/>
                    <a:pt x="430" y="1337"/>
                  </a:cubicBezTo>
                  <a:lnTo>
                    <a:pt x="616" y="1641"/>
                  </a:lnTo>
                  <a:cubicBezTo>
                    <a:pt x="616" y="1641"/>
                    <a:pt x="1" y="5535"/>
                    <a:pt x="1" y="6765"/>
                  </a:cubicBezTo>
                  <a:cubicBezTo>
                    <a:pt x="1" y="7994"/>
                    <a:pt x="206" y="8610"/>
                    <a:pt x="1845" y="9223"/>
                  </a:cubicBezTo>
                  <a:cubicBezTo>
                    <a:pt x="2664" y="9531"/>
                    <a:pt x="3587" y="9685"/>
                    <a:pt x="4356" y="9685"/>
                  </a:cubicBezTo>
                  <a:cubicBezTo>
                    <a:pt x="5124" y="9685"/>
                    <a:pt x="5739" y="9531"/>
                    <a:pt x="5945" y="9223"/>
                  </a:cubicBezTo>
                  <a:cubicBezTo>
                    <a:pt x="6355" y="8610"/>
                    <a:pt x="6560" y="6149"/>
                    <a:pt x="6765" y="4305"/>
                  </a:cubicBezTo>
                  <a:cubicBezTo>
                    <a:pt x="6802" y="3965"/>
                    <a:pt x="6823" y="3601"/>
                    <a:pt x="6836" y="3232"/>
                  </a:cubicBezTo>
                  <a:cubicBezTo>
                    <a:pt x="6262" y="880"/>
                    <a:pt x="5031" y="0"/>
                    <a:pt x="266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36"/>
            <p:cNvSpPr/>
            <p:nvPr/>
          </p:nvSpPr>
          <p:spPr>
            <a:xfrm>
              <a:off x="5152950" y="2259875"/>
              <a:ext cx="185025" cy="256225"/>
            </a:xfrm>
            <a:custGeom>
              <a:avLst/>
              <a:gdLst/>
              <a:ahLst/>
              <a:cxnLst/>
              <a:rect l="l" t="t" r="r" b="b"/>
              <a:pathLst>
                <a:path w="7401" h="10249" extrusionOk="0">
                  <a:moveTo>
                    <a:pt x="2947" y="562"/>
                  </a:moveTo>
                  <a:cubicBezTo>
                    <a:pt x="5208" y="562"/>
                    <a:pt x="6301" y="1398"/>
                    <a:pt x="6836" y="3542"/>
                  </a:cubicBezTo>
                  <a:cubicBezTo>
                    <a:pt x="6820" y="3953"/>
                    <a:pt x="6799" y="4277"/>
                    <a:pt x="6766" y="4555"/>
                  </a:cubicBezTo>
                  <a:lnTo>
                    <a:pt x="6680" y="5361"/>
                  </a:lnTo>
                  <a:cubicBezTo>
                    <a:pt x="6514" y="6929"/>
                    <a:pt x="6306" y="8878"/>
                    <a:pt x="5993" y="9349"/>
                  </a:cubicBezTo>
                  <a:cubicBezTo>
                    <a:pt x="5855" y="9557"/>
                    <a:pt x="5333" y="9689"/>
                    <a:pt x="4632" y="9689"/>
                  </a:cubicBezTo>
                  <a:cubicBezTo>
                    <a:pt x="3938" y="9689"/>
                    <a:pt x="3069" y="9559"/>
                    <a:pt x="2225" y="9243"/>
                  </a:cubicBezTo>
                  <a:cubicBezTo>
                    <a:pt x="713" y="8675"/>
                    <a:pt x="562" y="8163"/>
                    <a:pt x="562" y="7045"/>
                  </a:cubicBezTo>
                  <a:cubicBezTo>
                    <a:pt x="562" y="5851"/>
                    <a:pt x="1169" y="2004"/>
                    <a:pt x="1174" y="1965"/>
                  </a:cubicBezTo>
                  <a:cubicBezTo>
                    <a:pt x="1185" y="1899"/>
                    <a:pt x="1172" y="1831"/>
                    <a:pt x="1137" y="1774"/>
                  </a:cubicBezTo>
                  <a:lnTo>
                    <a:pt x="1053" y="1636"/>
                  </a:lnTo>
                  <a:cubicBezTo>
                    <a:pt x="1618" y="923"/>
                    <a:pt x="2255" y="562"/>
                    <a:pt x="2947" y="562"/>
                  </a:cubicBezTo>
                  <a:close/>
                  <a:moveTo>
                    <a:pt x="2947" y="1"/>
                  </a:moveTo>
                  <a:cubicBezTo>
                    <a:pt x="2019" y="1"/>
                    <a:pt x="1191" y="489"/>
                    <a:pt x="485" y="1452"/>
                  </a:cubicBezTo>
                  <a:cubicBezTo>
                    <a:pt x="418" y="1544"/>
                    <a:pt x="414" y="1668"/>
                    <a:pt x="473" y="1765"/>
                  </a:cubicBezTo>
                  <a:lnTo>
                    <a:pt x="604" y="1980"/>
                  </a:lnTo>
                  <a:cubicBezTo>
                    <a:pt x="505" y="2616"/>
                    <a:pt x="1" y="5905"/>
                    <a:pt x="1" y="7045"/>
                  </a:cubicBezTo>
                  <a:cubicBezTo>
                    <a:pt x="1" y="8402"/>
                    <a:pt x="294" y="9117"/>
                    <a:pt x="2028" y="9767"/>
                  </a:cubicBezTo>
                  <a:cubicBezTo>
                    <a:pt x="2846" y="10075"/>
                    <a:pt x="3809" y="10249"/>
                    <a:pt x="4640" y="10249"/>
                  </a:cubicBezTo>
                  <a:cubicBezTo>
                    <a:pt x="5483" y="10249"/>
                    <a:pt x="6189" y="10068"/>
                    <a:pt x="6461" y="9661"/>
                  </a:cubicBezTo>
                  <a:cubicBezTo>
                    <a:pt x="6823" y="9117"/>
                    <a:pt x="7012" y="7560"/>
                    <a:pt x="7240" y="5421"/>
                  </a:cubicBezTo>
                  <a:lnTo>
                    <a:pt x="7326" y="4617"/>
                  </a:lnTo>
                  <a:cubicBezTo>
                    <a:pt x="7360" y="4316"/>
                    <a:pt x="7383" y="3968"/>
                    <a:pt x="7399" y="3524"/>
                  </a:cubicBezTo>
                  <a:cubicBezTo>
                    <a:pt x="7400" y="3497"/>
                    <a:pt x="7397" y="3472"/>
                    <a:pt x="7391" y="3447"/>
                  </a:cubicBezTo>
                  <a:cubicBezTo>
                    <a:pt x="6792" y="999"/>
                    <a:pt x="5505" y="1"/>
                    <a:pt x="29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36"/>
            <p:cNvSpPr/>
            <p:nvPr/>
          </p:nvSpPr>
          <p:spPr>
            <a:xfrm>
              <a:off x="5413550" y="2751800"/>
              <a:ext cx="158475" cy="122125"/>
            </a:xfrm>
            <a:custGeom>
              <a:avLst/>
              <a:gdLst/>
              <a:ahLst/>
              <a:cxnLst/>
              <a:rect l="l" t="t" r="r" b="b"/>
              <a:pathLst>
                <a:path w="6339" h="4885" extrusionOk="0">
                  <a:moveTo>
                    <a:pt x="6058" y="0"/>
                  </a:moveTo>
                  <a:cubicBezTo>
                    <a:pt x="6056" y="0"/>
                    <a:pt x="6053" y="0"/>
                    <a:pt x="6051" y="0"/>
                  </a:cubicBezTo>
                  <a:cubicBezTo>
                    <a:pt x="1595" y="0"/>
                    <a:pt x="75" y="4472"/>
                    <a:pt x="60" y="4517"/>
                  </a:cubicBezTo>
                  <a:cubicBezTo>
                    <a:pt x="1" y="4699"/>
                    <a:pt x="136" y="4885"/>
                    <a:pt x="327" y="4885"/>
                  </a:cubicBezTo>
                  <a:cubicBezTo>
                    <a:pt x="449" y="4885"/>
                    <a:pt x="555" y="4807"/>
                    <a:pt x="593" y="4692"/>
                  </a:cubicBezTo>
                  <a:cubicBezTo>
                    <a:pt x="606" y="4652"/>
                    <a:pt x="1996" y="561"/>
                    <a:pt x="6051" y="561"/>
                  </a:cubicBezTo>
                  <a:cubicBezTo>
                    <a:pt x="6053" y="561"/>
                    <a:pt x="6056" y="561"/>
                    <a:pt x="6058" y="561"/>
                  </a:cubicBezTo>
                  <a:cubicBezTo>
                    <a:pt x="6213" y="561"/>
                    <a:pt x="6338" y="436"/>
                    <a:pt x="6338" y="281"/>
                  </a:cubicBezTo>
                  <a:cubicBezTo>
                    <a:pt x="6338" y="125"/>
                    <a:pt x="6213" y="0"/>
                    <a:pt x="60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36"/>
            <p:cNvSpPr/>
            <p:nvPr/>
          </p:nvSpPr>
          <p:spPr>
            <a:xfrm>
              <a:off x="5710750" y="2765075"/>
              <a:ext cx="221125" cy="186625"/>
            </a:xfrm>
            <a:custGeom>
              <a:avLst/>
              <a:gdLst/>
              <a:ahLst/>
              <a:cxnLst/>
              <a:rect l="l" t="t" r="r" b="b"/>
              <a:pathLst>
                <a:path w="8845" h="7465" extrusionOk="0">
                  <a:moveTo>
                    <a:pt x="585" y="0"/>
                  </a:moveTo>
                  <a:cubicBezTo>
                    <a:pt x="406" y="0"/>
                    <a:pt x="290" y="10"/>
                    <a:pt x="269" y="12"/>
                  </a:cubicBezTo>
                  <a:cubicBezTo>
                    <a:pt x="113" y="26"/>
                    <a:pt x="0" y="163"/>
                    <a:pt x="14" y="316"/>
                  </a:cubicBezTo>
                  <a:cubicBezTo>
                    <a:pt x="26" y="464"/>
                    <a:pt x="162" y="572"/>
                    <a:pt x="297" y="572"/>
                  </a:cubicBezTo>
                  <a:cubicBezTo>
                    <a:pt x="304" y="572"/>
                    <a:pt x="311" y="572"/>
                    <a:pt x="318" y="571"/>
                  </a:cubicBezTo>
                  <a:cubicBezTo>
                    <a:pt x="324" y="571"/>
                    <a:pt x="416" y="563"/>
                    <a:pt x="569" y="563"/>
                  </a:cubicBezTo>
                  <a:cubicBezTo>
                    <a:pt x="1211" y="563"/>
                    <a:pt x="2912" y="699"/>
                    <a:pt x="3601" y="2077"/>
                  </a:cubicBezTo>
                  <a:cubicBezTo>
                    <a:pt x="4514" y="3905"/>
                    <a:pt x="4755" y="5994"/>
                    <a:pt x="4758" y="6015"/>
                  </a:cubicBezTo>
                  <a:cubicBezTo>
                    <a:pt x="4772" y="6143"/>
                    <a:pt x="4871" y="6245"/>
                    <a:pt x="5000" y="6261"/>
                  </a:cubicBezTo>
                  <a:cubicBezTo>
                    <a:pt x="5020" y="6264"/>
                    <a:pt x="6961" y="6533"/>
                    <a:pt x="8391" y="7423"/>
                  </a:cubicBezTo>
                  <a:cubicBezTo>
                    <a:pt x="8435" y="7450"/>
                    <a:pt x="8487" y="7465"/>
                    <a:pt x="8539" y="7465"/>
                  </a:cubicBezTo>
                  <a:cubicBezTo>
                    <a:pt x="8665" y="7465"/>
                    <a:pt x="8775" y="7381"/>
                    <a:pt x="8809" y="7261"/>
                  </a:cubicBezTo>
                  <a:cubicBezTo>
                    <a:pt x="8844" y="7140"/>
                    <a:pt x="8794" y="7012"/>
                    <a:pt x="8688" y="6945"/>
                  </a:cubicBezTo>
                  <a:cubicBezTo>
                    <a:pt x="7426" y="6160"/>
                    <a:pt x="5855" y="5835"/>
                    <a:pt x="5288" y="5738"/>
                  </a:cubicBezTo>
                  <a:cubicBezTo>
                    <a:pt x="5202" y="5143"/>
                    <a:pt x="4897" y="3416"/>
                    <a:pt x="4102" y="1826"/>
                  </a:cubicBezTo>
                  <a:cubicBezTo>
                    <a:pt x="3274" y="171"/>
                    <a:pt x="1348" y="0"/>
                    <a:pt x="5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36"/>
            <p:cNvSpPr/>
            <p:nvPr/>
          </p:nvSpPr>
          <p:spPr>
            <a:xfrm>
              <a:off x="5933675" y="3011225"/>
              <a:ext cx="92075" cy="266975"/>
            </a:xfrm>
            <a:custGeom>
              <a:avLst/>
              <a:gdLst/>
              <a:ahLst/>
              <a:cxnLst/>
              <a:rect l="l" t="t" r="r" b="b"/>
              <a:pathLst>
                <a:path w="3683" h="10679" extrusionOk="0">
                  <a:moveTo>
                    <a:pt x="1607" y="1"/>
                  </a:moveTo>
                  <a:cubicBezTo>
                    <a:pt x="1528" y="1"/>
                    <a:pt x="1450" y="34"/>
                    <a:pt x="1395" y="100"/>
                  </a:cubicBezTo>
                  <a:cubicBezTo>
                    <a:pt x="1295" y="216"/>
                    <a:pt x="1306" y="390"/>
                    <a:pt x="1421" y="492"/>
                  </a:cubicBezTo>
                  <a:cubicBezTo>
                    <a:pt x="1437" y="506"/>
                    <a:pt x="3053" y="1925"/>
                    <a:pt x="2596" y="3753"/>
                  </a:cubicBezTo>
                  <a:cubicBezTo>
                    <a:pt x="2103" y="5729"/>
                    <a:pt x="103" y="10239"/>
                    <a:pt x="82" y="10285"/>
                  </a:cubicBezTo>
                  <a:cubicBezTo>
                    <a:pt x="0" y="10469"/>
                    <a:pt x="136" y="10679"/>
                    <a:pt x="339" y="10679"/>
                  </a:cubicBezTo>
                  <a:cubicBezTo>
                    <a:pt x="449" y="10679"/>
                    <a:pt x="550" y="10614"/>
                    <a:pt x="595" y="10513"/>
                  </a:cubicBezTo>
                  <a:cubicBezTo>
                    <a:pt x="679" y="10325"/>
                    <a:pt x="2635" y="5913"/>
                    <a:pt x="3141" y="3888"/>
                  </a:cubicBezTo>
                  <a:cubicBezTo>
                    <a:pt x="3683" y="1721"/>
                    <a:pt x="1864" y="133"/>
                    <a:pt x="1786" y="66"/>
                  </a:cubicBezTo>
                  <a:cubicBezTo>
                    <a:pt x="1734" y="22"/>
                    <a:pt x="1670" y="1"/>
                    <a:pt x="160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36"/>
            <p:cNvSpPr/>
            <p:nvPr/>
          </p:nvSpPr>
          <p:spPr>
            <a:xfrm>
              <a:off x="1333925" y="2122500"/>
              <a:ext cx="2569675" cy="3130075"/>
            </a:xfrm>
            <a:custGeom>
              <a:avLst/>
              <a:gdLst/>
              <a:ahLst/>
              <a:cxnLst/>
              <a:rect l="l" t="t" r="r" b="b"/>
              <a:pathLst>
                <a:path w="102787" h="125203" extrusionOk="0">
                  <a:moveTo>
                    <a:pt x="45550" y="0"/>
                  </a:moveTo>
                  <a:cubicBezTo>
                    <a:pt x="45231" y="0"/>
                    <a:pt x="44915" y="119"/>
                    <a:pt x="44633" y="376"/>
                  </a:cubicBezTo>
                  <a:cubicBezTo>
                    <a:pt x="43282" y="1608"/>
                    <a:pt x="37053" y="8243"/>
                    <a:pt x="35248" y="11303"/>
                  </a:cubicBezTo>
                  <a:cubicBezTo>
                    <a:pt x="33689" y="13949"/>
                    <a:pt x="30021" y="20447"/>
                    <a:pt x="29058" y="22157"/>
                  </a:cubicBezTo>
                  <a:lnTo>
                    <a:pt x="29058" y="22157"/>
                  </a:lnTo>
                  <a:cubicBezTo>
                    <a:pt x="29484" y="21343"/>
                    <a:pt x="30309" y="19462"/>
                    <a:pt x="29974" y="17635"/>
                  </a:cubicBezTo>
                  <a:cubicBezTo>
                    <a:pt x="29615" y="15678"/>
                    <a:pt x="28399" y="14042"/>
                    <a:pt x="27335" y="14042"/>
                  </a:cubicBezTo>
                  <a:cubicBezTo>
                    <a:pt x="27081" y="14042"/>
                    <a:pt x="26836" y="14135"/>
                    <a:pt x="26613" y="14338"/>
                  </a:cubicBezTo>
                  <a:cubicBezTo>
                    <a:pt x="25456" y="15395"/>
                    <a:pt x="25042" y="20367"/>
                    <a:pt x="23447" y="22882"/>
                  </a:cubicBezTo>
                  <a:cubicBezTo>
                    <a:pt x="21853" y="25396"/>
                    <a:pt x="22293" y="35955"/>
                    <a:pt x="22753" y="38009"/>
                  </a:cubicBezTo>
                  <a:cubicBezTo>
                    <a:pt x="23213" y="40064"/>
                    <a:pt x="32426" y="44740"/>
                    <a:pt x="34873" y="47810"/>
                  </a:cubicBezTo>
                  <a:cubicBezTo>
                    <a:pt x="37320" y="50880"/>
                    <a:pt x="36991" y="74159"/>
                    <a:pt x="35641" y="75392"/>
                  </a:cubicBezTo>
                  <a:cubicBezTo>
                    <a:pt x="34289" y="76625"/>
                    <a:pt x="0" y="100286"/>
                    <a:pt x="0" y="100286"/>
                  </a:cubicBezTo>
                  <a:lnTo>
                    <a:pt x="20712" y="125081"/>
                  </a:lnTo>
                  <a:cubicBezTo>
                    <a:pt x="20712" y="125081"/>
                    <a:pt x="20668" y="125202"/>
                    <a:pt x="20764" y="125202"/>
                  </a:cubicBezTo>
                  <a:cubicBezTo>
                    <a:pt x="21009" y="125202"/>
                    <a:pt x="22174" y="124398"/>
                    <a:pt x="27368" y="118642"/>
                  </a:cubicBezTo>
                  <a:cubicBezTo>
                    <a:pt x="34575" y="110655"/>
                    <a:pt x="50591" y="96045"/>
                    <a:pt x="55415" y="91645"/>
                  </a:cubicBezTo>
                  <a:cubicBezTo>
                    <a:pt x="60239" y="87244"/>
                    <a:pt x="68292" y="80959"/>
                    <a:pt x="72152" y="77440"/>
                  </a:cubicBezTo>
                  <a:cubicBezTo>
                    <a:pt x="76011" y="73919"/>
                    <a:pt x="79853" y="70767"/>
                    <a:pt x="83253" y="65192"/>
                  </a:cubicBezTo>
                  <a:cubicBezTo>
                    <a:pt x="86651" y="59618"/>
                    <a:pt x="91861" y="54865"/>
                    <a:pt x="95227" y="50028"/>
                  </a:cubicBezTo>
                  <a:cubicBezTo>
                    <a:pt x="98591" y="45192"/>
                    <a:pt x="100856" y="44187"/>
                    <a:pt x="101821" y="43306"/>
                  </a:cubicBezTo>
                  <a:cubicBezTo>
                    <a:pt x="102787" y="42426"/>
                    <a:pt x="101957" y="40354"/>
                    <a:pt x="98846" y="39657"/>
                  </a:cubicBezTo>
                  <a:cubicBezTo>
                    <a:pt x="98287" y="39531"/>
                    <a:pt x="97713" y="39477"/>
                    <a:pt x="97137" y="39477"/>
                  </a:cubicBezTo>
                  <a:cubicBezTo>
                    <a:pt x="94509" y="39477"/>
                    <a:pt x="91848" y="40610"/>
                    <a:pt x="90451" y="41305"/>
                  </a:cubicBezTo>
                  <a:cubicBezTo>
                    <a:pt x="88749" y="42151"/>
                    <a:pt x="86240" y="44439"/>
                    <a:pt x="84452" y="47130"/>
                  </a:cubicBezTo>
                  <a:cubicBezTo>
                    <a:pt x="82665" y="49821"/>
                    <a:pt x="75876" y="56719"/>
                    <a:pt x="74208" y="56828"/>
                  </a:cubicBezTo>
                  <a:cubicBezTo>
                    <a:pt x="74187" y="56829"/>
                    <a:pt x="74165" y="56830"/>
                    <a:pt x="74142" y="56830"/>
                  </a:cubicBezTo>
                  <a:cubicBezTo>
                    <a:pt x="72320" y="56830"/>
                    <a:pt x="63650" y="52640"/>
                    <a:pt x="61480" y="52175"/>
                  </a:cubicBezTo>
                  <a:cubicBezTo>
                    <a:pt x="59284" y="51705"/>
                    <a:pt x="56837" y="48634"/>
                    <a:pt x="57324" y="46068"/>
                  </a:cubicBezTo>
                  <a:cubicBezTo>
                    <a:pt x="57812" y="43503"/>
                    <a:pt x="56881" y="43644"/>
                    <a:pt x="61421" y="37382"/>
                  </a:cubicBezTo>
                  <a:cubicBezTo>
                    <a:pt x="64943" y="32522"/>
                    <a:pt x="65151" y="31965"/>
                    <a:pt x="65068" y="31958"/>
                  </a:cubicBezTo>
                  <a:lnTo>
                    <a:pt x="65068" y="31958"/>
                  </a:lnTo>
                  <a:cubicBezTo>
                    <a:pt x="65349" y="31797"/>
                    <a:pt x="66438" y="31192"/>
                    <a:pt x="68207" y="30485"/>
                  </a:cubicBezTo>
                  <a:cubicBezTo>
                    <a:pt x="70279" y="29655"/>
                    <a:pt x="73912" y="27049"/>
                    <a:pt x="73912" y="27049"/>
                  </a:cubicBezTo>
                  <a:cubicBezTo>
                    <a:pt x="73912" y="27049"/>
                    <a:pt x="81182" y="25720"/>
                    <a:pt x="83339" y="23046"/>
                  </a:cubicBezTo>
                  <a:cubicBezTo>
                    <a:pt x="85347" y="20556"/>
                    <a:pt x="83960" y="18712"/>
                    <a:pt x="82555" y="18712"/>
                  </a:cubicBezTo>
                  <a:cubicBezTo>
                    <a:pt x="82451" y="18712"/>
                    <a:pt x="82347" y="18722"/>
                    <a:pt x="82244" y="18743"/>
                  </a:cubicBezTo>
                  <a:cubicBezTo>
                    <a:pt x="80750" y="19045"/>
                    <a:pt x="74268" y="19301"/>
                    <a:pt x="69965" y="20398"/>
                  </a:cubicBezTo>
                  <a:cubicBezTo>
                    <a:pt x="65663" y="21495"/>
                    <a:pt x="59852" y="23261"/>
                    <a:pt x="59272" y="23788"/>
                  </a:cubicBezTo>
                  <a:cubicBezTo>
                    <a:pt x="58693" y="24317"/>
                    <a:pt x="50503" y="33554"/>
                    <a:pt x="50503" y="33554"/>
                  </a:cubicBezTo>
                  <a:lnTo>
                    <a:pt x="50236" y="31324"/>
                  </a:lnTo>
                  <a:lnTo>
                    <a:pt x="51307" y="20095"/>
                  </a:lnTo>
                  <a:lnTo>
                    <a:pt x="57533" y="13356"/>
                  </a:lnTo>
                  <a:cubicBezTo>
                    <a:pt x="57533" y="13356"/>
                    <a:pt x="63696" y="11975"/>
                    <a:pt x="66046" y="9126"/>
                  </a:cubicBezTo>
                  <a:cubicBezTo>
                    <a:pt x="68375" y="6301"/>
                    <a:pt x="68103" y="3254"/>
                    <a:pt x="67083" y="3254"/>
                  </a:cubicBezTo>
                  <a:cubicBezTo>
                    <a:pt x="67074" y="3254"/>
                    <a:pt x="67065" y="3254"/>
                    <a:pt x="67055" y="3255"/>
                  </a:cubicBezTo>
                  <a:cubicBezTo>
                    <a:pt x="65381" y="3345"/>
                    <a:pt x="57151" y="5574"/>
                    <a:pt x="55254" y="6596"/>
                  </a:cubicBezTo>
                  <a:cubicBezTo>
                    <a:pt x="53359" y="7618"/>
                    <a:pt x="43392" y="15295"/>
                    <a:pt x="42024" y="16896"/>
                  </a:cubicBezTo>
                  <a:cubicBezTo>
                    <a:pt x="40658" y="18496"/>
                    <a:pt x="38416" y="23015"/>
                    <a:pt x="38416" y="23015"/>
                  </a:cubicBezTo>
                  <a:cubicBezTo>
                    <a:pt x="38416" y="23015"/>
                    <a:pt x="39357" y="18621"/>
                    <a:pt x="39812" y="16793"/>
                  </a:cubicBezTo>
                  <a:cubicBezTo>
                    <a:pt x="40265" y="14966"/>
                    <a:pt x="47103" y="6961"/>
                    <a:pt x="47608" y="4025"/>
                  </a:cubicBezTo>
                  <a:cubicBezTo>
                    <a:pt x="48007" y="1703"/>
                    <a:pt x="46758" y="0"/>
                    <a:pt x="4555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36"/>
            <p:cNvSpPr/>
            <p:nvPr/>
          </p:nvSpPr>
          <p:spPr>
            <a:xfrm>
              <a:off x="1329950" y="2115525"/>
              <a:ext cx="2568500" cy="3144175"/>
            </a:xfrm>
            <a:custGeom>
              <a:avLst/>
              <a:gdLst/>
              <a:ahLst/>
              <a:cxnLst/>
              <a:rect l="l" t="t" r="r" b="b"/>
              <a:pathLst>
                <a:path w="102740" h="125767" extrusionOk="0">
                  <a:moveTo>
                    <a:pt x="65176" y="32355"/>
                  </a:moveTo>
                  <a:lnTo>
                    <a:pt x="65292" y="32509"/>
                  </a:lnTo>
                  <a:cubicBezTo>
                    <a:pt x="65270" y="32515"/>
                    <a:pt x="65247" y="32518"/>
                    <a:pt x="65225" y="32518"/>
                  </a:cubicBezTo>
                  <a:cubicBezTo>
                    <a:pt x="65170" y="32518"/>
                    <a:pt x="65117" y="32501"/>
                    <a:pt x="65072" y="32469"/>
                  </a:cubicBezTo>
                  <a:lnTo>
                    <a:pt x="65176" y="32355"/>
                  </a:lnTo>
                  <a:close/>
                  <a:moveTo>
                    <a:pt x="45712" y="0"/>
                  </a:moveTo>
                  <a:cubicBezTo>
                    <a:pt x="45314" y="0"/>
                    <a:pt x="44928" y="151"/>
                    <a:pt x="44602" y="447"/>
                  </a:cubicBezTo>
                  <a:cubicBezTo>
                    <a:pt x="43323" y="1616"/>
                    <a:pt x="37030" y="8278"/>
                    <a:pt x="35166" y="11440"/>
                  </a:cubicBezTo>
                  <a:cubicBezTo>
                    <a:pt x="34075" y="13290"/>
                    <a:pt x="31934" y="17059"/>
                    <a:pt x="30423" y="19730"/>
                  </a:cubicBezTo>
                  <a:cubicBezTo>
                    <a:pt x="30511" y="19132"/>
                    <a:pt x="30525" y="18498"/>
                    <a:pt x="30409" y="17864"/>
                  </a:cubicBezTo>
                  <a:cubicBezTo>
                    <a:pt x="30080" y="16062"/>
                    <a:pt x="29051" y="14488"/>
                    <a:pt x="27964" y="14121"/>
                  </a:cubicBezTo>
                  <a:cubicBezTo>
                    <a:pt x="27806" y="14068"/>
                    <a:pt x="27649" y="14042"/>
                    <a:pt x="27497" y="14042"/>
                  </a:cubicBezTo>
                  <a:cubicBezTo>
                    <a:pt x="27164" y="14042"/>
                    <a:pt x="26850" y="14166"/>
                    <a:pt x="26584" y="14410"/>
                  </a:cubicBezTo>
                  <a:cubicBezTo>
                    <a:pt x="25951" y="14986"/>
                    <a:pt x="25557" y="16475"/>
                    <a:pt x="25101" y="18199"/>
                  </a:cubicBezTo>
                  <a:cubicBezTo>
                    <a:pt x="24657" y="19873"/>
                    <a:pt x="24155" y="21771"/>
                    <a:pt x="23369" y="23009"/>
                  </a:cubicBezTo>
                  <a:cubicBezTo>
                    <a:pt x="21710" y="25627"/>
                    <a:pt x="22191" y="36359"/>
                    <a:pt x="22638" y="38350"/>
                  </a:cubicBezTo>
                  <a:cubicBezTo>
                    <a:pt x="22905" y="39540"/>
                    <a:pt x="25494" y="41295"/>
                    <a:pt x="28492" y="43327"/>
                  </a:cubicBezTo>
                  <a:cubicBezTo>
                    <a:pt x="31043" y="45055"/>
                    <a:pt x="33681" y="46842"/>
                    <a:pt x="34814" y="48264"/>
                  </a:cubicBezTo>
                  <a:cubicBezTo>
                    <a:pt x="35826" y="49535"/>
                    <a:pt x="36495" y="55017"/>
                    <a:pt x="36559" y="62572"/>
                  </a:cubicBezTo>
                  <a:cubicBezTo>
                    <a:pt x="36620" y="69604"/>
                    <a:pt x="36108" y="75010"/>
                    <a:pt x="35610" y="75463"/>
                  </a:cubicBezTo>
                  <a:cubicBezTo>
                    <a:pt x="34289" y="76669"/>
                    <a:pt x="343" y="100099"/>
                    <a:pt x="0" y="100335"/>
                  </a:cubicBezTo>
                  <a:lnTo>
                    <a:pt x="321" y="100796"/>
                  </a:lnTo>
                  <a:cubicBezTo>
                    <a:pt x="1721" y="99829"/>
                    <a:pt x="34641" y="77109"/>
                    <a:pt x="35990" y="75879"/>
                  </a:cubicBezTo>
                  <a:cubicBezTo>
                    <a:pt x="37631" y="74383"/>
                    <a:pt x="37687" y="50968"/>
                    <a:pt x="35254" y="47915"/>
                  </a:cubicBezTo>
                  <a:cubicBezTo>
                    <a:pt x="34068" y="46427"/>
                    <a:pt x="31394" y="44615"/>
                    <a:pt x="28809" y="42863"/>
                  </a:cubicBezTo>
                  <a:cubicBezTo>
                    <a:pt x="26152" y="41062"/>
                    <a:pt x="23405" y="39200"/>
                    <a:pt x="23187" y="38228"/>
                  </a:cubicBezTo>
                  <a:cubicBezTo>
                    <a:pt x="22686" y="35996"/>
                    <a:pt x="22356" y="25659"/>
                    <a:pt x="23845" y="23310"/>
                  </a:cubicBezTo>
                  <a:cubicBezTo>
                    <a:pt x="24676" y="21999"/>
                    <a:pt x="25190" y="20057"/>
                    <a:pt x="25645" y="18342"/>
                  </a:cubicBezTo>
                  <a:cubicBezTo>
                    <a:pt x="26060" y="16772"/>
                    <a:pt x="26453" y="15289"/>
                    <a:pt x="26963" y="14825"/>
                  </a:cubicBezTo>
                  <a:cubicBezTo>
                    <a:pt x="27126" y="14676"/>
                    <a:pt x="27301" y="14601"/>
                    <a:pt x="27494" y="14601"/>
                  </a:cubicBezTo>
                  <a:cubicBezTo>
                    <a:pt x="27587" y="14601"/>
                    <a:pt x="27683" y="14618"/>
                    <a:pt x="27784" y="14652"/>
                  </a:cubicBezTo>
                  <a:cubicBezTo>
                    <a:pt x="28554" y="14913"/>
                    <a:pt x="29541" y="16223"/>
                    <a:pt x="29859" y="17964"/>
                  </a:cubicBezTo>
                  <a:cubicBezTo>
                    <a:pt x="30180" y="19719"/>
                    <a:pt x="29361" y="21561"/>
                    <a:pt x="28956" y="22330"/>
                  </a:cubicBezTo>
                  <a:cubicBezTo>
                    <a:pt x="28822" y="22568"/>
                    <a:pt x="28745" y="22705"/>
                    <a:pt x="28739" y="22715"/>
                  </a:cubicBezTo>
                  <a:lnTo>
                    <a:pt x="29221" y="23003"/>
                  </a:lnTo>
                  <a:cubicBezTo>
                    <a:pt x="29237" y="22977"/>
                    <a:pt x="29344" y="22807"/>
                    <a:pt x="29488" y="22531"/>
                  </a:cubicBezTo>
                  <a:cubicBezTo>
                    <a:pt x="30489" y="20754"/>
                    <a:pt x="34115" y="14330"/>
                    <a:pt x="35652" y="11725"/>
                  </a:cubicBezTo>
                  <a:cubicBezTo>
                    <a:pt x="37454" y="8668"/>
                    <a:pt x="43758" y="1980"/>
                    <a:pt x="44983" y="863"/>
                  </a:cubicBezTo>
                  <a:cubicBezTo>
                    <a:pt x="45203" y="661"/>
                    <a:pt x="45452" y="560"/>
                    <a:pt x="45712" y="560"/>
                  </a:cubicBezTo>
                  <a:cubicBezTo>
                    <a:pt x="45900" y="560"/>
                    <a:pt x="46093" y="612"/>
                    <a:pt x="46287" y="718"/>
                  </a:cubicBezTo>
                  <a:cubicBezTo>
                    <a:pt x="47111" y="1169"/>
                    <a:pt x="47789" y="2529"/>
                    <a:pt x="47492" y="4257"/>
                  </a:cubicBezTo>
                  <a:cubicBezTo>
                    <a:pt x="47211" y="5889"/>
                    <a:pt x="44752" y="9353"/>
                    <a:pt x="42777" y="12135"/>
                  </a:cubicBezTo>
                  <a:cubicBezTo>
                    <a:pt x="41172" y="14396"/>
                    <a:pt x="39904" y="16181"/>
                    <a:pt x="39700" y="17004"/>
                  </a:cubicBezTo>
                  <a:cubicBezTo>
                    <a:pt x="39249" y="18815"/>
                    <a:pt x="38312" y="23192"/>
                    <a:pt x="38302" y="23235"/>
                  </a:cubicBezTo>
                  <a:lnTo>
                    <a:pt x="37833" y="25426"/>
                  </a:lnTo>
                  <a:lnTo>
                    <a:pt x="38829" y="23418"/>
                  </a:lnTo>
                  <a:cubicBezTo>
                    <a:pt x="38850" y="23374"/>
                    <a:pt x="41069" y="18913"/>
                    <a:pt x="42399" y="17356"/>
                  </a:cubicBezTo>
                  <a:cubicBezTo>
                    <a:pt x="43786" y="15733"/>
                    <a:pt x="53712" y="8111"/>
                    <a:pt x="55548" y="7121"/>
                  </a:cubicBezTo>
                  <a:cubicBezTo>
                    <a:pt x="57346" y="6152"/>
                    <a:pt x="65559" y="3903"/>
                    <a:pt x="67231" y="3814"/>
                  </a:cubicBezTo>
                  <a:cubicBezTo>
                    <a:pt x="67236" y="3814"/>
                    <a:pt x="67242" y="3814"/>
                    <a:pt x="67247" y="3814"/>
                  </a:cubicBezTo>
                  <a:cubicBezTo>
                    <a:pt x="67355" y="3814"/>
                    <a:pt x="67455" y="3902"/>
                    <a:pt x="67539" y="4071"/>
                  </a:cubicBezTo>
                  <a:cubicBezTo>
                    <a:pt x="67954" y="4890"/>
                    <a:pt x="67747" y="7094"/>
                    <a:pt x="65991" y="9225"/>
                  </a:cubicBezTo>
                  <a:cubicBezTo>
                    <a:pt x="63730" y="11966"/>
                    <a:pt x="57693" y="13347"/>
                    <a:pt x="57631" y="13360"/>
                  </a:cubicBezTo>
                  <a:lnTo>
                    <a:pt x="57546" y="13379"/>
                  </a:lnTo>
                  <a:lnTo>
                    <a:pt x="51196" y="20252"/>
                  </a:lnTo>
                  <a:lnTo>
                    <a:pt x="50117" y="31574"/>
                  </a:lnTo>
                  <a:lnTo>
                    <a:pt x="50114" y="31605"/>
                  </a:lnTo>
                  <a:lnTo>
                    <a:pt x="50460" y="34486"/>
                  </a:lnTo>
                  <a:lnTo>
                    <a:pt x="50874" y="34019"/>
                  </a:lnTo>
                  <a:cubicBezTo>
                    <a:pt x="53703" y="30827"/>
                    <a:pt x="59172" y="24685"/>
                    <a:pt x="59622" y="24275"/>
                  </a:cubicBezTo>
                  <a:cubicBezTo>
                    <a:pt x="60098" y="23840"/>
                    <a:pt x="65434" y="22162"/>
                    <a:pt x="70196" y="20948"/>
                  </a:cubicBezTo>
                  <a:cubicBezTo>
                    <a:pt x="73073" y="20214"/>
                    <a:pt x="77018" y="19851"/>
                    <a:pt x="79627" y="19613"/>
                  </a:cubicBezTo>
                  <a:cubicBezTo>
                    <a:pt x="80930" y="19493"/>
                    <a:pt x="81959" y="19398"/>
                    <a:pt x="82459" y="19297"/>
                  </a:cubicBezTo>
                  <a:cubicBezTo>
                    <a:pt x="82547" y="19279"/>
                    <a:pt x="82634" y="19270"/>
                    <a:pt x="82722" y="19270"/>
                  </a:cubicBezTo>
                  <a:cubicBezTo>
                    <a:pt x="83215" y="19270"/>
                    <a:pt x="83697" y="19547"/>
                    <a:pt x="83977" y="20008"/>
                  </a:cubicBezTo>
                  <a:cubicBezTo>
                    <a:pt x="84215" y="20399"/>
                    <a:pt x="84622" y="21486"/>
                    <a:pt x="83282" y="23147"/>
                  </a:cubicBezTo>
                  <a:cubicBezTo>
                    <a:pt x="81216" y="25710"/>
                    <a:pt x="74094" y="27039"/>
                    <a:pt x="74023" y="27052"/>
                  </a:cubicBezTo>
                  <a:lnTo>
                    <a:pt x="73909" y="27100"/>
                  </a:lnTo>
                  <a:cubicBezTo>
                    <a:pt x="73873" y="27125"/>
                    <a:pt x="70281" y="29695"/>
                    <a:pt x="68264" y="30503"/>
                  </a:cubicBezTo>
                  <a:cubicBezTo>
                    <a:pt x="66528" y="31198"/>
                    <a:pt x="65448" y="31788"/>
                    <a:pt x="65118" y="31976"/>
                  </a:cubicBezTo>
                  <a:cubicBezTo>
                    <a:pt x="65061" y="31998"/>
                    <a:pt x="65010" y="32030"/>
                    <a:pt x="64967" y="32072"/>
                  </a:cubicBezTo>
                  <a:lnTo>
                    <a:pt x="65102" y="32254"/>
                  </a:lnTo>
                  <a:lnTo>
                    <a:pt x="64964" y="32214"/>
                  </a:lnTo>
                  <a:cubicBezTo>
                    <a:pt x="64930" y="32333"/>
                    <a:pt x="64566" y="33064"/>
                    <a:pt x="61352" y="37497"/>
                  </a:cubicBezTo>
                  <a:cubicBezTo>
                    <a:pt x="57635" y="42623"/>
                    <a:pt x="57538" y="43548"/>
                    <a:pt x="57376" y="45081"/>
                  </a:cubicBezTo>
                  <a:cubicBezTo>
                    <a:pt x="57340" y="45425"/>
                    <a:pt x="57298" y="45816"/>
                    <a:pt x="57207" y="46295"/>
                  </a:cubicBezTo>
                  <a:cubicBezTo>
                    <a:pt x="56691" y="49016"/>
                    <a:pt x="59232" y="52226"/>
                    <a:pt x="61581" y="52730"/>
                  </a:cubicBezTo>
                  <a:cubicBezTo>
                    <a:pt x="62493" y="52925"/>
                    <a:pt x="64636" y="53818"/>
                    <a:pt x="66907" y="54764"/>
                  </a:cubicBezTo>
                  <a:cubicBezTo>
                    <a:pt x="70006" y="56054"/>
                    <a:pt x="73210" y="57390"/>
                    <a:pt x="74308" y="57390"/>
                  </a:cubicBezTo>
                  <a:cubicBezTo>
                    <a:pt x="74335" y="57390"/>
                    <a:pt x="74360" y="57389"/>
                    <a:pt x="74384" y="57388"/>
                  </a:cubicBezTo>
                  <a:cubicBezTo>
                    <a:pt x="76211" y="57269"/>
                    <a:pt x="83099" y="50192"/>
                    <a:pt x="84845" y="47564"/>
                  </a:cubicBezTo>
                  <a:cubicBezTo>
                    <a:pt x="86753" y="44691"/>
                    <a:pt x="89236" y="42580"/>
                    <a:pt x="90734" y="41835"/>
                  </a:cubicBezTo>
                  <a:cubicBezTo>
                    <a:pt x="92204" y="41105"/>
                    <a:pt x="94783" y="40038"/>
                    <a:pt x="97294" y="40038"/>
                  </a:cubicBezTo>
                  <a:cubicBezTo>
                    <a:pt x="97852" y="40038"/>
                    <a:pt x="98405" y="40090"/>
                    <a:pt x="98943" y="40211"/>
                  </a:cubicBezTo>
                  <a:cubicBezTo>
                    <a:pt x="100915" y="40652"/>
                    <a:pt x="101833" y="41622"/>
                    <a:pt x="102035" y="42383"/>
                  </a:cubicBezTo>
                  <a:cubicBezTo>
                    <a:pt x="102141" y="42783"/>
                    <a:pt x="102055" y="43137"/>
                    <a:pt x="101791" y="43378"/>
                  </a:cubicBezTo>
                  <a:cubicBezTo>
                    <a:pt x="101596" y="43555"/>
                    <a:pt x="101342" y="43741"/>
                    <a:pt x="101019" y="43976"/>
                  </a:cubicBezTo>
                  <a:cubicBezTo>
                    <a:pt x="99825" y="44847"/>
                    <a:pt x="97827" y="46304"/>
                    <a:pt x="95155" y="50148"/>
                  </a:cubicBezTo>
                  <a:cubicBezTo>
                    <a:pt x="93710" y="52224"/>
                    <a:pt x="91946" y="54259"/>
                    <a:pt x="90077" y="56414"/>
                  </a:cubicBezTo>
                  <a:cubicBezTo>
                    <a:pt x="87638" y="59228"/>
                    <a:pt x="85116" y="62138"/>
                    <a:pt x="83172" y="65325"/>
                  </a:cubicBezTo>
                  <a:cubicBezTo>
                    <a:pt x="80172" y="70246"/>
                    <a:pt x="76887" y="73209"/>
                    <a:pt x="73409" y="76345"/>
                  </a:cubicBezTo>
                  <a:cubicBezTo>
                    <a:pt x="72980" y="76731"/>
                    <a:pt x="72551" y="77118"/>
                    <a:pt x="72122" y="77511"/>
                  </a:cubicBezTo>
                  <a:cubicBezTo>
                    <a:pt x="70304" y="79169"/>
                    <a:pt x="67553" y="81442"/>
                    <a:pt x="64640" y="83849"/>
                  </a:cubicBezTo>
                  <a:cubicBezTo>
                    <a:pt x="61343" y="86574"/>
                    <a:pt x="57936" y="89390"/>
                    <a:pt x="55377" y="91723"/>
                  </a:cubicBezTo>
                  <a:cubicBezTo>
                    <a:pt x="41545" y="104341"/>
                    <a:pt x="32104" y="113428"/>
                    <a:pt x="27317" y="118734"/>
                  </a:cubicBezTo>
                  <a:cubicBezTo>
                    <a:pt x="22078" y="124541"/>
                    <a:pt x="21078" y="125154"/>
                    <a:pt x="20896" y="125204"/>
                  </a:cubicBezTo>
                  <a:cubicBezTo>
                    <a:pt x="20903" y="125202"/>
                    <a:pt x="20912" y="125201"/>
                    <a:pt x="20924" y="125201"/>
                  </a:cubicBezTo>
                  <a:cubicBezTo>
                    <a:pt x="20965" y="125201"/>
                    <a:pt x="21030" y="125216"/>
                    <a:pt x="21082" y="125274"/>
                  </a:cubicBezTo>
                  <a:cubicBezTo>
                    <a:pt x="21132" y="125327"/>
                    <a:pt x="21154" y="125403"/>
                    <a:pt x="21135" y="125455"/>
                  </a:cubicBezTo>
                  <a:lnTo>
                    <a:pt x="20606" y="125266"/>
                  </a:lnTo>
                  <a:lnTo>
                    <a:pt x="20606" y="125266"/>
                  </a:lnTo>
                  <a:cubicBezTo>
                    <a:pt x="20543" y="125447"/>
                    <a:pt x="20597" y="125627"/>
                    <a:pt x="20742" y="125714"/>
                  </a:cubicBezTo>
                  <a:cubicBezTo>
                    <a:pt x="20787" y="125739"/>
                    <a:pt x="20831" y="125766"/>
                    <a:pt x="20904" y="125766"/>
                  </a:cubicBezTo>
                  <a:cubicBezTo>
                    <a:pt x="21289" y="125766"/>
                    <a:pt x="22421" y="125000"/>
                    <a:pt x="27734" y="119110"/>
                  </a:cubicBezTo>
                  <a:cubicBezTo>
                    <a:pt x="32510" y="113820"/>
                    <a:pt x="41937" y="104743"/>
                    <a:pt x="55763" y="92131"/>
                  </a:cubicBezTo>
                  <a:cubicBezTo>
                    <a:pt x="58304" y="89814"/>
                    <a:pt x="61708" y="87001"/>
                    <a:pt x="64998" y="84282"/>
                  </a:cubicBezTo>
                  <a:cubicBezTo>
                    <a:pt x="67916" y="81871"/>
                    <a:pt x="70673" y="79592"/>
                    <a:pt x="72500" y="77925"/>
                  </a:cubicBezTo>
                  <a:cubicBezTo>
                    <a:pt x="72929" y="77535"/>
                    <a:pt x="73358" y="77148"/>
                    <a:pt x="73785" y="76762"/>
                  </a:cubicBezTo>
                  <a:cubicBezTo>
                    <a:pt x="77140" y="73736"/>
                    <a:pt x="80609" y="70608"/>
                    <a:pt x="83651" y="65618"/>
                  </a:cubicBezTo>
                  <a:cubicBezTo>
                    <a:pt x="85570" y="62471"/>
                    <a:pt x="88078" y="59578"/>
                    <a:pt x="90502" y="56782"/>
                  </a:cubicBezTo>
                  <a:cubicBezTo>
                    <a:pt x="92380" y="54615"/>
                    <a:pt x="94154" y="52569"/>
                    <a:pt x="95616" y="50469"/>
                  </a:cubicBezTo>
                  <a:cubicBezTo>
                    <a:pt x="98235" y="46704"/>
                    <a:pt x="100185" y="45280"/>
                    <a:pt x="101351" y="44430"/>
                  </a:cubicBezTo>
                  <a:cubicBezTo>
                    <a:pt x="101673" y="44194"/>
                    <a:pt x="101951" y="43992"/>
                    <a:pt x="102170" y="43792"/>
                  </a:cubicBezTo>
                  <a:cubicBezTo>
                    <a:pt x="102589" y="43409"/>
                    <a:pt x="102739" y="42843"/>
                    <a:pt x="102579" y="42238"/>
                  </a:cubicBezTo>
                  <a:cubicBezTo>
                    <a:pt x="102334" y="41320"/>
                    <a:pt x="101284" y="40159"/>
                    <a:pt x="99066" y="39662"/>
                  </a:cubicBezTo>
                  <a:cubicBezTo>
                    <a:pt x="98489" y="39532"/>
                    <a:pt x="97897" y="39476"/>
                    <a:pt x="97302" y="39476"/>
                  </a:cubicBezTo>
                  <a:cubicBezTo>
                    <a:pt x="94672" y="39476"/>
                    <a:pt x="92003" y="40578"/>
                    <a:pt x="90485" y="41333"/>
                  </a:cubicBezTo>
                  <a:cubicBezTo>
                    <a:pt x="88573" y="42283"/>
                    <a:pt x="86063" y="44718"/>
                    <a:pt x="84376" y="47254"/>
                  </a:cubicBezTo>
                  <a:cubicBezTo>
                    <a:pt x="82581" y="49959"/>
                    <a:pt x="75872" y="56728"/>
                    <a:pt x="74349" y="56827"/>
                  </a:cubicBezTo>
                  <a:cubicBezTo>
                    <a:pt x="74334" y="56827"/>
                    <a:pt x="74317" y="56828"/>
                    <a:pt x="74300" y="56828"/>
                  </a:cubicBezTo>
                  <a:cubicBezTo>
                    <a:pt x="73335" y="56828"/>
                    <a:pt x="69896" y="55401"/>
                    <a:pt x="67123" y="54246"/>
                  </a:cubicBezTo>
                  <a:cubicBezTo>
                    <a:pt x="64828" y="53289"/>
                    <a:pt x="62661" y="52387"/>
                    <a:pt x="61698" y="52181"/>
                  </a:cubicBezTo>
                  <a:cubicBezTo>
                    <a:pt x="59629" y="51737"/>
                    <a:pt x="57303" y="48799"/>
                    <a:pt x="57759" y="46400"/>
                  </a:cubicBezTo>
                  <a:cubicBezTo>
                    <a:pt x="57854" y="45898"/>
                    <a:pt x="57897" y="45495"/>
                    <a:pt x="57935" y="45140"/>
                  </a:cubicBezTo>
                  <a:cubicBezTo>
                    <a:pt x="58087" y="43701"/>
                    <a:pt x="58179" y="42832"/>
                    <a:pt x="61806" y="37827"/>
                  </a:cubicBezTo>
                  <a:cubicBezTo>
                    <a:pt x="64441" y="34193"/>
                    <a:pt x="65279" y="32926"/>
                    <a:pt x="65473" y="32422"/>
                  </a:cubicBezTo>
                  <a:cubicBezTo>
                    <a:pt x="65863" y="32204"/>
                    <a:pt x="66900" y="31653"/>
                    <a:pt x="68472" y="31024"/>
                  </a:cubicBezTo>
                  <a:cubicBezTo>
                    <a:pt x="70441" y="30236"/>
                    <a:pt x="73717" y="27925"/>
                    <a:pt x="74183" y="27593"/>
                  </a:cubicBezTo>
                  <a:cubicBezTo>
                    <a:pt x="74950" y="27448"/>
                    <a:pt x="81603" y="26123"/>
                    <a:pt x="83718" y="23501"/>
                  </a:cubicBezTo>
                  <a:cubicBezTo>
                    <a:pt x="85280" y="21562"/>
                    <a:pt x="84754" y="20209"/>
                    <a:pt x="84456" y="19717"/>
                  </a:cubicBezTo>
                  <a:cubicBezTo>
                    <a:pt x="84073" y="19086"/>
                    <a:pt x="83406" y="18710"/>
                    <a:pt x="82717" y="18710"/>
                  </a:cubicBezTo>
                  <a:cubicBezTo>
                    <a:pt x="82594" y="18710"/>
                    <a:pt x="82471" y="18722"/>
                    <a:pt x="82348" y="18747"/>
                  </a:cubicBezTo>
                  <a:cubicBezTo>
                    <a:pt x="81875" y="18842"/>
                    <a:pt x="80860" y="18935"/>
                    <a:pt x="79574" y="19053"/>
                  </a:cubicBezTo>
                  <a:cubicBezTo>
                    <a:pt x="76947" y="19294"/>
                    <a:pt x="72977" y="19660"/>
                    <a:pt x="70055" y="20405"/>
                  </a:cubicBezTo>
                  <a:cubicBezTo>
                    <a:pt x="66557" y="21296"/>
                    <a:pt x="59951" y="23213"/>
                    <a:pt x="59242" y="23859"/>
                  </a:cubicBezTo>
                  <a:cubicBezTo>
                    <a:pt x="58728" y="24329"/>
                    <a:pt x="52557" y="31275"/>
                    <a:pt x="50867" y="33180"/>
                  </a:cubicBezTo>
                  <a:lnTo>
                    <a:pt x="50678" y="31599"/>
                  </a:lnTo>
                  <a:lnTo>
                    <a:pt x="51737" y="20495"/>
                  </a:lnTo>
                  <a:lnTo>
                    <a:pt x="57839" y="13889"/>
                  </a:lnTo>
                  <a:cubicBezTo>
                    <a:pt x="58629" y="13703"/>
                    <a:pt x="64163" y="12323"/>
                    <a:pt x="66422" y="9581"/>
                  </a:cubicBezTo>
                  <a:cubicBezTo>
                    <a:pt x="68360" y="7233"/>
                    <a:pt x="68534" y="4796"/>
                    <a:pt x="68040" y="3817"/>
                  </a:cubicBezTo>
                  <a:cubicBezTo>
                    <a:pt x="67853" y="3448"/>
                    <a:pt x="67566" y="3253"/>
                    <a:pt x="67233" y="3253"/>
                  </a:cubicBezTo>
                  <a:cubicBezTo>
                    <a:pt x="67222" y="3253"/>
                    <a:pt x="67211" y="3253"/>
                    <a:pt x="67199" y="3253"/>
                  </a:cubicBezTo>
                  <a:cubicBezTo>
                    <a:pt x="65424" y="3348"/>
                    <a:pt x="57159" y="5614"/>
                    <a:pt x="55281" y="6626"/>
                  </a:cubicBezTo>
                  <a:cubicBezTo>
                    <a:pt x="53423" y="7628"/>
                    <a:pt x="43377" y="15344"/>
                    <a:pt x="41972" y="16992"/>
                  </a:cubicBezTo>
                  <a:cubicBezTo>
                    <a:pt x="41162" y="17937"/>
                    <a:pt x="40075" y="19845"/>
                    <a:pt x="39298" y="21294"/>
                  </a:cubicBezTo>
                  <a:cubicBezTo>
                    <a:pt x="39604" y="19897"/>
                    <a:pt x="39997" y="18131"/>
                    <a:pt x="40244" y="17140"/>
                  </a:cubicBezTo>
                  <a:cubicBezTo>
                    <a:pt x="40422" y="16420"/>
                    <a:pt x="41787" y="14497"/>
                    <a:pt x="43233" y="12460"/>
                  </a:cubicBezTo>
                  <a:cubicBezTo>
                    <a:pt x="45346" y="9484"/>
                    <a:pt x="47741" y="6110"/>
                    <a:pt x="48044" y="4351"/>
                  </a:cubicBezTo>
                  <a:cubicBezTo>
                    <a:pt x="48401" y="2272"/>
                    <a:pt x="47523" y="756"/>
                    <a:pt x="46556" y="226"/>
                  </a:cubicBezTo>
                  <a:cubicBezTo>
                    <a:pt x="46279" y="75"/>
                    <a:pt x="45993" y="0"/>
                    <a:pt x="457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36"/>
            <p:cNvSpPr/>
            <p:nvPr/>
          </p:nvSpPr>
          <p:spPr>
            <a:xfrm>
              <a:off x="3317625" y="2590300"/>
              <a:ext cx="123625" cy="56350"/>
            </a:xfrm>
            <a:custGeom>
              <a:avLst/>
              <a:gdLst/>
              <a:ahLst/>
              <a:cxnLst/>
              <a:rect l="l" t="t" r="r" b="b"/>
              <a:pathLst>
                <a:path w="4945" h="2254" extrusionOk="0">
                  <a:moveTo>
                    <a:pt x="3205" y="0"/>
                  </a:moveTo>
                  <a:cubicBezTo>
                    <a:pt x="3102" y="0"/>
                    <a:pt x="2998" y="10"/>
                    <a:pt x="2896" y="31"/>
                  </a:cubicBezTo>
                  <a:cubicBezTo>
                    <a:pt x="2398" y="131"/>
                    <a:pt x="1340" y="226"/>
                    <a:pt x="1" y="351"/>
                  </a:cubicBezTo>
                  <a:lnTo>
                    <a:pt x="111" y="637"/>
                  </a:lnTo>
                  <a:cubicBezTo>
                    <a:pt x="111" y="637"/>
                    <a:pt x="48" y="1992"/>
                    <a:pt x="1535" y="2197"/>
                  </a:cubicBezTo>
                  <a:cubicBezTo>
                    <a:pt x="1801" y="2234"/>
                    <a:pt x="2086" y="2254"/>
                    <a:pt x="2375" y="2254"/>
                  </a:cubicBezTo>
                  <a:cubicBezTo>
                    <a:pt x="3337" y="2254"/>
                    <a:pt x="4355" y="2036"/>
                    <a:pt x="4945" y="1494"/>
                  </a:cubicBezTo>
                  <a:cubicBezTo>
                    <a:pt x="4751" y="567"/>
                    <a:pt x="3982" y="0"/>
                    <a:pt x="320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36"/>
            <p:cNvSpPr/>
            <p:nvPr/>
          </p:nvSpPr>
          <p:spPr>
            <a:xfrm>
              <a:off x="3307775" y="2583225"/>
              <a:ext cx="141200" cy="70425"/>
            </a:xfrm>
            <a:custGeom>
              <a:avLst/>
              <a:gdLst/>
              <a:ahLst/>
              <a:cxnLst/>
              <a:rect l="l" t="t" r="r" b="b"/>
              <a:pathLst>
                <a:path w="5648" h="2817" extrusionOk="0">
                  <a:moveTo>
                    <a:pt x="3591" y="565"/>
                  </a:moveTo>
                  <a:cubicBezTo>
                    <a:pt x="4169" y="565"/>
                    <a:pt x="4800" y="946"/>
                    <a:pt x="5023" y="1675"/>
                  </a:cubicBezTo>
                  <a:cubicBezTo>
                    <a:pt x="4477" y="2087"/>
                    <a:pt x="3609" y="2256"/>
                    <a:pt x="2779" y="2256"/>
                  </a:cubicBezTo>
                  <a:cubicBezTo>
                    <a:pt x="2499" y="2256"/>
                    <a:pt x="2224" y="2236"/>
                    <a:pt x="1966" y="2201"/>
                  </a:cubicBezTo>
                  <a:cubicBezTo>
                    <a:pt x="782" y="2038"/>
                    <a:pt x="782" y="1044"/>
                    <a:pt x="786" y="932"/>
                  </a:cubicBezTo>
                  <a:lnTo>
                    <a:pt x="787" y="879"/>
                  </a:lnTo>
                  <a:cubicBezTo>
                    <a:pt x="1960" y="771"/>
                    <a:pt x="2880" y="682"/>
                    <a:pt x="3345" y="589"/>
                  </a:cubicBezTo>
                  <a:cubicBezTo>
                    <a:pt x="3425" y="573"/>
                    <a:pt x="3507" y="565"/>
                    <a:pt x="3591" y="565"/>
                  </a:cubicBezTo>
                  <a:close/>
                  <a:moveTo>
                    <a:pt x="3606" y="1"/>
                  </a:moveTo>
                  <a:cubicBezTo>
                    <a:pt x="3483" y="1"/>
                    <a:pt x="3359" y="13"/>
                    <a:pt x="3235" y="39"/>
                  </a:cubicBezTo>
                  <a:cubicBezTo>
                    <a:pt x="2761" y="133"/>
                    <a:pt x="1736" y="227"/>
                    <a:pt x="439" y="348"/>
                  </a:cubicBezTo>
                  <a:lnTo>
                    <a:pt x="1" y="387"/>
                  </a:lnTo>
                  <a:lnTo>
                    <a:pt x="224" y="968"/>
                  </a:lnTo>
                  <a:cubicBezTo>
                    <a:pt x="222" y="1541"/>
                    <a:pt x="563" y="2575"/>
                    <a:pt x="1890" y="2757"/>
                  </a:cubicBezTo>
                  <a:cubicBezTo>
                    <a:pt x="2184" y="2796"/>
                    <a:pt x="2480" y="2816"/>
                    <a:pt x="2777" y="2816"/>
                  </a:cubicBezTo>
                  <a:cubicBezTo>
                    <a:pt x="3758" y="2816"/>
                    <a:pt x="4855" y="2603"/>
                    <a:pt x="5531" y="1984"/>
                  </a:cubicBezTo>
                  <a:lnTo>
                    <a:pt x="5648" y="1876"/>
                  </a:lnTo>
                  <a:lnTo>
                    <a:pt x="5614" y="1719"/>
                  </a:lnTo>
                  <a:cubicBezTo>
                    <a:pt x="5402" y="709"/>
                    <a:pt x="4542" y="1"/>
                    <a:pt x="36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36"/>
            <p:cNvSpPr/>
            <p:nvPr/>
          </p:nvSpPr>
          <p:spPr>
            <a:xfrm>
              <a:off x="2002175" y="2679800"/>
              <a:ext cx="146400" cy="447875"/>
            </a:xfrm>
            <a:custGeom>
              <a:avLst/>
              <a:gdLst/>
              <a:ahLst/>
              <a:cxnLst/>
              <a:rect l="l" t="t" r="r" b="b"/>
              <a:pathLst>
                <a:path w="5856" h="17915" extrusionOk="0">
                  <a:moveTo>
                    <a:pt x="2093" y="0"/>
                  </a:moveTo>
                  <a:cubicBezTo>
                    <a:pt x="2008" y="0"/>
                    <a:pt x="1925" y="39"/>
                    <a:pt x="1869" y="112"/>
                  </a:cubicBezTo>
                  <a:cubicBezTo>
                    <a:pt x="1850" y="136"/>
                    <a:pt x="1" y="2618"/>
                    <a:pt x="1634" y="5227"/>
                  </a:cubicBezTo>
                  <a:cubicBezTo>
                    <a:pt x="3141" y="7631"/>
                    <a:pt x="5252" y="17593"/>
                    <a:pt x="5274" y="17692"/>
                  </a:cubicBezTo>
                  <a:cubicBezTo>
                    <a:pt x="5301" y="17822"/>
                    <a:pt x="5416" y="17915"/>
                    <a:pt x="5548" y="17915"/>
                  </a:cubicBezTo>
                  <a:cubicBezTo>
                    <a:pt x="5567" y="17915"/>
                    <a:pt x="5586" y="17914"/>
                    <a:pt x="5606" y="17910"/>
                  </a:cubicBezTo>
                  <a:cubicBezTo>
                    <a:pt x="5757" y="17879"/>
                    <a:pt x="5855" y="17729"/>
                    <a:pt x="5823" y="17576"/>
                  </a:cubicBezTo>
                  <a:cubicBezTo>
                    <a:pt x="5737" y="17162"/>
                    <a:pt x="3670" y="7418"/>
                    <a:pt x="2111" y="4929"/>
                  </a:cubicBezTo>
                  <a:cubicBezTo>
                    <a:pt x="686" y="2655"/>
                    <a:pt x="2250" y="541"/>
                    <a:pt x="2317" y="452"/>
                  </a:cubicBezTo>
                  <a:cubicBezTo>
                    <a:pt x="2410" y="328"/>
                    <a:pt x="2386" y="153"/>
                    <a:pt x="2263" y="58"/>
                  </a:cubicBezTo>
                  <a:cubicBezTo>
                    <a:pt x="2212" y="19"/>
                    <a:pt x="2152" y="0"/>
                    <a:pt x="20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36"/>
            <p:cNvSpPr/>
            <p:nvPr/>
          </p:nvSpPr>
          <p:spPr>
            <a:xfrm>
              <a:off x="2223450" y="2690875"/>
              <a:ext cx="78300" cy="487150"/>
            </a:xfrm>
            <a:custGeom>
              <a:avLst/>
              <a:gdLst/>
              <a:ahLst/>
              <a:cxnLst/>
              <a:rect l="l" t="t" r="r" b="b"/>
              <a:pathLst>
                <a:path w="3132" h="19486" extrusionOk="0">
                  <a:moveTo>
                    <a:pt x="2836" y="0"/>
                  </a:moveTo>
                  <a:cubicBezTo>
                    <a:pt x="2696" y="0"/>
                    <a:pt x="2575" y="105"/>
                    <a:pt x="2557" y="246"/>
                  </a:cubicBezTo>
                  <a:lnTo>
                    <a:pt x="1346" y="10535"/>
                  </a:lnTo>
                  <a:lnTo>
                    <a:pt x="25" y="19164"/>
                  </a:lnTo>
                  <a:cubicBezTo>
                    <a:pt x="1" y="19316"/>
                    <a:pt x="106" y="19459"/>
                    <a:pt x="260" y="19483"/>
                  </a:cubicBezTo>
                  <a:cubicBezTo>
                    <a:pt x="273" y="19485"/>
                    <a:pt x="288" y="19486"/>
                    <a:pt x="303" y="19486"/>
                  </a:cubicBezTo>
                  <a:cubicBezTo>
                    <a:pt x="440" y="19486"/>
                    <a:pt x="559" y="19385"/>
                    <a:pt x="579" y="19247"/>
                  </a:cubicBezTo>
                  <a:lnTo>
                    <a:pt x="1901" y="10610"/>
                  </a:lnTo>
                  <a:lnTo>
                    <a:pt x="3114" y="313"/>
                  </a:lnTo>
                  <a:cubicBezTo>
                    <a:pt x="3132" y="159"/>
                    <a:pt x="3021" y="21"/>
                    <a:pt x="2869" y="2"/>
                  </a:cubicBezTo>
                  <a:cubicBezTo>
                    <a:pt x="2858" y="1"/>
                    <a:pt x="2847" y="0"/>
                    <a:pt x="28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36"/>
            <p:cNvSpPr/>
            <p:nvPr/>
          </p:nvSpPr>
          <p:spPr>
            <a:xfrm>
              <a:off x="2490225" y="2954300"/>
              <a:ext cx="114000" cy="111300"/>
            </a:xfrm>
            <a:custGeom>
              <a:avLst/>
              <a:gdLst/>
              <a:ahLst/>
              <a:cxnLst/>
              <a:rect l="l" t="t" r="r" b="b"/>
              <a:pathLst>
                <a:path w="4560" h="4452" extrusionOk="0">
                  <a:moveTo>
                    <a:pt x="4252" y="1"/>
                  </a:moveTo>
                  <a:cubicBezTo>
                    <a:pt x="4180" y="1"/>
                    <a:pt x="4108" y="28"/>
                    <a:pt x="4053" y="83"/>
                  </a:cubicBezTo>
                  <a:lnTo>
                    <a:pt x="177" y="3973"/>
                  </a:lnTo>
                  <a:cubicBezTo>
                    <a:pt x="0" y="4149"/>
                    <a:pt x="126" y="4451"/>
                    <a:pt x="375" y="4451"/>
                  </a:cubicBezTo>
                  <a:cubicBezTo>
                    <a:pt x="449" y="4451"/>
                    <a:pt x="522" y="4422"/>
                    <a:pt x="575" y="4369"/>
                  </a:cubicBezTo>
                  <a:lnTo>
                    <a:pt x="4451" y="479"/>
                  </a:lnTo>
                  <a:cubicBezTo>
                    <a:pt x="4560" y="369"/>
                    <a:pt x="4560" y="191"/>
                    <a:pt x="4449" y="82"/>
                  </a:cubicBezTo>
                  <a:cubicBezTo>
                    <a:pt x="4395" y="28"/>
                    <a:pt x="4324" y="1"/>
                    <a:pt x="42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36"/>
            <p:cNvSpPr/>
            <p:nvPr/>
          </p:nvSpPr>
          <p:spPr>
            <a:xfrm>
              <a:off x="2267575" y="3211650"/>
              <a:ext cx="103075" cy="298725"/>
            </a:xfrm>
            <a:custGeom>
              <a:avLst/>
              <a:gdLst/>
              <a:ahLst/>
              <a:cxnLst/>
              <a:rect l="l" t="t" r="r" b="b"/>
              <a:pathLst>
                <a:path w="4123" h="11949" extrusionOk="0">
                  <a:moveTo>
                    <a:pt x="3811" y="0"/>
                  </a:moveTo>
                  <a:cubicBezTo>
                    <a:pt x="3734" y="0"/>
                    <a:pt x="3658" y="32"/>
                    <a:pt x="3602" y="93"/>
                  </a:cubicBezTo>
                  <a:cubicBezTo>
                    <a:pt x="3455" y="258"/>
                    <a:pt x="0" y="4148"/>
                    <a:pt x="828" y="7073"/>
                  </a:cubicBezTo>
                  <a:cubicBezTo>
                    <a:pt x="1609" y="9830"/>
                    <a:pt x="1898" y="11692"/>
                    <a:pt x="1901" y="11709"/>
                  </a:cubicBezTo>
                  <a:cubicBezTo>
                    <a:pt x="1921" y="11847"/>
                    <a:pt x="2040" y="11948"/>
                    <a:pt x="2177" y="11948"/>
                  </a:cubicBezTo>
                  <a:cubicBezTo>
                    <a:pt x="2192" y="11948"/>
                    <a:pt x="2207" y="11947"/>
                    <a:pt x="2221" y="11945"/>
                  </a:cubicBezTo>
                  <a:cubicBezTo>
                    <a:pt x="2374" y="11921"/>
                    <a:pt x="2480" y="11778"/>
                    <a:pt x="2455" y="11624"/>
                  </a:cubicBezTo>
                  <a:cubicBezTo>
                    <a:pt x="2453" y="11607"/>
                    <a:pt x="2160" y="9714"/>
                    <a:pt x="1369" y="6920"/>
                  </a:cubicBezTo>
                  <a:cubicBezTo>
                    <a:pt x="625" y="4293"/>
                    <a:pt x="3986" y="506"/>
                    <a:pt x="4020" y="468"/>
                  </a:cubicBezTo>
                  <a:cubicBezTo>
                    <a:pt x="4123" y="353"/>
                    <a:pt x="4113" y="175"/>
                    <a:pt x="3999" y="71"/>
                  </a:cubicBezTo>
                  <a:cubicBezTo>
                    <a:pt x="3945" y="24"/>
                    <a:pt x="3878" y="0"/>
                    <a:pt x="381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36"/>
            <p:cNvSpPr/>
            <p:nvPr/>
          </p:nvSpPr>
          <p:spPr>
            <a:xfrm>
              <a:off x="3725775" y="3169175"/>
              <a:ext cx="153675" cy="130825"/>
            </a:xfrm>
            <a:custGeom>
              <a:avLst/>
              <a:gdLst/>
              <a:ahLst/>
              <a:cxnLst/>
              <a:rect l="l" t="t" r="r" b="b"/>
              <a:pathLst>
                <a:path w="6147" h="5233" extrusionOk="0">
                  <a:moveTo>
                    <a:pt x="3985" y="1"/>
                  </a:moveTo>
                  <a:cubicBezTo>
                    <a:pt x="3314" y="1"/>
                    <a:pt x="2722" y="578"/>
                    <a:pt x="1768" y="1448"/>
                  </a:cubicBezTo>
                  <a:cubicBezTo>
                    <a:pt x="1" y="3060"/>
                    <a:pt x="1171" y="5232"/>
                    <a:pt x="1171" y="5232"/>
                  </a:cubicBezTo>
                  <a:lnTo>
                    <a:pt x="6147" y="1439"/>
                  </a:lnTo>
                  <a:cubicBezTo>
                    <a:pt x="5187" y="421"/>
                    <a:pt x="4557" y="1"/>
                    <a:pt x="398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36"/>
            <p:cNvSpPr/>
            <p:nvPr/>
          </p:nvSpPr>
          <p:spPr>
            <a:xfrm>
              <a:off x="3717550" y="3162150"/>
              <a:ext cx="172350" cy="148350"/>
            </a:xfrm>
            <a:custGeom>
              <a:avLst/>
              <a:gdLst/>
              <a:ahLst/>
              <a:cxnLst/>
              <a:rect l="l" t="t" r="r" b="b"/>
              <a:pathLst>
                <a:path w="6894" h="5934" extrusionOk="0">
                  <a:moveTo>
                    <a:pt x="4333" y="557"/>
                  </a:moveTo>
                  <a:cubicBezTo>
                    <a:pt x="4800" y="557"/>
                    <a:pt x="5291" y="902"/>
                    <a:pt x="6056" y="1687"/>
                  </a:cubicBezTo>
                  <a:lnTo>
                    <a:pt x="1614" y="5072"/>
                  </a:lnTo>
                  <a:cubicBezTo>
                    <a:pt x="1386" y="4459"/>
                    <a:pt x="1061" y="3054"/>
                    <a:pt x="2287" y="1935"/>
                  </a:cubicBezTo>
                  <a:lnTo>
                    <a:pt x="2439" y="1795"/>
                  </a:lnTo>
                  <a:cubicBezTo>
                    <a:pt x="3291" y="1018"/>
                    <a:pt x="3795" y="557"/>
                    <a:pt x="4333" y="557"/>
                  </a:cubicBezTo>
                  <a:close/>
                  <a:moveTo>
                    <a:pt x="4300" y="1"/>
                  </a:moveTo>
                  <a:cubicBezTo>
                    <a:pt x="3570" y="1"/>
                    <a:pt x="2944" y="574"/>
                    <a:pt x="2060" y="1381"/>
                  </a:cubicBezTo>
                  <a:lnTo>
                    <a:pt x="1908" y="1521"/>
                  </a:lnTo>
                  <a:cubicBezTo>
                    <a:pt x="0" y="3260"/>
                    <a:pt x="1240" y="5621"/>
                    <a:pt x="1252" y="5645"/>
                  </a:cubicBezTo>
                  <a:lnTo>
                    <a:pt x="1409" y="5934"/>
                  </a:lnTo>
                  <a:lnTo>
                    <a:pt x="6894" y="1755"/>
                  </a:lnTo>
                  <a:lnTo>
                    <a:pt x="6681" y="1528"/>
                  </a:lnTo>
                  <a:cubicBezTo>
                    <a:pt x="5650" y="435"/>
                    <a:pt x="4936" y="1"/>
                    <a:pt x="430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36"/>
            <p:cNvSpPr/>
            <p:nvPr/>
          </p:nvSpPr>
          <p:spPr>
            <a:xfrm>
              <a:off x="2881775" y="2203850"/>
              <a:ext cx="150225" cy="69575"/>
            </a:xfrm>
            <a:custGeom>
              <a:avLst/>
              <a:gdLst/>
              <a:ahLst/>
              <a:cxnLst/>
              <a:rect l="l" t="t" r="r" b="b"/>
              <a:pathLst>
                <a:path w="6009" h="2783" extrusionOk="0">
                  <a:moveTo>
                    <a:pt x="5170" y="0"/>
                  </a:moveTo>
                  <a:cubicBezTo>
                    <a:pt x="5161" y="0"/>
                    <a:pt x="5152" y="0"/>
                    <a:pt x="5143" y="1"/>
                  </a:cubicBezTo>
                  <a:cubicBezTo>
                    <a:pt x="4380" y="41"/>
                    <a:pt x="2261" y="527"/>
                    <a:pt x="0" y="1137"/>
                  </a:cubicBezTo>
                  <a:cubicBezTo>
                    <a:pt x="57" y="1680"/>
                    <a:pt x="316" y="2242"/>
                    <a:pt x="1044" y="2561"/>
                  </a:cubicBezTo>
                  <a:cubicBezTo>
                    <a:pt x="1394" y="2714"/>
                    <a:pt x="1836" y="2783"/>
                    <a:pt x="2326" y="2783"/>
                  </a:cubicBezTo>
                  <a:cubicBezTo>
                    <a:pt x="3432" y="2783"/>
                    <a:pt x="4787" y="2435"/>
                    <a:pt x="5901" y="1923"/>
                  </a:cubicBezTo>
                  <a:cubicBezTo>
                    <a:pt x="6008" y="784"/>
                    <a:pt x="5687" y="0"/>
                    <a:pt x="517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36"/>
            <p:cNvSpPr/>
            <p:nvPr/>
          </p:nvSpPr>
          <p:spPr>
            <a:xfrm>
              <a:off x="2874150" y="2196825"/>
              <a:ext cx="164200" cy="83650"/>
            </a:xfrm>
            <a:custGeom>
              <a:avLst/>
              <a:gdLst/>
              <a:ahLst/>
              <a:cxnLst/>
              <a:rect l="l" t="t" r="r" b="b"/>
              <a:pathLst>
                <a:path w="6568" h="3346" extrusionOk="0">
                  <a:moveTo>
                    <a:pt x="5479" y="562"/>
                  </a:moveTo>
                  <a:cubicBezTo>
                    <a:pt x="5522" y="562"/>
                    <a:pt x="5585" y="577"/>
                    <a:pt x="5655" y="650"/>
                  </a:cubicBezTo>
                  <a:cubicBezTo>
                    <a:pt x="5819" y="820"/>
                    <a:pt x="5982" y="1276"/>
                    <a:pt x="5937" y="2017"/>
                  </a:cubicBezTo>
                  <a:cubicBezTo>
                    <a:pt x="4921" y="2461"/>
                    <a:pt x="3660" y="2787"/>
                    <a:pt x="2632" y="2787"/>
                  </a:cubicBezTo>
                  <a:cubicBezTo>
                    <a:pt x="2185" y="2787"/>
                    <a:pt x="1781" y="2725"/>
                    <a:pt x="1461" y="2585"/>
                  </a:cubicBezTo>
                  <a:lnTo>
                    <a:pt x="1461" y="2586"/>
                  </a:lnTo>
                  <a:cubicBezTo>
                    <a:pt x="1007" y="2386"/>
                    <a:pt x="732" y="2071"/>
                    <a:pt x="624" y="1623"/>
                  </a:cubicBezTo>
                  <a:cubicBezTo>
                    <a:pt x="2910" y="1012"/>
                    <a:pt x="4795" y="597"/>
                    <a:pt x="5461" y="562"/>
                  </a:cubicBezTo>
                  <a:cubicBezTo>
                    <a:pt x="5467" y="562"/>
                    <a:pt x="5472" y="562"/>
                    <a:pt x="5479" y="562"/>
                  </a:cubicBezTo>
                  <a:close/>
                  <a:moveTo>
                    <a:pt x="5468" y="0"/>
                  </a:moveTo>
                  <a:cubicBezTo>
                    <a:pt x="5456" y="0"/>
                    <a:pt x="5444" y="1"/>
                    <a:pt x="5431" y="1"/>
                  </a:cubicBezTo>
                  <a:cubicBezTo>
                    <a:pt x="4548" y="48"/>
                    <a:pt x="2166" y="624"/>
                    <a:pt x="231" y="1148"/>
                  </a:cubicBezTo>
                  <a:lnTo>
                    <a:pt x="0" y="1210"/>
                  </a:lnTo>
                  <a:lnTo>
                    <a:pt x="26" y="1447"/>
                  </a:lnTo>
                  <a:cubicBezTo>
                    <a:pt x="107" y="2216"/>
                    <a:pt x="525" y="2788"/>
                    <a:pt x="1236" y="3099"/>
                  </a:cubicBezTo>
                  <a:cubicBezTo>
                    <a:pt x="1630" y="3271"/>
                    <a:pt x="2109" y="3345"/>
                    <a:pt x="2632" y="3345"/>
                  </a:cubicBezTo>
                  <a:cubicBezTo>
                    <a:pt x="3833" y="3345"/>
                    <a:pt x="5249" y="2953"/>
                    <a:pt x="6322" y="2460"/>
                  </a:cubicBezTo>
                  <a:lnTo>
                    <a:pt x="6468" y="2393"/>
                  </a:lnTo>
                  <a:lnTo>
                    <a:pt x="6484" y="2231"/>
                  </a:lnTo>
                  <a:cubicBezTo>
                    <a:pt x="6567" y="1349"/>
                    <a:pt x="6414" y="631"/>
                    <a:pt x="6060" y="262"/>
                  </a:cubicBezTo>
                  <a:cubicBezTo>
                    <a:pt x="5893" y="89"/>
                    <a:pt x="5681" y="0"/>
                    <a:pt x="54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36"/>
            <p:cNvSpPr/>
            <p:nvPr/>
          </p:nvSpPr>
          <p:spPr>
            <a:xfrm>
              <a:off x="2378425" y="2122525"/>
              <a:ext cx="127850" cy="116475"/>
            </a:xfrm>
            <a:custGeom>
              <a:avLst/>
              <a:gdLst/>
              <a:ahLst/>
              <a:cxnLst/>
              <a:rect l="l" t="t" r="r" b="b"/>
              <a:pathLst>
                <a:path w="5114" h="4659" extrusionOk="0">
                  <a:moveTo>
                    <a:pt x="3765" y="1"/>
                  </a:moveTo>
                  <a:cubicBezTo>
                    <a:pt x="3448" y="1"/>
                    <a:pt x="3134" y="119"/>
                    <a:pt x="2853" y="375"/>
                  </a:cubicBezTo>
                  <a:cubicBezTo>
                    <a:pt x="2331" y="850"/>
                    <a:pt x="1243" y="2265"/>
                    <a:pt x="0" y="3997"/>
                  </a:cubicBezTo>
                  <a:lnTo>
                    <a:pt x="58" y="4028"/>
                  </a:lnTo>
                  <a:lnTo>
                    <a:pt x="1932" y="4658"/>
                  </a:lnTo>
                  <a:cubicBezTo>
                    <a:pt x="1932" y="4658"/>
                    <a:pt x="4440" y="2786"/>
                    <a:pt x="5113" y="734"/>
                  </a:cubicBezTo>
                  <a:cubicBezTo>
                    <a:pt x="4726" y="268"/>
                    <a:pt x="4243" y="1"/>
                    <a:pt x="376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36"/>
            <p:cNvSpPr/>
            <p:nvPr/>
          </p:nvSpPr>
          <p:spPr>
            <a:xfrm>
              <a:off x="2368000" y="2115500"/>
              <a:ext cx="146150" cy="131325"/>
            </a:xfrm>
            <a:custGeom>
              <a:avLst/>
              <a:gdLst/>
              <a:ahLst/>
              <a:cxnLst/>
              <a:rect l="l" t="t" r="r" b="b"/>
              <a:pathLst>
                <a:path w="5846" h="5253" extrusionOk="0">
                  <a:moveTo>
                    <a:pt x="4181" y="562"/>
                  </a:moveTo>
                  <a:cubicBezTo>
                    <a:pt x="4204" y="562"/>
                    <a:pt x="4228" y="563"/>
                    <a:pt x="4251" y="564"/>
                  </a:cubicBezTo>
                  <a:cubicBezTo>
                    <a:pt x="4582" y="587"/>
                    <a:pt x="4918" y="768"/>
                    <a:pt x="5210" y="1077"/>
                  </a:cubicBezTo>
                  <a:cubicBezTo>
                    <a:pt x="4594" y="2720"/>
                    <a:pt x="2771" y="4247"/>
                    <a:pt x="2295" y="4625"/>
                  </a:cubicBezTo>
                  <a:lnTo>
                    <a:pt x="858" y="4145"/>
                  </a:lnTo>
                  <a:cubicBezTo>
                    <a:pt x="2106" y="2419"/>
                    <a:pt x="3025" y="1259"/>
                    <a:pt x="3459" y="862"/>
                  </a:cubicBezTo>
                  <a:cubicBezTo>
                    <a:pt x="3678" y="663"/>
                    <a:pt x="3923" y="562"/>
                    <a:pt x="4181" y="562"/>
                  </a:cubicBezTo>
                  <a:close/>
                  <a:moveTo>
                    <a:pt x="4183" y="1"/>
                  </a:moveTo>
                  <a:cubicBezTo>
                    <a:pt x="3783" y="1"/>
                    <a:pt x="3404" y="153"/>
                    <a:pt x="3080" y="448"/>
                  </a:cubicBezTo>
                  <a:cubicBezTo>
                    <a:pt x="2457" y="1016"/>
                    <a:pt x="1163" y="2755"/>
                    <a:pt x="188" y="4115"/>
                  </a:cubicBezTo>
                  <a:lnTo>
                    <a:pt x="0" y="4378"/>
                  </a:lnTo>
                  <a:lnTo>
                    <a:pt x="286" y="4526"/>
                  </a:lnTo>
                  <a:lnTo>
                    <a:pt x="2399" y="5252"/>
                  </a:lnTo>
                  <a:lnTo>
                    <a:pt x="2516" y="5164"/>
                  </a:lnTo>
                  <a:cubicBezTo>
                    <a:pt x="2622" y="5085"/>
                    <a:pt x="5104" y="3215"/>
                    <a:pt x="5797" y="1103"/>
                  </a:cubicBezTo>
                  <a:lnTo>
                    <a:pt x="5846" y="954"/>
                  </a:lnTo>
                  <a:lnTo>
                    <a:pt x="5746" y="835"/>
                  </a:lnTo>
                  <a:cubicBezTo>
                    <a:pt x="5330" y="335"/>
                    <a:pt x="4814" y="41"/>
                    <a:pt x="4290" y="4"/>
                  </a:cubicBezTo>
                  <a:cubicBezTo>
                    <a:pt x="4254" y="2"/>
                    <a:pt x="4219" y="1"/>
                    <a:pt x="418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36"/>
            <p:cNvSpPr/>
            <p:nvPr/>
          </p:nvSpPr>
          <p:spPr>
            <a:xfrm>
              <a:off x="1959150" y="2473600"/>
              <a:ext cx="94175" cy="123475"/>
            </a:xfrm>
            <a:custGeom>
              <a:avLst/>
              <a:gdLst/>
              <a:ahLst/>
              <a:cxnLst/>
              <a:rect l="l" t="t" r="r" b="b"/>
              <a:pathLst>
                <a:path w="3767" h="4939" extrusionOk="0">
                  <a:moveTo>
                    <a:pt x="2320" y="1"/>
                  </a:moveTo>
                  <a:cubicBezTo>
                    <a:pt x="2069" y="1"/>
                    <a:pt x="1826" y="93"/>
                    <a:pt x="1604" y="294"/>
                  </a:cubicBezTo>
                  <a:cubicBezTo>
                    <a:pt x="946" y="893"/>
                    <a:pt x="529" y="2754"/>
                    <a:pt x="0" y="4711"/>
                  </a:cubicBezTo>
                  <a:lnTo>
                    <a:pt x="116" y="4710"/>
                  </a:lnTo>
                  <a:lnTo>
                    <a:pt x="2145" y="4939"/>
                  </a:lnTo>
                  <a:cubicBezTo>
                    <a:pt x="2145" y="4939"/>
                    <a:pt x="3767" y="2160"/>
                    <a:pt x="3171" y="366"/>
                  </a:cubicBezTo>
                  <a:cubicBezTo>
                    <a:pt x="3163" y="343"/>
                    <a:pt x="3156" y="320"/>
                    <a:pt x="3148" y="298"/>
                  </a:cubicBezTo>
                  <a:cubicBezTo>
                    <a:pt x="2873" y="108"/>
                    <a:pt x="2592" y="1"/>
                    <a:pt x="232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36"/>
            <p:cNvSpPr/>
            <p:nvPr/>
          </p:nvSpPr>
          <p:spPr>
            <a:xfrm>
              <a:off x="1949975" y="2466600"/>
              <a:ext cx="110850" cy="137975"/>
            </a:xfrm>
            <a:custGeom>
              <a:avLst/>
              <a:gdLst/>
              <a:ahLst/>
              <a:cxnLst/>
              <a:rect l="l" t="t" r="r" b="b"/>
              <a:pathLst>
                <a:path w="4434" h="5519" extrusionOk="0">
                  <a:moveTo>
                    <a:pt x="2691" y="562"/>
                  </a:moveTo>
                  <a:cubicBezTo>
                    <a:pt x="2874" y="562"/>
                    <a:pt x="3070" y="628"/>
                    <a:pt x="3279" y="759"/>
                  </a:cubicBezTo>
                  <a:cubicBezTo>
                    <a:pt x="3732" y="2178"/>
                    <a:pt x="2676" y="4323"/>
                    <a:pt x="2357" y="4919"/>
                  </a:cubicBezTo>
                  <a:lnTo>
                    <a:pt x="726" y="4736"/>
                  </a:lnTo>
                  <a:lnTo>
                    <a:pt x="841" y="4303"/>
                  </a:lnTo>
                  <a:cubicBezTo>
                    <a:pt x="1258" y="2731"/>
                    <a:pt x="1650" y="1247"/>
                    <a:pt x="2160" y="782"/>
                  </a:cubicBezTo>
                  <a:cubicBezTo>
                    <a:pt x="2321" y="635"/>
                    <a:pt x="2498" y="562"/>
                    <a:pt x="2691" y="562"/>
                  </a:cubicBezTo>
                  <a:close/>
                  <a:moveTo>
                    <a:pt x="2687" y="0"/>
                  </a:moveTo>
                  <a:cubicBezTo>
                    <a:pt x="2358" y="0"/>
                    <a:pt x="2049" y="122"/>
                    <a:pt x="1783" y="367"/>
                  </a:cubicBezTo>
                  <a:cubicBezTo>
                    <a:pt x="1150" y="943"/>
                    <a:pt x="756" y="2433"/>
                    <a:pt x="299" y="4159"/>
                  </a:cubicBezTo>
                  <a:lnTo>
                    <a:pt x="1" y="5272"/>
                  </a:lnTo>
                  <a:lnTo>
                    <a:pt x="469" y="5270"/>
                  </a:lnTo>
                  <a:lnTo>
                    <a:pt x="2662" y="5518"/>
                  </a:lnTo>
                  <a:lnTo>
                    <a:pt x="2754" y="5361"/>
                  </a:lnTo>
                  <a:cubicBezTo>
                    <a:pt x="2824" y="5242"/>
                    <a:pt x="4433" y="2449"/>
                    <a:pt x="3802" y="553"/>
                  </a:cubicBezTo>
                  <a:lnTo>
                    <a:pt x="3752" y="400"/>
                  </a:lnTo>
                  <a:lnTo>
                    <a:pt x="3675" y="346"/>
                  </a:lnTo>
                  <a:cubicBezTo>
                    <a:pt x="3342" y="116"/>
                    <a:pt x="3005" y="0"/>
                    <a:pt x="268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97" name="Google Shape;697;p36"/>
          <p:cNvSpPr/>
          <p:nvPr/>
        </p:nvSpPr>
        <p:spPr>
          <a:xfrm>
            <a:off x="2097795" y="2050837"/>
            <a:ext cx="156548" cy="216095"/>
          </a:xfrm>
          <a:custGeom>
            <a:avLst/>
            <a:gdLst/>
            <a:ahLst/>
            <a:cxnLst/>
            <a:rect l="l" t="t" r="r" b="b"/>
            <a:pathLst>
              <a:path w="21773" h="30055" extrusionOk="0">
                <a:moveTo>
                  <a:pt x="7514" y="1"/>
                </a:moveTo>
                <a:lnTo>
                  <a:pt x="1" y="5562"/>
                </a:lnTo>
                <a:cubicBezTo>
                  <a:pt x="1" y="5562"/>
                  <a:pt x="592" y="6745"/>
                  <a:pt x="5384" y="13549"/>
                </a:cubicBezTo>
                <a:cubicBezTo>
                  <a:pt x="8993" y="18873"/>
                  <a:pt x="12247" y="24375"/>
                  <a:pt x="15205" y="30055"/>
                </a:cubicBezTo>
                <a:lnTo>
                  <a:pt x="21772" y="21654"/>
                </a:lnTo>
                <a:lnTo>
                  <a:pt x="751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36"/>
          <p:cNvSpPr/>
          <p:nvPr/>
        </p:nvSpPr>
        <p:spPr>
          <a:xfrm>
            <a:off x="2097795" y="2050837"/>
            <a:ext cx="156548" cy="216095"/>
          </a:xfrm>
          <a:custGeom>
            <a:avLst/>
            <a:gdLst/>
            <a:ahLst/>
            <a:cxnLst/>
            <a:rect l="l" t="t" r="r" b="b"/>
            <a:pathLst>
              <a:path w="21773" h="30055" extrusionOk="0">
                <a:moveTo>
                  <a:pt x="7514" y="1"/>
                </a:moveTo>
                <a:lnTo>
                  <a:pt x="1" y="5562"/>
                </a:lnTo>
                <a:cubicBezTo>
                  <a:pt x="1" y="5562"/>
                  <a:pt x="592" y="6745"/>
                  <a:pt x="5384" y="13549"/>
                </a:cubicBezTo>
                <a:cubicBezTo>
                  <a:pt x="8993" y="18873"/>
                  <a:pt x="12247" y="24375"/>
                  <a:pt x="15205" y="30055"/>
                </a:cubicBezTo>
                <a:lnTo>
                  <a:pt x="21772" y="21654"/>
                </a:lnTo>
                <a:lnTo>
                  <a:pt x="751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36"/>
          <p:cNvSpPr/>
          <p:nvPr/>
        </p:nvSpPr>
        <p:spPr>
          <a:xfrm>
            <a:off x="2415751" y="2265732"/>
            <a:ext cx="272242" cy="206540"/>
          </a:xfrm>
          <a:custGeom>
            <a:avLst/>
            <a:gdLst/>
            <a:ahLst/>
            <a:cxnLst/>
            <a:rect l="l" t="t" r="r" b="b"/>
            <a:pathLst>
              <a:path w="37864" h="28726" extrusionOk="0">
                <a:moveTo>
                  <a:pt x="13860" y="1"/>
                </a:moveTo>
                <a:cubicBezTo>
                  <a:pt x="13647" y="1"/>
                  <a:pt x="13407" y="264"/>
                  <a:pt x="13134" y="920"/>
                </a:cubicBezTo>
                <a:cubicBezTo>
                  <a:pt x="12247" y="3050"/>
                  <a:pt x="6685" y="8788"/>
                  <a:pt x="4970" y="10208"/>
                </a:cubicBezTo>
                <a:cubicBezTo>
                  <a:pt x="3254" y="11628"/>
                  <a:pt x="3136" y="13344"/>
                  <a:pt x="2722" y="16302"/>
                </a:cubicBezTo>
                <a:cubicBezTo>
                  <a:pt x="2307" y="19319"/>
                  <a:pt x="0" y="23993"/>
                  <a:pt x="0" y="23993"/>
                </a:cubicBezTo>
                <a:lnTo>
                  <a:pt x="2662" y="28726"/>
                </a:lnTo>
                <a:lnTo>
                  <a:pt x="8401" y="24998"/>
                </a:lnTo>
                <a:cubicBezTo>
                  <a:pt x="9510" y="25132"/>
                  <a:pt x="10620" y="25198"/>
                  <a:pt x="11729" y="25198"/>
                </a:cubicBezTo>
                <a:cubicBezTo>
                  <a:pt x="12099" y="25198"/>
                  <a:pt x="12468" y="25191"/>
                  <a:pt x="12838" y="25176"/>
                </a:cubicBezTo>
                <a:cubicBezTo>
                  <a:pt x="14850" y="24998"/>
                  <a:pt x="20943" y="24170"/>
                  <a:pt x="20943" y="24170"/>
                </a:cubicBezTo>
                <a:cubicBezTo>
                  <a:pt x="20943" y="24170"/>
                  <a:pt x="27096" y="26892"/>
                  <a:pt x="27924" y="27010"/>
                </a:cubicBezTo>
                <a:cubicBezTo>
                  <a:pt x="28046" y="27026"/>
                  <a:pt x="28156" y="27035"/>
                  <a:pt x="28256" y="27035"/>
                </a:cubicBezTo>
                <a:cubicBezTo>
                  <a:pt x="28883" y="27035"/>
                  <a:pt x="29130" y="26702"/>
                  <a:pt x="29640" y="25886"/>
                </a:cubicBezTo>
                <a:cubicBezTo>
                  <a:pt x="30232" y="24880"/>
                  <a:pt x="28220" y="24525"/>
                  <a:pt x="27628" y="24170"/>
                </a:cubicBezTo>
                <a:cubicBezTo>
                  <a:pt x="27096" y="23756"/>
                  <a:pt x="22541" y="21212"/>
                  <a:pt x="22541" y="21212"/>
                </a:cubicBezTo>
                <a:lnTo>
                  <a:pt x="22541" y="21212"/>
                </a:lnTo>
                <a:cubicBezTo>
                  <a:pt x="22541" y="21212"/>
                  <a:pt x="31829" y="22632"/>
                  <a:pt x="32894" y="22632"/>
                </a:cubicBezTo>
                <a:cubicBezTo>
                  <a:pt x="34018" y="22632"/>
                  <a:pt x="34314" y="22632"/>
                  <a:pt x="34787" y="21745"/>
                </a:cubicBezTo>
                <a:cubicBezTo>
                  <a:pt x="35201" y="20916"/>
                  <a:pt x="35201" y="20621"/>
                  <a:pt x="34787" y="20088"/>
                </a:cubicBezTo>
                <a:cubicBezTo>
                  <a:pt x="34314" y="19496"/>
                  <a:pt x="22659" y="17662"/>
                  <a:pt x="22659" y="17662"/>
                </a:cubicBezTo>
                <a:lnTo>
                  <a:pt x="22363" y="16065"/>
                </a:lnTo>
                <a:cubicBezTo>
                  <a:pt x="22363" y="16065"/>
                  <a:pt x="33367" y="15237"/>
                  <a:pt x="34610" y="15237"/>
                </a:cubicBezTo>
                <a:cubicBezTo>
                  <a:pt x="34730" y="15254"/>
                  <a:pt x="34851" y="15263"/>
                  <a:pt x="34971" y="15263"/>
                </a:cubicBezTo>
                <a:cubicBezTo>
                  <a:pt x="35676" y="15263"/>
                  <a:pt x="36361" y="14973"/>
                  <a:pt x="36917" y="14468"/>
                </a:cubicBezTo>
                <a:cubicBezTo>
                  <a:pt x="37686" y="13935"/>
                  <a:pt x="37863" y="12870"/>
                  <a:pt x="37331" y="12042"/>
                </a:cubicBezTo>
                <a:cubicBezTo>
                  <a:pt x="37053" y="11653"/>
                  <a:pt x="36055" y="11538"/>
                  <a:pt x="34812" y="11538"/>
                </a:cubicBezTo>
                <a:cubicBezTo>
                  <a:pt x="33411" y="11538"/>
                  <a:pt x="31698" y="11684"/>
                  <a:pt x="30350" y="11746"/>
                </a:cubicBezTo>
                <a:cubicBezTo>
                  <a:pt x="27806" y="11924"/>
                  <a:pt x="22659" y="12042"/>
                  <a:pt x="22659" y="12042"/>
                </a:cubicBezTo>
                <a:lnTo>
                  <a:pt x="21653" y="11036"/>
                </a:lnTo>
                <a:lnTo>
                  <a:pt x="22955" y="10504"/>
                </a:lnTo>
                <a:cubicBezTo>
                  <a:pt x="24197" y="9912"/>
                  <a:pt x="33604" y="6658"/>
                  <a:pt x="34491" y="6244"/>
                </a:cubicBezTo>
                <a:cubicBezTo>
                  <a:pt x="35319" y="5771"/>
                  <a:pt x="35911" y="5653"/>
                  <a:pt x="35734" y="4233"/>
                </a:cubicBezTo>
                <a:cubicBezTo>
                  <a:pt x="35649" y="3222"/>
                  <a:pt x="34755" y="2630"/>
                  <a:pt x="33584" y="2630"/>
                </a:cubicBezTo>
                <a:cubicBezTo>
                  <a:pt x="33111" y="2630"/>
                  <a:pt x="32593" y="2727"/>
                  <a:pt x="32066" y="2931"/>
                </a:cubicBezTo>
                <a:cubicBezTo>
                  <a:pt x="30232" y="3641"/>
                  <a:pt x="12424" y="10326"/>
                  <a:pt x="12424" y="10326"/>
                </a:cubicBezTo>
                <a:lnTo>
                  <a:pt x="11122" y="9321"/>
                </a:lnTo>
                <a:cubicBezTo>
                  <a:pt x="11892" y="8374"/>
                  <a:pt x="12838" y="7487"/>
                  <a:pt x="13844" y="6777"/>
                </a:cubicBezTo>
                <a:cubicBezTo>
                  <a:pt x="15264" y="5771"/>
                  <a:pt x="15382" y="4233"/>
                  <a:pt x="14968" y="2517"/>
                </a:cubicBezTo>
                <a:cubicBezTo>
                  <a:pt x="14681" y="1330"/>
                  <a:pt x="14338" y="1"/>
                  <a:pt x="1386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36"/>
          <p:cNvSpPr/>
          <p:nvPr/>
        </p:nvSpPr>
        <p:spPr>
          <a:xfrm>
            <a:off x="2199447" y="1944399"/>
            <a:ext cx="69707" cy="109173"/>
          </a:xfrm>
          <a:custGeom>
            <a:avLst/>
            <a:gdLst/>
            <a:ahLst/>
            <a:cxnLst/>
            <a:rect l="l" t="t" r="r" b="b"/>
            <a:pathLst>
              <a:path w="9695" h="15184" extrusionOk="0">
                <a:moveTo>
                  <a:pt x="4137" y="0"/>
                </a:moveTo>
                <a:cubicBezTo>
                  <a:pt x="0" y="0"/>
                  <a:pt x="199" y="6204"/>
                  <a:pt x="1471" y="10541"/>
                </a:cubicBezTo>
                <a:cubicBezTo>
                  <a:pt x="2357" y="13562"/>
                  <a:pt x="4093" y="15184"/>
                  <a:pt x="5914" y="15184"/>
                </a:cubicBezTo>
                <a:cubicBezTo>
                  <a:pt x="6767" y="15184"/>
                  <a:pt x="7640" y="14827"/>
                  <a:pt x="8452" y="14091"/>
                </a:cubicBezTo>
                <a:lnTo>
                  <a:pt x="9694" y="9239"/>
                </a:lnTo>
                <a:cubicBezTo>
                  <a:pt x="9694" y="9239"/>
                  <a:pt x="8866" y="306"/>
                  <a:pt x="4429" y="10"/>
                </a:cubicBezTo>
                <a:cubicBezTo>
                  <a:pt x="4329" y="4"/>
                  <a:pt x="4232" y="0"/>
                  <a:pt x="413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01" name="Google Shape;701;p36"/>
          <p:cNvGrpSpPr/>
          <p:nvPr/>
        </p:nvGrpSpPr>
        <p:grpSpPr>
          <a:xfrm>
            <a:off x="1435551" y="1359347"/>
            <a:ext cx="2155895" cy="1495188"/>
            <a:chOff x="-80975" y="268100"/>
            <a:chExt cx="7462425" cy="5175450"/>
          </a:xfrm>
        </p:grpSpPr>
        <p:sp>
          <p:nvSpPr>
            <p:cNvPr id="702" name="Google Shape;702;p36"/>
            <p:cNvSpPr/>
            <p:nvPr/>
          </p:nvSpPr>
          <p:spPr>
            <a:xfrm>
              <a:off x="-80975" y="268100"/>
              <a:ext cx="7314275" cy="4868075"/>
            </a:xfrm>
            <a:custGeom>
              <a:avLst/>
              <a:gdLst/>
              <a:ahLst/>
              <a:cxnLst/>
              <a:rect l="l" t="t" r="r" b="b"/>
              <a:pathLst>
                <a:path w="292571" h="194723" extrusionOk="0">
                  <a:moveTo>
                    <a:pt x="178359" y="0"/>
                  </a:moveTo>
                  <a:cubicBezTo>
                    <a:pt x="174116" y="0"/>
                    <a:pt x="169958" y="294"/>
                    <a:pt x="165939" y="901"/>
                  </a:cubicBezTo>
                  <a:cubicBezTo>
                    <a:pt x="133691" y="5774"/>
                    <a:pt x="118193" y="35197"/>
                    <a:pt x="89114" y="45412"/>
                  </a:cubicBezTo>
                  <a:cubicBezTo>
                    <a:pt x="62365" y="54805"/>
                    <a:pt x="38285" y="62059"/>
                    <a:pt x="25670" y="86840"/>
                  </a:cubicBezTo>
                  <a:cubicBezTo>
                    <a:pt x="1" y="137261"/>
                    <a:pt x="59634" y="192214"/>
                    <a:pt x="114067" y="192214"/>
                  </a:cubicBezTo>
                  <a:cubicBezTo>
                    <a:pt x="116153" y="192214"/>
                    <a:pt x="118231" y="192133"/>
                    <a:pt x="120296" y="191968"/>
                  </a:cubicBezTo>
                  <a:cubicBezTo>
                    <a:pt x="134665" y="190820"/>
                    <a:pt x="147792" y="186110"/>
                    <a:pt x="161950" y="186110"/>
                  </a:cubicBezTo>
                  <a:cubicBezTo>
                    <a:pt x="165195" y="186110"/>
                    <a:pt x="168494" y="186358"/>
                    <a:pt x="171874" y="186952"/>
                  </a:cubicBezTo>
                  <a:cubicBezTo>
                    <a:pt x="193489" y="190752"/>
                    <a:pt x="206629" y="194722"/>
                    <a:pt x="220391" y="194722"/>
                  </a:cubicBezTo>
                  <a:cubicBezTo>
                    <a:pt x="230045" y="194722"/>
                    <a:pt x="240005" y="192768"/>
                    <a:pt x="253411" y="187431"/>
                  </a:cubicBezTo>
                  <a:cubicBezTo>
                    <a:pt x="285442" y="174673"/>
                    <a:pt x="292570" y="137952"/>
                    <a:pt x="288207" y="103186"/>
                  </a:cubicBezTo>
                  <a:cubicBezTo>
                    <a:pt x="285712" y="83335"/>
                    <a:pt x="279472" y="64114"/>
                    <a:pt x="271978" y="50359"/>
                  </a:cubicBezTo>
                  <a:cubicBezTo>
                    <a:pt x="255881" y="20810"/>
                    <a:pt x="214081" y="0"/>
                    <a:pt x="178359" y="0"/>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36"/>
            <p:cNvSpPr/>
            <p:nvPr/>
          </p:nvSpPr>
          <p:spPr>
            <a:xfrm>
              <a:off x="3119875" y="3591575"/>
              <a:ext cx="4247525" cy="1757475"/>
            </a:xfrm>
            <a:custGeom>
              <a:avLst/>
              <a:gdLst/>
              <a:ahLst/>
              <a:cxnLst/>
              <a:rect l="l" t="t" r="r" b="b"/>
              <a:pathLst>
                <a:path w="169901" h="70299" extrusionOk="0">
                  <a:moveTo>
                    <a:pt x="0" y="1"/>
                  </a:moveTo>
                  <a:lnTo>
                    <a:pt x="31404" y="70298"/>
                  </a:lnTo>
                  <a:lnTo>
                    <a:pt x="169901" y="61886"/>
                  </a:lnTo>
                  <a:lnTo>
                    <a:pt x="7608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36"/>
            <p:cNvSpPr/>
            <p:nvPr/>
          </p:nvSpPr>
          <p:spPr>
            <a:xfrm>
              <a:off x="3104850" y="3579075"/>
              <a:ext cx="4276600" cy="1782500"/>
            </a:xfrm>
            <a:custGeom>
              <a:avLst/>
              <a:gdLst/>
              <a:ahLst/>
              <a:cxnLst/>
              <a:rect l="l" t="t" r="r" b="b"/>
              <a:pathLst>
                <a:path w="171064" h="71300" extrusionOk="0">
                  <a:moveTo>
                    <a:pt x="601" y="0"/>
                  </a:moveTo>
                  <a:cubicBezTo>
                    <a:pt x="240" y="0"/>
                    <a:pt x="0" y="375"/>
                    <a:pt x="148" y="706"/>
                  </a:cubicBezTo>
                  <a:lnTo>
                    <a:pt x="31548" y="71003"/>
                  </a:lnTo>
                  <a:cubicBezTo>
                    <a:pt x="31626" y="71186"/>
                    <a:pt x="31805" y="71299"/>
                    <a:pt x="32005" y="71299"/>
                  </a:cubicBezTo>
                  <a:cubicBezTo>
                    <a:pt x="32075" y="71299"/>
                    <a:pt x="32145" y="71286"/>
                    <a:pt x="32210" y="71256"/>
                  </a:cubicBezTo>
                  <a:cubicBezTo>
                    <a:pt x="32462" y="71142"/>
                    <a:pt x="32576" y="70851"/>
                    <a:pt x="32462" y="70598"/>
                  </a:cubicBezTo>
                  <a:lnTo>
                    <a:pt x="1376" y="1002"/>
                  </a:lnTo>
                  <a:lnTo>
                    <a:pt x="76538" y="1002"/>
                  </a:lnTo>
                  <a:lnTo>
                    <a:pt x="170228" y="62804"/>
                  </a:lnTo>
                  <a:cubicBezTo>
                    <a:pt x="170310" y="62855"/>
                    <a:pt x="170403" y="62880"/>
                    <a:pt x="170494" y="62880"/>
                  </a:cubicBezTo>
                  <a:cubicBezTo>
                    <a:pt x="170657" y="62880"/>
                    <a:pt x="170818" y="62801"/>
                    <a:pt x="170916" y="62656"/>
                  </a:cubicBezTo>
                  <a:cubicBezTo>
                    <a:pt x="171064" y="62429"/>
                    <a:pt x="171003" y="62120"/>
                    <a:pt x="170781" y="61968"/>
                  </a:cubicBezTo>
                  <a:lnTo>
                    <a:pt x="76960" y="83"/>
                  </a:lnTo>
                  <a:cubicBezTo>
                    <a:pt x="76882" y="31"/>
                    <a:pt x="76786" y="0"/>
                    <a:pt x="766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36"/>
            <p:cNvSpPr/>
            <p:nvPr/>
          </p:nvSpPr>
          <p:spPr>
            <a:xfrm>
              <a:off x="3119875" y="3591575"/>
              <a:ext cx="834975" cy="1839450"/>
            </a:xfrm>
            <a:custGeom>
              <a:avLst/>
              <a:gdLst/>
              <a:ahLst/>
              <a:cxnLst/>
              <a:rect l="l" t="t" r="r" b="b"/>
              <a:pathLst>
                <a:path w="33399" h="73578" extrusionOk="0">
                  <a:moveTo>
                    <a:pt x="0" y="1"/>
                  </a:moveTo>
                  <a:lnTo>
                    <a:pt x="0" y="4686"/>
                  </a:lnTo>
                  <a:lnTo>
                    <a:pt x="23614" y="67529"/>
                  </a:lnTo>
                  <a:lnTo>
                    <a:pt x="33399" y="73577"/>
                  </a:ln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36"/>
            <p:cNvSpPr/>
            <p:nvPr/>
          </p:nvSpPr>
          <p:spPr>
            <a:xfrm>
              <a:off x="3107450" y="3579100"/>
              <a:ext cx="862650" cy="1864450"/>
            </a:xfrm>
            <a:custGeom>
              <a:avLst/>
              <a:gdLst/>
              <a:ahLst/>
              <a:cxnLst/>
              <a:rect l="l" t="t" r="r" b="b"/>
              <a:pathLst>
                <a:path w="34506" h="74578" extrusionOk="0">
                  <a:moveTo>
                    <a:pt x="1002" y="2812"/>
                  </a:moveTo>
                  <a:lnTo>
                    <a:pt x="32763" y="72787"/>
                  </a:lnTo>
                  <a:lnTo>
                    <a:pt x="32763" y="72787"/>
                  </a:lnTo>
                  <a:lnTo>
                    <a:pt x="24520" y="67693"/>
                  </a:lnTo>
                  <a:lnTo>
                    <a:pt x="1002" y="5098"/>
                  </a:lnTo>
                  <a:lnTo>
                    <a:pt x="1002" y="2812"/>
                  </a:lnTo>
                  <a:close/>
                  <a:moveTo>
                    <a:pt x="506" y="0"/>
                  </a:moveTo>
                  <a:cubicBezTo>
                    <a:pt x="253" y="0"/>
                    <a:pt x="1" y="186"/>
                    <a:pt x="1" y="500"/>
                  </a:cubicBezTo>
                  <a:lnTo>
                    <a:pt x="1" y="5185"/>
                  </a:lnTo>
                  <a:cubicBezTo>
                    <a:pt x="1" y="5246"/>
                    <a:pt x="9" y="5307"/>
                    <a:pt x="31" y="5364"/>
                  </a:cubicBezTo>
                  <a:lnTo>
                    <a:pt x="23645" y="68202"/>
                  </a:lnTo>
                  <a:cubicBezTo>
                    <a:pt x="23680" y="68307"/>
                    <a:pt x="23754" y="68394"/>
                    <a:pt x="23850" y="68450"/>
                  </a:cubicBezTo>
                  <a:lnTo>
                    <a:pt x="33634" y="74503"/>
                  </a:lnTo>
                  <a:cubicBezTo>
                    <a:pt x="33713" y="74551"/>
                    <a:pt x="33804" y="74577"/>
                    <a:pt x="33896" y="74577"/>
                  </a:cubicBezTo>
                  <a:cubicBezTo>
                    <a:pt x="34261" y="74577"/>
                    <a:pt x="34505" y="74203"/>
                    <a:pt x="34353" y="73872"/>
                  </a:cubicBezTo>
                  <a:lnTo>
                    <a:pt x="954" y="295"/>
                  </a:lnTo>
                  <a:cubicBezTo>
                    <a:pt x="863" y="92"/>
                    <a:pt x="684" y="0"/>
                    <a:pt x="5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36"/>
            <p:cNvSpPr/>
            <p:nvPr/>
          </p:nvSpPr>
          <p:spPr>
            <a:xfrm>
              <a:off x="3476500" y="3664075"/>
              <a:ext cx="1539950" cy="1177350"/>
            </a:xfrm>
            <a:custGeom>
              <a:avLst/>
              <a:gdLst/>
              <a:ahLst/>
              <a:cxnLst/>
              <a:rect l="l" t="t" r="r" b="b"/>
              <a:pathLst>
                <a:path w="61598" h="47094" extrusionOk="0">
                  <a:moveTo>
                    <a:pt x="29236" y="1"/>
                  </a:moveTo>
                  <a:lnTo>
                    <a:pt x="0" y="4691"/>
                  </a:lnTo>
                  <a:lnTo>
                    <a:pt x="22321" y="47094"/>
                  </a:lnTo>
                  <a:lnTo>
                    <a:pt x="61598" y="37941"/>
                  </a:lnTo>
                  <a:lnTo>
                    <a:pt x="2923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36"/>
            <p:cNvSpPr/>
            <p:nvPr/>
          </p:nvSpPr>
          <p:spPr>
            <a:xfrm>
              <a:off x="3461475" y="3651625"/>
              <a:ext cx="1570550" cy="1202225"/>
            </a:xfrm>
            <a:custGeom>
              <a:avLst/>
              <a:gdLst/>
              <a:ahLst/>
              <a:cxnLst/>
              <a:rect l="l" t="t" r="r" b="b"/>
              <a:pathLst>
                <a:path w="62822" h="48089" extrusionOk="0">
                  <a:moveTo>
                    <a:pt x="29641" y="1039"/>
                  </a:moveTo>
                  <a:lnTo>
                    <a:pt x="61284" y="38138"/>
                  </a:lnTo>
                  <a:lnTo>
                    <a:pt x="23183" y="47017"/>
                  </a:lnTo>
                  <a:lnTo>
                    <a:pt x="1372" y="5572"/>
                  </a:lnTo>
                  <a:lnTo>
                    <a:pt x="29641" y="1039"/>
                  </a:lnTo>
                  <a:close/>
                  <a:moveTo>
                    <a:pt x="29838" y="1"/>
                  </a:moveTo>
                  <a:cubicBezTo>
                    <a:pt x="29811" y="1"/>
                    <a:pt x="29785" y="3"/>
                    <a:pt x="29758" y="7"/>
                  </a:cubicBezTo>
                  <a:lnTo>
                    <a:pt x="523" y="4692"/>
                  </a:lnTo>
                  <a:cubicBezTo>
                    <a:pt x="188" y="4749"/>
                    <a:pt x="0" y="5119"/>
                    <a:pt x="161" y="5419"/>
                  </a:cubicBezTo>
                  <a:lnTo>
                    <a:pt x="22478" y="47823"/>
                  </a:lnTo>
                  <a:cubicBezTo>
                    <a:pt x="22565" y="47984"/>
                    <a:pt x="22735" y="48088"/>
                    <a:pt x="22918" y="48088"/>
                  </a:cubicBezTo>
                  <a:cubicBezTo>
                    <a:pt x="22957" y="48088"/>
                    <a:pt x="22996" y="48084"/>
                    <a:pt x="23035" y="48075"/>
                  </a:cubicBezTo>
                  <a:lnTo>
                    <a:pt x="62312" y="38927"/>
                  </a:lnTo>
                  <a:cubicBezTo>
                    <a:pt x="62678" y="38839"/>
                    <a:pt x="62822" y="38400"/>
                    <a:pt x="62582" y="38112"/>
                  </a:cubicBezTo>
                  <a:lnTo>
                    <a:pt x="30220" y="177"/>
                  </a:lnTo>
                  <a:cubicBezTo>
                    <a:pt x="30124" y="62"/>
                    <a:pt x="29984" y="1"/>
                    <a:pt x="298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36"/>
            <p:cNvSpPr/>
            <p:nvPr/>
          </p:nvSpPr>
          <p:spPr>
            <a:xfrm>
              <a:off x="4034500" y="4612575"/>
              <a:ext cx="981950" cy="256725"/>
            </a:xfrm>
            <a:custGeom>
              <a:avLst/>
              <a:gdLst/>
              <a:ahLst/>
              <a:cxnLst/>
              <a:rect l="l" t="t" r="r" b="b"/>
              <a:pathLst>
                <a:path w="39278" h="10269" extrusionOk="0">
                  <a:moveTo>
                    <a:pt x="39278" y="1"/>
                  </a:moveTo>
                  <a:lnTo>
                    <a:pt x="1" y="9154"/>
                  </a:lnTo>
                  <a:lnTo>
                    <a:pt x="1" y="10269"/>
                  </a:lnTo>
                  <a:lnTo>
                    <a:pt x="38607" y="2457"/>
                  </a:lnTo>
                  <a:lnTo>
                    <a:pt x="39278"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36"/>
            <p:cNvSpPr/>
            <p:nvPr/>
          </p:nvSpPr>
          <p:spPr>
            <a:xfrm>
              <a:off x="4021875" y="4600050"/>
              <a:ext cx="1008800" cy="281775"/>
            </a:xfrm>
            <a:custGeom>
              <a:avLst/>
              <a:gdLst/>
              <a:ahLst/>
              <a:cxnLst/>
              <a:rect l="l" t="t" r="r" b="b"/>
              <a:pathLst>
                <a:path w="40352" h="11271" extrusionOk="0">
                  <a:moveTo>
                    <a:pt x="39077" y="1181"/>
                  </a:moveTo>
                  <a:lnTo>
                    <a:pt x="38712" y="2531"/>
                  </a:lnTo>
                  <a:lnTo>
                    <a:pt x="1002" y="10160"/>
                  </a:lnTo>
                  <a:lnTo>
                    <a:pt x="1002" y="10051"/>
                  </a:lnTo>
                  <a:lnTo>
                    <a:pt x="39077" y="1181"/>
                  </a:lnTo>
                  <a:close/>
                  <a:moveTo>
                    <a:pt x="39786" y="0"/>
                  </a:moveTo>
                  <a:cubicBezTo>
                    <a:pt x="39748" y="0"/>
                    <a:pt x="39709" y="5"/>
                    <a:pt x="39670" y="14"/>
                  </a:cubicBezTo>
                  <a:lnTo>
                    <a:pt x="388" y="9163"/>
                  </a:lnTo>
                  <a:cubicBezTo>
                    <a:pt x="162" y="9215"/>
                    <a:pt x="1" y="9420"/>
                    <a:pt x="5" y="9655"/>
                  </a:cubicBezTo>
                  <a:lnTo>
                    <a:pt x="5" y="10770"/>
                  </a:lnTo>
                  <a:cubicBezTo>
                    <a:pt x="5" y="11044"/>
                    <a:pt x="227" y="11270"/>
                    <a:pt x="506" y="11270"/>
                  </a:cubicBezTo>
                  <a:cubicBezTo>
                    <a:pt x="536" y="11266"/>
                    <a:pt x="571" y="11262"/>
                    <a:pt x="606" y="11257"/>
                  </a:cubicBezTo>
                  <a:lnTo>
                    <a:pt x="39212" y="3445"/>
                  </a:lnTo>
                  <a:cubicBezTo>
                    <a:pt x="39400" y="3406"/>
                    <a:pt x="39548" y="3267"/>
                    <a:pt x="39596" y="3088"/>
                  </a:cubicBezTo>
                  <a:lnTo>
                    <a:pt x="40266" y="632"/>
                  </a:lnTo>
                  <a:cubicBezTo>
                    <a:pt x="40352" y="306"/>
                    <a:pt x="40101" y="0"/>
                    <a:pt x="397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36"/>
            <p:cNvSpPr/>
            <p:nvPr/>
          </p:nvSpPr>
          <p:spPr>
            <a:xfrm>
              <a:off x="4176900" y="3978375"/>
              <a:ext cx="146775" cy="88075"/>
            </a:xfrm>
            <a:custGeom>
              <a:avLst/>
              <a:gdLst/>
              <a:ahLst/>
              <a:cxnLst/>
              <a:rect l="l" t="t" r="r" b="b"/>
              <a:pathLst>
                <a:path w="5871" h="3523" extrusionOk="0">
                  <a:moveTo>
                    <a:pt x="4111" y="0"/>
                  </a:moveTo>
                  <a:lnTo>
                    <a:pt x="1" y="1084"/>
                  </a:lnTo>
                  <a:lnTo>
                    <a:pt x="1651" y="3523"/>
                  </a:lnTo>
                  <a:lnTo>
                    <a:pt x="5870" y="2382"/>
                  </a:lnTo>
                  <a:lnTo>
                    <a:pt x="41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36"/>
            <p:cNvSpPr/>
            <p:nvPr/>
          </p:nvSpPr>
          <p:spPr>
            <a:xfrm>
              <a:off x="4405725" y="4311375"/>
              <a:ext cx="169625" cy="101575"/>
            </a:xfrm>
            <a:custGeom>
              <a:avLst/>
              <a:gdLst/>
              <a:ahLst/>
              <a:cxnLst/>
              <a:rect l="l" t="t" r="r" b="b"/>
              <a:pathLst>
                <a:path w="6785" h="4063" extrusionOk="0">
                  <a:moveTo>
                    <a:pt x="4782" y="0"/>
                  </a:moveTo>
                  <a:lnTo>
                    <a:pt x="1" y="1293"/>
                  </a:lnTo>
                  <a:lnTo>
                    <a:pt x="1869" y="4063"/>
                  </a:lnTo>
                  <a:lnTo>
                    <a:pt x="6785" y="2717"/>
                  </a:lnTo>
                  <a:lnTo>
                    <a:pt x="478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36"/>
            <p:cNvSpPr/>
            <p:nvPr/>
          </p:nvSpPr>
          <p:spPr>
            <a:xfrm>
              <a:off x="4090900" y="3856225"/>
              <a:ext cx="129900" cy="67400"/>
            </a:xfrm>
            <a:custGeom>
              <a:avLst/>
              <a:gdLst/>
              <a:ahLst/>
              <a:cxnLst/>
              <a:rect l="l" t="t" r="r" b="b"/>
              <a:pathLst>
                <a:path w="5196" h="2696" extrusionOk="0">
                  <a:moveTo>
                    <a:pt x="3950" y="0"/>
                  </a:moveTo>
                  <a:lnTo>
                    <a:pt x="1" y="876"/>
                  </a:lnTo>
                  <a:lnTo>
                    <a:pt x="1229" y="2696"/>
                  </a:lnTo>
                  <a:lnTo>
                    <a:pt x="5195" y="1686"/>
                  </a:lnTo>
                  <a:lnTo>
                    <a:pt x="395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36"/>
            <p:cNvSpPr/>
            <p:nvPr/>
          </p:nvSpPr>
          <p:spPr>
            <a:xfrm>
              <a:off x="4281625" y="4130000"/>
              <a:ext cx="172450" cy="114225"/>
            </a:xfrm>
            <a:custGeom>
              <a:avLst/>
              <a:gdLst/>
              <a:ahLst/>
              <a:cxnLst/>
              <a:rect l="l" t="t" r="r" b="b"/>
              <a:pathLst>
                <a:path w="6898" h="4569" extrusionOk="0">
                  <a:moveTo>
                    <a:pt x="4394" y="1"/>
                  </a:moveTo>
                  <a:lnTo>
                    <a:pt x="1" y="1211"/>
                  </a:lnTo>
                  <a:lnTo>
                    <a:pt x="2269" y="4569"/>
                  </a:lnTo>
                  <a:lnTo>
                    <a:pt x="6898" y="3389"/>
                  </a:lnTo>
                  <a:lnTo>
                    <a:pt x="439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36"/>
            <p:cNvSpPr/>
            <p:nvPr/>
          </p:nvSpPr>
          <p:spPr>
            <a:xfrm>
              <a:off x="4482250" y="4199575"/>
              <a:ext cx="150700" cy="92650"/>
            </a:xfrm>
            <a:custGeom>
              <a:avLst/>
              <a:gdLst/>
              <a:ahLst/>
              <a:cxnLst/>
              <a:rect l="l" t="t" r="r" b="b"/>
              <a:pathLst>
                <a:path w="6028" h="3706" extrusionOk="0">
                  <a:moveTo>
                    <a:pt x="3968" y="0"/>
                  </a:moveTo>
                  <a:lnTo>
                    <a:pt x="1" y="1010"/>
                  </a:lnTo>
                  <a:lnTo>
                    <a:pt x="1986" y="3706"/>
                  </a:lnTo>
                  <a:lnTo>
                    <a:pt x="6027" y="2613"/>
                  </a:lnTo>
                  <a:lnTo>
                    <a:pt x="396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36"/>
            <p:cNvSpPr/>
            <p:nvPr/>
          </p:nvSpPr>
          <p:spPr>
            <a:xfrm>
              <a:off x="4348350" y="4229300"/>
              <a:ext cx="166250" cy="99825"/>
            </a:xfrm>
            <a:custGeom>
              <a:avLst/>
              <a:gdLst/>
              <a:ahLst/>
              <a:cxnLst/>
              <a:rect l="l" t="t" r="r" b="b"/>
              <a:pathLst>
                <a:path w="6650" h="3993" extrusionOk="0">
                  <a:moveTo>
                    <a:pt x="4656" y="0"/>
                  </a:moveTo>
                  <a:lnTo>
                    <a:pt x="1" y="1184"/>
                  </a:lnTo>
                  <a:lnTo>
                    <a:pt x="1895" y="3993"/>
                  </a:lnTo>
                  <a:lnTo>
                    <a:pt x="6650" y="2704"/>
                  </a:lnTo>
                  <a:lnTo>
                    <a:pt x="46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36"/>
            <p:cNvSpPr/>
            <p:nvPr/>
          </p:nvSpPr>
          <p:spPr>
            <a:xfrm>
              <a:off x="3978775" y="3882025"/>
              <a:ext cx="125650" cy="70250"/>
            </a:xfrm>
            <a:custGeom>
              <a:avLst/>
              <a:gdLst/>
              <a:ahLst/>
              <a:cxnLst/>
              <a:rect l="l" t="t" r="r" b="b"/>
              <a:pathLst>
                <a:path w="5026" h="2810" extrusionOk="0">
                  <a:moveTo>
                    <a:pt x="3780" y="0"/>
                  </a:moveTo>
                  <a:lnTo>
                    <a:pt x="1" y="832"/>
                  </a:lnTo>
                  <a:lnTo>
                    <a:pt x="1224" y="2809"/>
                  </a:lnTo>
                  <a:lnTo>
                    <a:pt x="5026" y="1838"/>
                  </a:lnTo>
                  <a:lnTo>
                    <a:pt x="378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36"/>
            <p:cNvSpPr/>
            <p:nvPr/>
          </p:nvSpPr>
          <p:spPr>
            <a:xfrm>
              <a:off x="4228075" y="4052400"/>
              <a:ext cx="152850" cy="93300"/>
            </a:xfrm>
            <a:custGeom>
              <a:avLst/>
              <a:gdLst/>
              <a:ahLst/>
              <a:cxnLst/>
              <a:rect l="l" t="t" r="r" b="b"/>
              <a:pathLst>
                <a:path w="6114" h="3732" extrusionOk="0">
                  <a:moveTo>
                    <a:pt x="4250" y="0"/>
                  </a:moveTo>
                  <a:lnTo>
                    <a:pt x="0" y="1150"/>
                  </a:lnTo>
                  <a:lnTo>
                    <a:pt x="1746" y="3732"/>
                  </a:lnTo>
                  <a:lnTo>
                    <a:pt x="6114" y="2526"/>
                  </a:lnTo>
                  <a:lnTo>
                    <a:pt x="425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36"/>
            <p:cNvSpPr/>
            <p:nvPr/>
          </p:nvSpPr>
          <p:spPr>
            <a:xfrm>
              <a:off x="4131625" y="3912950"/>
              <a:ext cx="137400" cy="77850"/>
            </a:xfrm>
            <a:custGeom>
              <a:avLst/>
              <a:gdLst/>
              <a:ahLst/>
              <a:cxnLst/>
              <a:rect l="l" t="t" r="r" b="b"/>
              <a:pathLst>
                <a:path w="5496" h="3114" extrusionOk="0">
                  <a:moveTo>
                    <a:pt x="3993" y="0"/>
                  </a:moveTo>
                  <a:lnTo>
                    <a:pt x="0" y="1015"/>
                  </a:lnTo>
                  <a:lnTo>
                    <a:pt x="1415" y="3114"/>
                  </a:lnTo>
                  <a:lnTo>
                    <a:pt x="5495" y="2034"/>
                  </a:lnTo>
                  <a:lnTo>
                    <a:pt x="399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36"/>
            <p:cNvSpPr/>
            <p:nvPr/>
          </p:nvSpPr>
          <p:spPr>
            <a:xfrm>
              <a:off x="3773675" y="4000675"/>
              <a:ext cx="143725" cy="85600"/>
            </a:xfrm>
            <a:custGeom>
              <a:avLst/>
              <a:gdLst/>
              <a:ahLst/>
              <a:cxnLst/>
              <a:rect l="l" t="t" r="r" b="b"/>
              <a:pathLst>
                <a:path w="5749" h="3424" extrusionOk="0">
                  <a:moveTo>
                    <a:pt x="4512" y="1"/>
                  </a:moveTo>
                  <a:lnTo>
                    <a:pt x="1" y="1150"/>
                  </a:lnTo>
                  <a:lnTo>
                    <a:pt x="1259" y="3423"/>
                  </a:lnTo>
                  <a:lnTo>
                    <a:pt x="5749" y="2239"/>
                  </a:lnTo>
                  <a:lnTo>
                    <a:pt x="451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36"/>
            <p:cNvSpPr/>
            <p:nvPr/>
          </p:nvSpPr>
          <p:spPr>
            <a:xfrm>
              <a:off x="3720550" y="4105850"/>
              <a:ext cx="112275" cy="85700"/>
            </a:xfrm>
            <a:custGeom>
              <a:avLst/>
              <a:gdLst/>
              <a:ahLst/>
              <a:cxnLst/>
              <a:rect l="l" t="t" r="r" b="b"/>
              <a:pathLst>
                <a:path w="4491" h="3428" extrusionOk="0">
                  <a:moveTo>
                    <a:pt x="3053" y="0"/>
                  </a:moveTo>
                  <a:lnTo>
                    <a:pt x="1" y="806"/>
                  </a:lnTo>
                  <a:lnTo>
                    <a:pt x="1390" y="3427"/>
                  </a:lnTo>
                  <a:lnTo>
                    <a:pt x="4490" y="2591"/>
                  </a:lnTo>
                  <a:lnTo>
                    <a:pt x="30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36"/>
            <p:cNvSpPr/>
            <p:nvPr/>
          </p:nvSpPr>
          <p:spPr>
            <a:xfrm>
              <a:off x="3945250" y="3829775"/>
              <a:ext cx="118025" cy="58050"/>
            </a:xfrm>
            <a:custGeom>
              <a:avLst/>
              <a:gdLst/>
              <a:ahLst/>
              <a:cxnLst/>
              <a:rect l="l" t="t" r="r" b="b"/>
              <a:pathLst>
                <a:path w="4721" h="2322" extrusionOk="0">
                  <a:moveTo>
                    <a:pt x="3710" y="0"/>
                  </a:moveTo>
                  <a:lnTo>
                    <a:pt x="0" y="762"/>
                  </a:lnTo>
                  <a:lnTo>
                    <a:pt x="967" y="2321"/>
                  </a:lnTo>
                  <a:lnTo>
                    <a:pt x="4721" y="1494"/>
                  </a:lnTo>
                  <a:lnTo>
                    <a:pt x="3710"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36"/>
            <p:cNvSpPr/>
            <p:nvPr/>
          </p:nvSpPr>
          <p:spPr>
            <a:xfrm>
              <a:off x="3733525" y="3931775"/>
              <a:ext cx="144575" cy="82550"/>
            </a:xfrm>
            <a:custGeom>
              <a:avLst/>
              <a:gdLst/>
              <a:ahLst/>
              <a:cxnLst/>
              <a:rect l="l" t="t" r="r" b="b"/>
              <a:pathLst>
                <a:path w="5783" h="3302" extrusionOk="0">
                  <a:moveTo>
                    <a:pt x="4590" y="0"/>
                  </a:moveTo>
                  <a:lnTo>
                    <a:pt x="0" y="1011"/>
                  </a:lnTo>
                  <a:lnTo>
                    <a:pt x="1272" y="3301"/>
                  </a:lnTo>
                  <a:lnTo>
                    <a:pt x="5783" y="2152"/>
                  </a:lnTo>
                  <a:lnTo>
                    <a:pt x="459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36"/>
            <p:cNvSpPr/>
            <p:nvPr/>
          </p:nvSpPr>
          <p:spPr>
            <a:xfrm>
              <a:off x="3834000" y="3852300"/>
              <a:ext cx="118125" cy="60450"/>
            </a:xfrm>
            <a:custGeom>
              <a:avLst/>
              <a:gdLst/>
              <a:ahLst/>
              <a:cxnLst/>
              <a:rect l="l" t="t" r="r" b="b"/>
              <a:pathLst>
                <a:path w="4725" h="2418" extrusionOk="0">
                  <a:moveTo>
                    <a:pt x="3754" y="1"/>
                  </a:moveTo>
                  <a:lnTo>
                    <a:pt x="0" y="767"/>
                  </a:lnTo>
                  <a:lnTo>
                    <a:pt x="915" y="2417"/>
                  </a:lnTo>
                  <a:lnTo>
                    <a:pt x="4725" y="1573"/>
                  </a:lnTo>
                  <a:lnTo>
                    <a:pt x="375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36"/>
            <p:cNvSpPr/>
            <p:nvPr/>
          </p:nvSpPr>
          <p:spPr>
            <a:xfrm>
              <a:off x="3641950" y="3960850"/>
              <a:ext cx="106500" cy="76750"/>
            </a:xfrm>
            <a:custGeom>
              <a:avLst/>
              <a:gdLst/>
              <a:ahLst/>
              <a:cxnLst/>
              <a:rect l="l" t="t" r="r" b="b"/>
              <a:pathLst>
                <a:path w="4260" h="3070" extrusionOk="0">
                  <a:moveTo>
                    <a:pt x="2984" y="0"/>
                  </a:moveTo>
                  <a:lnTo>
                    <a:pt x="1" y="662"/>
                  </a:lnTo>
                  <a:lnTo>
                    <a:pt x="1272" y="3070"/>
                  </a:lnTo>
                  <a:lnTo>
                    <a:pt x="4260" y="2308"/>
                  </a:lnTo>
                  <a:lnTo>
                    <a:pt x="298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36"/>
            <p:cNvSpPr/>
            <p:nvPr/>
          </p:nvSpPr>
          <p:spPr>
            <a:xfrm>
              <a:off x="3701175" y="3875050"/>
              <a:ext cx="138600" cy="66775"/>
            </a:xfrm>
            <a:custGeom>
              <a:avLst/>
              <a:gdLst/>
              <a:ahLst/>
              <a:cxnLst/>
              <a:rect l="l" t="t" r="r" b="b"/>
              <a:pathLst>
                <a:path w="5544" h="2671" extrusionOk="0">
                  <a:moveTo>
                    <a:pt x="4625" y="1"/>
                  </a:moveTo>
                  <a:lnTo>
                    <a:pt x="1" y="946"/>
                  </a:lnTo>
                  <a:lnTo>
                    <a:pt x="959" y="2670"/>
                  </a:lnTo>
                  <a:lnTo>
                    <a:pt x="5544" y="1655"/>
                  </a:lnTo>
                  <a:lnTo>
                    <a:pt x="462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36"/>
            <p:cNvSpPr/>
            <p:nvPr/>
          </p:nvSpPr>
          <p:spPr>
            <a:xfrm>
              <a:off x="4061300" y="4009925"/>
              <a:ext cx="139800" cy="88550"/>
            </a:xfrm>
            <a:custGeom>
              <a:avLst/>
              <a:gdLst/>
              <a:ahLst/>
              <a:cxnLst/>
              <a:rect l="l" t="t" r="r" b="b"/>
              <a:pathLst>
                <a:path w="5592" h="3542" extrusionOk="0">
                  <a:moveTo>
                    <a:pt x="3941" y="1"/>
                  </a:moveTo>
                  <a:lnTo>
                    <a:pt x="0" y="1042"/>
                  </a:lnTo>
                  <a:lnTo>
                    <a:pt x="1546" y="3541"/>
                  </a:lnTo>
                  <a:lnTo>
                    <a:pt x="5591" y="2444"/>
                  </a:lnTo>
                  <a:lnTo>
                    <a:pt x="394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36"/>
            <p:cNvSpPr/>
            <p:nvPr/>
          </p:nvSpPr>
          <p:spPr>
            <a:xfrm>
              <a:off x="4159150" y="4164950"/>
              <a:ext cx="162025" cy="111825"/>
            </a:xfrm>
            <a:custGeom>
              <a:avLst/>
              <a:gdLst/>
              <a:ahLst/>
              <a:cxnLst/>
              <a:rect l="l" t="t" r="r" b="b"/>
              <a:pathLst>
                <a:path w="6481" h="4473" extrusionOk="0">
                  <a:moveTo>
                    <a:pt x="4220" y="1"/>
                  </a:moveTo>
                  <a:lnTo>
                    <a:pt x="1" y="1163"/>
                  </a:lnTo>
                  <a:lnTo>
                    <a:pt x="2052" y="4473"/>
                  </a:lnTo>
                  <a:lnTo>
                    <a:pt x="6480" y="3345"/>
                  </a:lnTo>
                  <a:lnTo>
                    <a:pt x="422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36"/>
            <p:cNvSpPr/>
            <p:nvPr/>
          </p:nvSpPr>
          <p:spPr>
            <a:xfrm>
              <a:off x="3865225" y="3906725"/>
              <a:ext cx="127075" cy="74600"/>
            </a:xfrm>
            <a:custGeom>
              <a:avLst/>
              <a:gdLst/>
              <a:ahLst/>
              <a:cxnLst/>
              <a:rect l="l" t="t" r="r" b="b"/>
              <a:pathLst>
                <a:path w="5083" h="2984" extrusionOk="0">
                  <a:moveTo>
                    <a:pt x="3850" y="1"/>
                  </a:moveTo>
                  <a:lnTo>
                    <a:pt x="1" y="850"/>
                  </a:lnTo>
                  <a:lnTo>
                    <a:pt x="1185" y="2984"/>
                  </a:lnTo>
                  <a:lnTo>
                    <a:pt x="5082" y="1991"/>
                  </a:lnTo>
                  <a:lnTo>
                    <a:pt x="385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36"/>
            <p:cNvSpPr/>
            <p:nvPr/>
          </p:nvSpPr>
          <p:spPr>
            <a:xfrm>
              <a:off x="3807875" y="4269025"/>
              <a:ext cx="123125" cy="99625"/>
            </a:xfrm>
            <a:custGeom>
              <a:avLst/>
              <a:gdLst/>
              <a:ahLst/>
              <a:cxnLst/>
              <a:rect l="l" t="t" r="r" b="b"/>
              <a:pathLst>
                <a:path w="4925" h="3985" extrusionOk="0">
                  <a:moveTo>
                    <a:pt x="3179" y="0"/>
                  </a:moveTo>
                  <a:lnTo>
                    <a:pt x="0" y="876"/>
                  </a:lnTo>
                  <a:lnTo>
                    <a:pt x="1650" y="3985"/>
                  </a:lnTo>
                  <a:lnTo>
                    <a:pt x="4925" y="3153"/>
                  </a:lnTo>
                  <a:lnTo>
                    <a:pt x="317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36"/>
            <p:cNvSpPr/>
            <p:nvPr/>
          </p:nvSpPr>
          <p:spPr>
            <a:xfrm>
              <a:off x="4109075" y="4085700"/>
              <a:ext cx="145675" cy="93525"/>
            </a:xfrm>
            <a:custGeom>
              <a:avLst/>
              <a:gdLst/>
              <a:ahLst/>
              <a:cxnLst/>
              <a:rect l="l" t="t" r="r" b="b"/>
              <a:pathLst>
                <a:path w="5827" h="3741" extrusionOk="0">
                  <a:moveTo>
                    <a:pt x="4077" y="1"/>
                  </a:moveTo>
                  <a:lnTo>
                    <a:pt x="1" y="1102"/>
                  </a:lnTo>
                  <a:lnTo>
                    <a:pt x="1638" y="3741"/>
                  </a:lnTo>
                  <a:lnTo>
                    <a:pt x="5827" y="2587"/>
                  </a:lnTo>
                  <a:lnTo>
                    <a:pt x="407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36"/>
            <p:cNvSpPr/>
            <p:nvPr/>
          </p:nvSpPr>
          <p:spPr>
            <a:xfrm>
              <a:off x="3903225" y="3971400"/>
              <a:ext cx="131975" cy="80900"/>
            </a:xfrm>
            <a:custGeom>
              <a:avLst/>
              <a:gdLst/>
              <a:ahLst/>
              <a:cxnLst/>
              <a:rect l="l" t="t" r="r" b="b"/>
              <a:pathLst>
                <a:path w="5279" h="3236" extrusionOk="0">
                  <a:moveTo>
                    <a:pt x="3933" y="0"/>
                  </a:moveTo>
                  <a:lnTo>
                    <a:pt x="1" y="1002"/>
                  </a:lnTo>
                  <a:lnTo>
                    <a:pt x="1237" y="3236"/>
                  </a:lnTo>
                  <a:lnTo>
                    <a:pt x="5278" y="2169"/>
                  </a:lnTo>
                  <a:lnTo>
                    <a:pt x="393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36"/>
            <p:cNvSpPr/>
            <p:nvPr/>
          </p:nvSpPr>
          <p:spPr>
            <a:xfrm>
              <a:off x="4107350" y="4602575"/>
              <a:ext cx="152975" cy="101150"/>
            </a:xfrm>
            <a:custGeom>
              <a:avLst/>
              <a:gdLst/>
              <a:ahLst/>
              <a:cxnLst/>
              <a:rect l="l" t="t" r="r" b="b"/>
              <a:pathLst>
                <a:path w="6119" h="4046" extrusionOk="0">
                  <a:moveTo>
                    <a:pt x="4498" y="0"/>
                  </a:moveTo>
                  <a:lnTo>
                    <a:pt x="0" y="1145"/>
                  </a:lnTo>
                  <a:lnTo>
                    <a:pt x="1607" y="4046"/>
                  </a:lnTo>
                  <a:lnTo>
                    <a:pt x="6118" y="2926"/>
                  </a:lnTo>
                  <a:lnTo>
                    <a:pt x="449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36"/>
            <p:cNvSpPr/>
            <p:nvPr/>
          </p:nvSpPr>
          <p:spPr>
            <a:xfrm>
              <a:off x="3995425" y="3721250"/>
              <a:ext cx="146550" cy="89925"/>
            </a:xfrm>
            <a:custGeom>
              <a:avLst/>
              <a:gdLst/>
              <a:ahLst/>
              <a:cxnLst/>
              <a:rect l="l" t="t" r="r" b="b"/>
              <a:pathLst>
                <a:path w="5862" h="3597" extrusionOk="0">
                  <a:moveTo>
                    <a:pt x="3789" y="0"/>
                  </a:moveTo>
                  <a:lnTo>
                    <a:pt x="1" y="627"/>
                  </a:lnTo>
                  <a:lnTo>
                    <a:pt x="2008" y="3597"/>
                  </a:lnTo>
                  <a:lnTo>
                    <a:pt x="5862" y="2809"/>
                  </a:lnTo>
                  <a:lnTo>
                    <a:pt x="378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36"/>
            <p:cNvSpPr/>
            <p:nvPr/>
          </p:nvSpPr>
          <p:spPr>
            <a:xfrm>
              <a:off x="3643700" y="3775450"/>
              <a:ext cx="164625" cy="107900"/>
            </a:xfrm>
            <a:custGeom>
              <a:avLst/>
              <a:gdLst/>
              <a:ahLst/>
              <a:cxnLst/>
              <a:rect l="l" t="t" r="r" b="b"/>
              <a:pathLst>
                <a:path w="6585" h="4316" extrusionOk="0">
                  <a:moveTo>
                    <a:pt x="4721" y="1"/>
                  </a:moveTo>
                  <a:lnTo>
                    <a:pt x="1" y="780"/>
                  </a:lnTo>
                  <a:lnTo>
                    <a:pt x="1960" y="4316"/>
                  </a:lnTo>
                  <a:lnTo>
                    <a:pt x="6585" y="3371"/>
                  </a:lnTo>
                  <a:lnTo>
                    <a:pt x="472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36"/>
            <p:cNvSpPr/>
            <p:nvPr/>
          </p:nvSpPr>
          <p:spPr>
            <a:xfrm>
              <a:off x="3813525" y="4071775"/>
              <a:ext cx="147750" cy="94400"/>
            </a:xfrm>
            <a:custGeom>
              <a:avLst/>
              <a:gdLst/>
              <a:ahLst/>
              <a:cxnLst/>
              <a:rect l="l" t="t" r="r" b="b"/>
              <a:pathLst>
                <a:path w="5910" h="3776" extrusionOk="0">
                  <a:moveTo>
                    <a:pt x="4490" y="0"/>
                  </a:moveTo>
                  <a:lnTo>
                    <a:pt x="1" y="1185"/>
                  </a:lnTo>
                  <a:lnTo>
                    <a:pt x="1437" y="3775"/>
                  </a:lnTo>
                  <a:lnTo>
                    <a:pt x="5909" y="2565"/>
                  </a:lnTo>
                  <a:lnTo>
                    <a:pt x="449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36"/>
            <p:cNvSpPr/>
            <p:nvPr/>
          </p:nvSpPr>
          <p:spPr>
            <a:xfrm>
              <a:off x="4085575" y="4296025"/>
              <a:ext cx="162325" cy="105625"/>
            </a:xfrm>
            <a:custGeom>
              <a:avLst/>
              <a:gdLst/>
              <a:ahLst/>
              <a:cxnLst/>
              <a:rect l="l" t="t" r="r" b="b"/>
              <a:pathLst>
                <a:path w="6493" h="4225" extrusionOk="0">
                  <a:moveTo>
                    <a:pt x="4681" y="0"/>
                  </a:moveTo>
                  <a:lnTo>
                    <a:pt x="0" y="1189"/>
                  </a:lnTo>
                  <a:lnTo>
                    <a:pt x="1681" y="4224"/>
                  </a:lnTo>
                  <a:lnTo>
                    <a:pt x="6493" y="2922"/>
                  </a:lnTo>
                  <a:lnTo>
                    <a:pt x="468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36"/>
            <p:cNvSpPr/>
            <p:nvPr/>
          </p:nvSpPr>
          <p:spPr>
            <a:xfrm>
              <a:off x="4032000" y="4198700"/>
              <a:ext cx="161475" cy="111925"/>
            </a:xfrm>
            <a:custGeom>
              <a:avLst/>
              <a:gdLst/>
              <a:ahLst/>
              <a:cxnLst/>
              <a:rect l="l" t="t" r="r" b="b"/>
              <a:pathLst>
                <a:path w="6459" h="4477" extrusionOk="0">
                  <a:moveTo>
                    <a:pt x="4416" y="0"/>
                  </a:moveTo>
                  <a:lnTo>
                    <a:pt x="1" y="1215"/>
                  </a:lnTo>
                  <a:lnTo>
                    <a:pt x="1808" y="4477"/>
                  </a:lnTo>
                  <a:lnTo>
                    <a:pt x="6458" y="3297"/>
                  </a:lnTo>
                  <a:lnTo>
                    <a:pt x="44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36"/>
            <p:cNvSpPr/>
            <p:nvPr/>
          </p:nvSpPr>
          <p:spPr>
            <a:xfrm>
              <a:off x="4219675" y="4263250"/>
              <a:ext cx="159075" cy="101275"/>
            </a:xfrm>
            <a:custGeom>
              <a:avLst/>
              <a:gdLst/>
              <a:ahLst/>
              <a:cxnLst/>
              <a:rect l="l" t="t" r="r" b="b"/>
              <a:pathLst>
                <a:path w="6363" h="4051" extrusionOk="0">
                  <a:moveTo>
                    <a:pt x="4455" y="1"/>
                  </a:moveTo>
                  <a:lnTo>
                    <a:pt x="1" y="1137"/>
                  </a:lnTo>
                  <a:lnTo>
                    <a:pt x="1804" y="4050"/>
                  </a:lnTo>
                  <a:lnTo>
                    <a:pt x="6363" y="2818"/>
                  </a:lnTo>
                  <a:lnTo>
                    <a:pt x="44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36"/>
            <p:cNvSpPr/>
            <p:nvPr/>
          </p:nvSpPr>
          <p:spPr>
            <a:xfrm>
              <a:off x="3942425" y="4040425"/>
              <a:ext cx="140675" cy="91025"/>
            </a:xfrm>
            <a:custGeom>
              <a:avLst/>
              <a:gdLst/>
              <a:ahLst/>
              <a:cxnLst/>
              <a:rect l="l" t="t" r="r" b="b"/>
              <a:pathLst>
                <a:path w="5627" h="3641" extrusionOk="0">
                  <a:moveTo>
                    <a:pt x="4076" y="0"/>
                  </a:moveTo>
                  <a:lnTo>
                    <a:pt x="0" y="1076"/>
                  </a:lnTo>
                  <a:lnTo>
                    <a:pt x="1420" y="3640"/>
                  </a:lnTo>
                  <a:lnTo>
                    <a:pt x="5626" y="2504"/>
                  </a:lnTo>
                  <a:lnTo>
                    <a:pt x="407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36"/>
            <p:cNvSpPr/>
            <p:nvPr/>
          </p:nvSpPr>
          <p:spPr>
            <a:xfrm>
              <a:off x="4018625" y="3942775"/>
              <a:ext cx="131300" cy="78400"/>
            </a:xfrm>
            <a:custGeom>
              <a:avLst/>
              <a:gdLst/>
              <a:ahLst/>
              <a:cxnLst/>
              <a:rect l="l" t="t" r="r" b="b"/>
              <a:pathLst>
                <a:path w="5252" h="3136" extrusionOk="0">
                  <a:moveTo>
                    <a:pt x="3828" y="0"/>
                  </a:moveTo>
                  <a:lnTo>
                    <a:pt x="0" y="971"/>
                  </a:lnTo>
                  <a:lnTo>
                    <a:pt x="1337" y="3135"/>
                  </a:lnTo>
                  <a:lnTo>
                    <a:pt x="5252" y="2099"/>
                  </a:lnTo>
                  <a:lnTo>
                    <a:pt x="382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36"/>
            <p:cNvSpPr/>
            <p:nvPr/>
          </p:nvSpPr>
          <p:spPr>
            <a:xfrm>
              <a:off x="3986275" y="4117825"/>
              <a:ext cx="146900" cy="96250"/>
            </a:xfrm>
            <a:custGeom>
              <a:avLst/>
              <a:gdLst/>
              <a:ahLst/>
              <a:cxnLst/>
              <a:rect l="l" t="t" r="r" b="b"/>
              <a:pathLst>
                <a:path w="5876" h="3850" extrusionOk="0">
                  <a:moveTo>
                    <a:pt x="4242" y="0"/>
                  </a:moveTo>
                  <a:lnTo>
                    <a:pt x="1" y="1145"/>
                  </a:lnTo>
                  <a:lnTo>
                    <a:pt x="1499" y="3849"/>
                  </a:lnTo>
                  <a:lnTo>
                    <a:pt x="5875" y="2643"/>
                  </a:lnTo>
                  <a:lnTo>
                    <a:pt x="424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36"/>
            <p:cNvSpPr/>
            <p:nvPr/>
          </p:nvSpPr>
          <p:spPr>
            <a:xfrm>
              <a:off x="4274000" y="4348375"/>
              <a:ext cx="161350" cy="101500"/>
            </a:xfrm>
            <a:custGeom>
              <a:avLst/>
              <a:gdLst/>
              <a:ahLst/>
              <a:cxnLst/>
              <a:rect l="l" t="t" r="r" b="b"/>
              <a:pathLst>
                <a:path w="6454" h="4060" extrusionOk="0">
                  <a:moveTo>
                    <a:pt x="4586" y="1"/>
                  </a:moveTo>
                  <a:lnTo>
                    <a:pt x="1" y="1242"/>
                  </a:lnTo>
                  <a:lnTo>
                    <a:pt x="1747" y="4059"/>
                  </a:lnTo>
                  <a:lnTo>
                    <a:pt x="6454" y="2770"/>
                  </a:lnTo>
                  <a:lnTo>
                    <a:pt x="458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36"/>
            <p:cNvSpPr/>
            <p:nvPr/>
          </p:nvSpPr>
          <p:spPr>
            <a:xfrm>
              <a:off x="4184200" y="4469225"/>
              <a:ext cx="175600" cy="114000"/>
            </a:xfrm>
            <a:custGeom>
              <a:avLst/>
              <a:gdLst/>
              <a:ahLst/>
              <a:cxnLst/>
              <a:rect l="l" t="t" r="r" b="b"/>
              <a:pathLst>
                <a:path w="7024" h="4560" extrusionOk="0">
                  <a:moveTo>
                    <a:pt x="5034" y="0"/>
                  </a:moveTo>
                  <a:lnTo>
                    <a:pt x="0" y="1380"/>
                  </a:lnTo>
                  <a:lnTo>
                    <a:pt x="1760" y="4559"/>
                  </a:lnTo>
                  <a:lnTo>
                    <a:pt x="7024" y="3214"/>
                  </a:lnTo>
                  <a:lnTo>
                    <a:pt x="50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36"/>
            <p:cNvSpPr/>
            <p:nvPr/>
          </p:nvSpPr>
          <p:spPr>
            <a:xfrm>
              <a:off x="3857175" y="4362975"/>
              <a:ext cx="125425" cy="100500"/>
            </a:xfrm>
            <a:custGeom>
              <a:avLst/>
              <a:gdLst/>
              <a:ahLst/>
              <a:cxnLst/>
              <a:rect l="l" t="t" r="r" b="b"/>
              <a:pathLst>
                <a:path w="5017" h="4020" extrusionOk="0">
                  <a:moveTo>
                    <a:pt x="3288" y="0"/>
                  </a:moveTo>
                  <a:lnTo>
                    <a:pt x="1" y="836"/>
                  </a:lnTo>
                  <a:lnTo>
                    <a:pt x="1686" y="4019"/>
                  </a:lnTo>
                  <a:lnTo>
                    <a:pt x="5017" y="3118"/>
                  </a:lnTo>
                  <a:lnTo>
                    <a:pt x="328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36"/>
            <p:cNvSpPr/>
            <p:nvPr/>
          </p:nvSpPr>
          <p:spPr>
            <a:xfrm>
              <a:off x="3763350" y="4185625"/>
              <a:ext cx="115625" cy="90175"/>
            </a:xfrm>
            <a:custGeom>
              <a:avLst/>
              <a:gdLst/>
              <a:ahLst/>
              <a:cxnLst/>
              <a:rect l="l" t="t" r="r" b="b"/>
              <a:pathLst>
                <a:path w="4625" h="3607" extrusionOk="0">
                  <a:moveTo>
                    <a:pt x="3114" y="1"/>
                  </a:moveTo>
                  <a:lnTo>
                    <a:pt x="0" y="846"/>
                  </a:lnTo>
                  <a:lnTo>
                    <a:pt x="1463" y="3606"/>
                  </a:lnTo>
                  <a:lnTo>
                    <a:pt x="4625" y="2731"/>
                  </a:lnTo>
                  <a:lnTo>
                    <a:pt x="311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36"/>
            <p:cNvSpPr/>
            <p:nvPr/>
          </p:nvSpPr>
          <p:spPr>
            <a:xfrm>
              <a:off x="4056075" y="4508175"/>
              <a:ext cx="155350" cy="107925"/>
            </a:xfrm>
            <a:custGeom>
              <a:avLst/>
              <a:gdLst/>
              <a:ahLst/>
              <a:cxnLst/>
              <a:rect l="l" t="t" r="r" b="b"/>
              <a:pathLst>
                <a:path w="6214" h="4317" extrusionOk="0">
                  <a:moveTo>
                    <a:pt x="4459" y="1"/>
                  </a:moveTo>
                  <a:lnTo>
                    <a:pt x="0" y="1225"/>
                  </a:lnTo>
                  <a:lnTo>
                    <a:pt x="1716" y="4316"/>
                  </a:lnTo>
                  <a:lnTo>
                    <a:pt x="6214" y="3171"/>
                  </a:lnTo>
                  <a:lnTo>
                    <a:pt x="445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36"/>
            <p:cNvSpPr/>
            <p:nvPr/>
          </p:nvSpPr>
          <p:spPr>
            <a:xfrm>
              <a:off x="3857825" y="4150900"/>
              <a:ext cx="149275" cy="98450"/>
            </a:xfrm>
            <a:custGeom>
              <a:avLst/>
              <a:gdLst/>
              <a:ahLst/>
              <a:cxnLst/>
              <a:rect l="l" t="t" r="r" b="b"/>
              <a:pathLst>
                <a:path w="5971" h="3938" extrusionOk="0">
                  <a:moveTo>
                    <a:pt x="4473" y="1"/>
                  </a:moveTo>
                  <a:lnTo>
                    <a:pt x="1" y="1211"/>
                  </a:lnTo>
                  <a:lnTo>
                    <a:pt x="1512" y="3937"/>
                  </a:lnTo>
                  <a:lnTo>
                    <a:pt x="5971" y="2709"/>
                  </a:lnTo>
                  <a:lnTo>
                    <a:pt x="44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36"/>
            <p:cNvSpPr/>
            <p:nvPr/>
          </p:nvSpPr>
          <p:spPr>
            <a:xfrm>
              <a:off x="4055750" y="3806375"/>
              <a:ext cx="123025" cy="56850"/>
            </a:xfrm>
            <a:custGeom>
              <a:avLst/>
              <a:gdLst/>
              <a:ahLst/>
              <a:cxnLst/>
              <a:rect l="l" t="t" r="r" b="b"/>
              <a:pathLst>
                <a:path w="4921" h="2274" extrusionOk="0">
                  <a:moveTo>
                    <a:pt x="3884" y="0"/>
                  </a:moveTo>
                  <a:lnTo>
                    <a:pt x="0" y="793"/>
                  </a:lnTo>
                  <a:lnTo>
                    <a:pt x="1002" y="2273"/>
                  </a:lnTo>
                  <a:lnTo>
                    <a:pt x="4921" y="1407"/>
                  </a:lnTo>
                  <a:lnTo>
                    <a:pt x="388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36"/>
            <p:cNvSpPr/>
            <p:nvPr/>
          </p:nvSpPr>
          <p:spPr>
            <a:xfrm>
              <a:off x="3610075" y="3902175"/>
              <a:ext cx="98000" cy="59875"/>
            </a:xfrm>
            <a:custGeom>
              <a:avLst/>
              <a:gdLst/>
              <a:ahLst/>
              <a:cxnLst/>
              <a:rect l="l" t="t" r="r" b="b"/>
              <a:pathLst>
                <a:path w="3920" h="2395" extrusionOk="0">
                  <a:moveTo>
                    <a:pt x="2957" y="0"/>
                  </a:moveTo>
                  <a:lnTo>
                    <a:pt x="0" y="605"/>
                  </a:lnTo>
                  <a:lnTo>
                    <a:pt x="949" y="2395"/>
                  </a:lnTo>
                  <a:lnTo>
                    <a:pt x="3919" y="1737"/>
                  </a:lnTo>
                  <a:lnTo>
                    <a:pt x="295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36"/>
            <p:cNvSpPr/>
            <p:nvPr/>
          </p:nvSpPr>
          <p:spPr>
            <a:xfrm>
              <a:off x="3887000" y="3739850"/>
              <a:ext cx="140900" cy="93750"/>
            </a:xfrm>
            <a:custGeom>
              <a:avLst/>
              <a:gdLst/>
              <a:ahLst/>
              <a:cxnLst/>
              <a:rect l="l" t="t" r="r" b="b"/>
              <a:pathLst>
                <a:path w="5636" h="3750" extrusionOk="0">
                  <a:moveTo>
                    <a:pt x="3611" y="1"/>
                  </a:moveTo>
                  <a:lnTo>
                    <a:pt x="1" y="597"/>
                  </a:lnTo>
                  <a:lnTo>
                    <a:pt x="1956" y="3750"/>
                  </a:lnTo>
                  <a:lnTo>
                    <a:pt x="5635" y="3001"/>
                  </a:lnTo>
                  <a:lnTo>
                    <a:pt x="3611"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36"/>
            <p:cNvSpPr/>
            <p:nvPr/>
          </p:nvSpPr>
          <p:spPr>
            <a:xfrm>
              <a:off x="3779225" y="3757700"/>
              <a:ext cx="139150" cy="98550"/>
            </a:xfrm>
            <a:custGeom>
              <a:avLst/>
              <a:gdLst/>
              <a:ahLst/>
              <a:cxnLst/>
              <a:rect l="l" t="t" r="r" b="b"/>
              <a:pathLst>
                <a:path w="5566" h="3942" extrusionOk="0">
                  <a:moveTo>
                    <a:pt x="3598" y="1"/>
                  </a:moveTo>
                  <a:lnTo>
                    <a:pt x="1" y="597"/>
                  </a:lnTo>
                  <a:lnTo>
                    <a:pt x="1852" y="3941"/>
                  </a:lnTo>
                  <a:lnTo>
                    <a:pt x="5566" y="3179"/>
                  </a:lnTo>
                  <a:lnTo>
                    <a:pt x="3598"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36"/>
            <p:cNvSpPr/>
            <p:nvPr/>
          </p:nvSpPr>
          <p:spPr>
            <a:xfrm>
              <a:off x="3681800" y="4033675"/>
              <a:ext cx="106700" cy="77100"/>
            </a:xfrm>
            <a:custGeom>
              <a:avLst/>
              <a:gdLst/>
              <a:ahLst/>
              <a:cxnLst/>
              <a:rect l="l" t="t" r="r" b="b"/>
              <a:pathLst>
                <a:path w="4268" h="3084" extrusionOk="0">
                  <a:moveTo>
                    <a:pt x="3005" y="0"/>
                  </a:moveTo>
                  <a:lnTo>
                    <a:pt x="1" y="767"/>
                  </a:lnTo>
                  <a:lnTo>
                    <a:pt x="1229" y="3083"/>
                  </a:lnTo>
                  <a:lnTo>
                    <a:pt x="4268" y="2282"/>
                  </a:lnTo>
                  <a:lnTo>
                    <a:pt x="30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36"/>
            <p:cNvSpPr/>
            <p:nvPr/>
          </p:nvSpPr>
          <p:spPr>
            <a:xfrm>
              <a:off x="4108650" y="3704700"/>
              <a:ext cx="134475" cy="83175"/>
            </a:xfrm>
            <a:custGeom>
              <a:avLst/>
              <a:gdLst/>
              <a:ahLst/>
              <a:cxnLst/>
              <a:rect l="l" t="t" r="r" b="b"/>
              <a:pathLst>
                <a:path w="5379" h="3327" extrusionOk="0">
                  <a:moveTo>
                    <a:pt x="3288" y="0"/>
                  </a:moveTo>
                  <a:lnTo>
                    <a:pt x="0" y="540"/>
                  </a:lnTo>
                  <a:lnTo>
                    <a:pt x="2056" y="3327"/>
                  </a:lnTo>
                  <a:lnTo>
                    <a:pt x="5378" y="2648"/>
                  </a:lnTo>
                  <a:lnTo>
                    <a:pt x="328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36"/>
            <p:cNvSpPr/>
            <p:nvPr/>
          </p:nvSpPr>
          <p:spPr>
            <a:xfrm>
              <a:off x="3553250" y="3797875"/>
              <a:ext cx="122275" cy="103975"/>
            </a:xfrm>
            <a:custGeom>
              <a:avLst/>
              <a:gdLst/>
              <a:ahLst/>
              <a:cxnLst/>
              <a:rect l="l" t="t" r="r" b="b"/>
              <a:pathLst>
                <a:path w="4891" h="4159" extrusionOk="0">
                  <a:moveTo>
                    <a:pt x="2918" y="1"/>
                  </a:moveTo>
                  <a:lnTo>
                    <a:pt x="0" y="479"/>
                  </a:lnTo>
                  <a:lnTo>
                    <a:pt x="1947" y="4159"/>
                  </a:lnTo>
                  <a:lnTo>
                    <a:pt x="4890" y="3558"/>
                  </a:lnTo>
                  <a:lnTo>
                    <a:pt x="291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36"/>
            <p:cNvSpPr/>
            <p:nvPr/>
          </p:nvSpPr>
          <p:spPr>
            <a:xfrm>
              <a:off x="4002300" y="4635550"/>
              <a:ext cx="128350" cy="94625"/>
            </a:xfrm>
            <a:custGeom>
              <a:avLst/>
              <a:gdLst/>
              <a:ahLst/>
              <a:cxnLst/>
              <a:rect l="l" t="t" r="r" b="b"/>
              <a:pathLst>
                <a:path w="5134" h="3785" extrusionOk="0">
                  <a:moveTo>
                    <a:pt x="3532" y="1"/>
                  </a:moveTo>
                  <a:lnTo>
                    <a:pt x="0" y="898"/>
                  </a:lnTo>
                  <a:lnTo>
                    <a:pt x="1524" y="3785"/>
                  </a:lnTo>
                  <a:lnTo>
                    <a:pt x="5134" y="2892"/>
                  </a:lnTo>
                  <a:lnTo>
                    <a:pt x="353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36"/>
            <p:cNvSpPr/>
            <p:nvPr/>
          </p:nvSpPr>
          <p:spPr>
            <a:xfrm>
              <a:off x="4386025" y="4528425"/>
              <a:ext cx="173875" cy="105075"/>
            </a:xfrm>
            <a:custGeom>
              <a:avLst/>
              <a:gdLst/>
              <a:ahLst/>
              <a:cxnLst/>
              <a:rect l="l" t="t" r="r" b="b"/>
              <a:pathLst>
                <a:path w="6955" h="4203" extrusionOk="0">
                  <a:moveTo>
                    <a:pt x="4973" y="1"/>
                  </a:moveTo>
                  <a:lnTo>
                    <a:pt x="0" y="1268"/>
                  </a:lnTo>
                  <a:lnTo>
                    <a:pt x="1816" y="4203"/>
                  </a:lnTo>
                  <a:lnTo>
                    <a:pt x="6954" y="2931"/>
                  </a:lnTo>
                  <a:lnTo>
                    <a:pt x="49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36"/>
            <p:cNvSpPr/>
            <p:nvPr/>
          </p:nvSpPr>
          <p:spPr>
            <a:xfrm>
              <a:off x="4236550" y="4564475"/>
              <a:ext cx="177800" cy="107125"/>
            </a:xfrm>
            <a:custGeom>
              <a:avLst/>
              <a:gdLst/>
              <a:ahLst/>
              <a:cxnLst/>
              <a:rect l="l" t="t" r="r" b="b"/>
              <a:pathLst>
                <a:path w="7112" h="4285" extrusionOk="0">
                  <a:moveTo>
                    <a:pt x="5300" y="0"/>
                  </a:moveTo>
                  <a:lnTo>
                    <a:pt x="1" y="1354"/>
                  </a:lnTo>
                  <a:lnTo>
                    <a:pt x="1625" y="4285"/>
                  </a:lnTo>
                  <a:lnTo>
                    <a:pt x="7112" y="2931"/>
                  </a:lnTo>
                  <a:lnTo>
                    <a:pt x="530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36"/>
            <p:cNvSpPr/>
            <p:nvPr/>
          </p:nvSpPr>
          <p:spPr>
            <a:xfrm>
              <a:off x="4527650" y="4490875"/>
              <a:ext cx="184100" cy="106600"/>
            </a:xfrm>
            <a:custGeom>
              <a:avLst/>
              <a:gdLst/>
              <a:ahLst/>
              <a:cxnLst/>
              <a:rect l="l" t="t" r="r" b="b"/>
              <a:pathLst>
                <a:path w="7364" h="4264" extrusionOk="0">
                  <a:moveTo>
                    <a:pt x="5200" y="1"/>
                  </a:moveTo>
                  <a:lnTo>
                    <a:pt x="1" y="1329"/>
                  </a:lnTo>
                  <a:lnTo>
                    <a:pt x="1982" y="4264"/>
                  </a:lnTo>
                  <a:lnTo>
                    <a:pt x="7364" y="2931"/>
                  </a:lnTo>
                  <a:lnTo>
                    <a:pt x="520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36"/>
            <p:cNvSpPr/>
            <p:nvPr/>
          </p:nvSpPr>
          <p:spPr>
            <a:xfrm>
              <a:off x="4675150" y="4458325"/>
              <a:ext cx="168225" cy="101600"/>
            </a:xfrm>
            <a:custGeom>
              <a:avLst/>
              <a:gdLst/>
              <a:ahLst/>
              <a:cxnLst/>
              <a:rect l="l" t="t" r="r" b="b"/>
              <a:pathLst>
                <a:path w="6729" h="4064" extrusionOk="0">
                  <a:moveTo>
                    <a:pt x="4416" y="1"/>
                  </a:moveTo>
                  <a:lnTo>
                    <a:pt x="1" y="1124"/>
                  </a:lnTo>
                  <a:lnTo>
                    <a:pt x="2165" y="4063"/>
                  </a:lnTo>
                  <a:lnTo>
                    <a:pt x="6728" y="2931"/>
                  </a:lnTo>
                  <a:lnTo>
                    <a:pt x="44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36"/>
            <p:cNvSpPr/>
            <p:nvPr/>
          </p:nvSpPr>
          <p:spPr>
            <a:xfrm>
              <a:off x="3953950" y="4543350"/>
              <a:ext cx="128275" cy="99525"/>
            </a:xfrm>
            <a:custGeom>
              <a:avLst/>
              <a:gdLst/>
              <a:ahLst/>
              <a:cxnLst/>
              <a:rect l="l" t="t" r="r" b="b"/>
              <a:pathLst>
                <a:path w="5131" h="3981" extrusionOk="0">
                  <a:moveTo>
                    <a:pt x="3419" y="0"/>
                  </a:moveTo>
                  <a:lnTo>
                    <a:pt x="1" y="937"/>
                  </a:lnTo>
                  <a:lnTo>
                    <a:pt x="1612" y="3980"/>
                  </a:lnTo>
                  <a:lnTo>
                    <a:pt x="5130" y="3083"/>
                  </a:lnTo>
                  <a:lnTo>
                    <a:pt x="341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36"/>
            <p:cNvSpPr/>
            <p:nvPr/>
          </p:nvSpPr>
          <p:spPr>
            <a:xfrm>
              <a:off x="4135975" y="4383975"/>
              <a:ext cx="164825" cy="104650"/>
            </a:xfrm>
            <a:custGeom>
              <a:avLst/>
              <a:gdLst/>
              <a:ahLst/>
              <a:cxnLst/>
              <a:rect l="l" t="t" r="r" b="b"/>
              <a:pathLst>
                <a:path w="6593" h="4186" extrusionOk="0">
                  <a:moveTo>
                    <a:pt x="4847" y="1"/>
                  </a:moveTo>
                  <a:lnTo>
                    <a:pt x="0" y="1311"/>
                  </a:lnTo>
                  <a:lnTo>
                    <a:pt x="1594" y="4185"/>
                  </a:lnTo>
                  <a:lnTo>
                    <a:pt x="6593" y="2818"/>
                  </a:lnTo>
                  <a:lnTo>
                    <a:pt x="484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36"/>
            <p:cNvSpPr/>
            <p:nvPr/>
          </p:nvSpPr>
          <p:spPr>
            <a:xfrm>
              <a:off x="4326800" y="4432200"/>
              <a:ext cx="173650" cy="113025"/>
            </a:xfrm>
            <a:custGeom>
              <a:avLst/>
              <a:gdLst/>
              <a:ahLst/>
              <a:cxnLst/>
              <a:rect l="l" t="t" r="r" b="b"/>
              <a:pathLst>
                <a:path w="6946" h="4521" extrusionOk="0">
                  <a:moveTo>
                    <a:pt x="4738" y="1"/>
                  </a:moveTo>
                  <a:lnTo>
                    <a:pt x="1" y="1298"/>
                  </a:lnTo>
                  <a:lnTo>
                    <a:pt x="1999" y="4520"/>
                  </a:lnTo>
                  <a:lnTo>
                    <a:pt x="6946" y="3262"/>
                  </a:lnTo>
                  <a:lnTo>
                    <a:pt x="47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36"/>
            <p:cNvSpPr/>
            <p:nvPr/>
          </p:nvSpPr>
          <p:spPr>
            <a:xfrm>
              <a:off x="4007625" y="4421200"/>
              <a:ext cx="151550" cy="102475"/>
            </a:xfrm>
            <a:custGeom>
              <a:avLst/>
              <a:gdLst/>
              <a:ahLst/>
              <a:cxnLst/>
              <a:rect l="l" t="t" r="r" b="b"/>
              <a:pathLst>
                <a:path w="6062" h="4099" extrusionOk="0">
                  <a:moveTo>
                    <a:pt x="4468" y="1"/>
                  </a:moveTo>
                  <a:lnTo>
                    <a:pt x="0" y="1211"/>
                  </a:lnTo>
                  <a:lnTo>
                    <a:pt x="1603" y="4098"/>
                  </a:lnTo>
                  <a:lnTo>
                    <a:pt x="6062" y="2879"/>
                  </a:lnTo>
                  <a:lnTo>
                    <a:pt x="446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36"/>
            <p:cNvSpPr/>
            <p:nvPr/>
          </p:nvSpPr>
          <p:spPr>
            <a:xfrm>
              <a:off x="3907250" y="4455925"/>
              <a:ext cx="123800" cy="95625"/>
            </a:xfrm>
            <a:custGeom>
              <a:avLst/>
              <a:gdLst/>
              <a:ahLst/>
              <a:cxnLst/>
              <a:rect l="l" t="t" r="r" b="b"/>
              <a:pathLst>
                <a:path w="4952" h="3825" extrusionOk="0">
                  <a:moveTo>
                    <a:pt x="3349" y="1"/>
                  </a:moveTo>
                  <a:lnTo>
                    <a:pt x="1" y="907"/>
                  </a:lnTo>
                  <a:lnTo>
                    <a:pt x="1546" y="3824"/>
                  </a:lnTo>
                  <a:lnTo>
                    <a:pt x="4952" y="2892"/>
                  </a:lnTo>
                  <a:lnTo>
                    <a:pt x="334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36"/>
            <p:cNvSpPr/>
            <p:nvPr/>
          </p:nvSpPr>
          <p:spPr>
            <a:xfrm>
              <a:off x="3904000" y="4233650"/>
              <a:ext cx="156450" cy="109975"/>
            </a:xfrm>
            <a:custGeom>
              <a:avLst/>
              <a:gdLst/>
              <a:ahLst/>
              <a:cxnLst/>
              <a:rect l="l" t="t" r="r" b="b"/>
              <a:pathLst>
                <a:path w="6258" h="4399" extrusionOk="0">
                  <a:moveTo>
                    <a:pt x="4459" y="0"/>
                  </a:moveTo>
                  <a:lnTo>
                    <a:pt x="0" y="1232"/>
                  </a:lnTo>
                  <a:lnTo>
                    <a:pt x="1755" y="4398"/>
                  </a:lnTo>
                  <a:lnTo>
                    <a:pt x="6257" y="3249"/>
                  </a:lnTo>
                  <a:lnTo>
                    <a:pt x="445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36"/>
            <p:cNvSpPr/>
            <p:nvPr/>
          </p:nvSpPr>
          <p:spPr>
            <a:xfrm>
              <a:off x="4462325" y="4393675"/>
              <a:ext cx="184650" cy="115625"/>
            </a:xfrm>
            <a:custGeom>
              <a:avLst/>
              <a:gdLst/>
              <a:ahLst/>
              <a:cxnLst/>
              <a:rect l="l" t="t" r="r" b="b"/>
              <a:pathLst>
                <a:path w="7386" h="4625" extrusionOk="0">
                  <a:moveTo>
                    <a:pt x="4947" y="0"/>
                  </a:moveTo>
                  <a:lnTo>
                    <a:pt x="1" y="1354"/>
                  </a:lnTo>
                  <a:lnTo>
                    <a:pt x="2213" y="4625"/>
                  </a:lnTo>
                  <a:lnTo>
                    <a:pt x="7386" y="3310"/>
                  </a:lnTo>
                  <a:lnTo>
                    <a:pt x="494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36"/>
            <p:cNvSpPr/>
            <p:nvPr/>
          </p:nvSpPr>
          <p:spPr>
            <a:xfrm>
              <a:off x="3956250" y="4329975"/>
              <a:ext cx="154700" cy="106400"/>
            </a:xfrm>
            <a:custGeom>
              <a:avLst/>
              <a:gdLst/>
              <a:ahLst/>
              <a:cxnLst/>
              <a:rect l="l" t="t" r="r" b="b"/>
              <a:pathLst>
                <a:path w="6188" h="4256" extrusionOk="0">
                  <a:moveTo>
                    <a:pt x="4503" y="1"/>
                  </a:moveTo>
                  <a:lnTo>
                    <a:pt x="0" y="1150"/>
                  </a:lnTo>
                  <a:lnTo>
                    <a:pt x="1720" y="4255"/>
                  </a:lnTo>
                  <a:lnTo>
                    <a:pt x="6188" y="3049"/>
                  </a:lnTo>
                  <a:lnTo>
                    <a:pt x="450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36"/>
            <p:cNvSpPr/>
            <p:nvPr/>
          </p:nvSpPr>
          <p:spPr>
            <a:xfrm>
              <a:off x="4408775" y="4099425"/>
              <a:ext cx="161250" cy="110950"/>
            </a:xfrm>
            <a:custGeom>
              <a:avLst/>
              <a:gdLst/>
              <a:ahLst/>
              <a:cxnLst/>
              <a:rect l="l" t="t" r="r" b="b"/>
              <a:pathLst>
                <a:path w="6450" h="4438" extrusionOk="0">
                  <a:moveTo>
                    <a:pt x="3741" y="0"/>
                  </a:moveTo>
                  <a:lnTo>
                    <a:pt x="0" y="1032"/>
                  </a:lnTo>
                  <a:lnTo>
                    <a:pt x="2509" y="4437"/>
                  </a:lnTo>
                  <a:lnTo>
                    <a:pt x="6449" y="3431"/>
                  </a:lnTo>
                  <a:lnTo>
                    <a:pt x="374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36"/>
            <p:cNvSpPr/>
            <p:nvPr/>
          </p:nvSpPr>
          <p:spPr>
            <a:xfrm>
              <a:off x="4248975" y="3886700"/>
              <a:ext cx="124550" cy="72525"/>
            </a:xfrm>
            <a:custGeom>
              <a:avLst/>
              <a:gdLst/>
              <a:ahLst/>
              <a:cxnLst/>
              <a:rect l="l" t="t" r="r" b="b"/>
              <a:pathLst>
                <a:path w="4982" h="2901" extrusionOk="0">
                  <a:moveTo>
                    <a:pt x="3418" y="1"/>
                  </a:moveTo>
                  <a:lnTo>
                    <a:pt x="0" y="872"/>
                  </a:lnTo>
                  <a:lnTo>
                    <a:pt x="1498" y="2901"/>
                  </a:lnTo>
                  <a:lnTo>
                    <a:pt x="4982" y="1982"/>
                  </a:lnTo>
                  <a:lnTo>
                    <a:pt x="341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36"/>
            <p:cNvSpPr/>
            <p:nvPr/>
          </p:nvSpPr>
          <p:spPr>
            <a:xfrm>
              <a:off x="4207500" y="3833475"/>
              <a:ext cx="115625" cy="60450"/>
            </a:xfrm>
            <a:custGeom>
              <a:avLst/>
              <a:gdLst/>
              <a:ahLst/>
              <a:cxnLst/>
              <a:rect l="l" t="t" r="r" b="b"/>
              <a:pathLst>
                <a:path w="4625" h="2418" extrusionOk="0">
                  <a:moveTo>
                    <a:pt x="3401" y="0"/>
                  </a:moveTo>
                  <a:lnTo>
                    <a:pt x="0" y="754"/>
                  </a:lnTo>
                  <a:lnTo>
                    <a:pt x="1232" y="2417"/>
                  </a:lnTo>
                  <a:lnTo>
                    <a:pt x="4625" y="1555"/>
                  </a:lnTo>
                  <a:lnTo>
                    <a:pt x="340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36"/>
            <p:cNvSpPr/>
            <p:nvPr/>
          </p:nvSpPr>
          <p:spPr>
            <a:xfrm>
              <a:off x="4603300" y="4360250"/>
              <a:ext cx="170825" cy="111700"/>
            </a:xfrm>
            <a:custGeom>
              <a:avLst/>
              <a:gdLst/>
              <a:ahLst/>
              <a:cxnLst/>
              <a:rect l="l" t="t" r="r" b="b"/>
              <a:pathLst>
                <a:path w="6833" h="4468" extrusionOk="0">
                  <a:moveTo>
                    <a:pt x="4194" y="0"/>
                  </a:moveTo>
                  <a:lnTo>
                    <a:pt x="1" y="1150"/>
                  </a:lnTo>
                  <a:lnTo>
                    <a:pt x="2444" y="4468"/>
                  </a:lnTo>
                  <a:lnTo>
                    <a:pt x="6833" y="3349"/>
                  </a:lnTo>
                  <a:lnTo>
                    <a:pt x="419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36"/>
            <p:cNvSpPr/>
            <p:nvPr/>
          </p:nvSpPr>
          <p:spPr>
            <a:xfrm>
              <a:off x="4297075" y="3950500"/>
              <a:ext cx="133925" cy="82750"/>
            </a:xfrm>
            <a:custGeom>
              <a:avLst/>
              <a:gdLst/>
              <a:ahLst/>
              <a:cxnLst/>
              <a:rect l="l" t="t" r="r" b="b"/>
              <a:pathLst>
                <a:path w="5357" h="3310" extrusionOk="0">
                  <a:moveTo>
                    <a:pt x="3511" y="0"/>
                  </a:moveTo>
                  <a:lnTo>
                    <a:pt x="1" y="928"/>
                  </a:lnTo>
                  <a:lnTo>
                    <a:pt x="1756" y="3310"/>
                  </a:lnTo>
                  <a:lnTo>
                    <a:pt x="5357" y="2339"/>
                  </a:lnTo>
                  <a:lnTo>
                    <a:pt x="35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36"/>
            <p:cNvSpPr/>
            <p:nvPr/>
          </p:nvSpPr>
          <p:spPr>
            <a:xfrm>
              <a:off x="4542575" y="4279150"/>
              <a:ext cx="154375" cy="95375"/>
            </a:xfrm>
            <a:custGeom>
              <a:avLst/>
              <a:gdLst/>
              <a:ahLst/>
              <a:cxnLst/>
              <a:rect l="l" t="t" r="r" b="b"/>
              <a:pathLst>
                <a:path w="6175" h="3815" extrusionOk="0">
                  <a:moveTo>
                    <a:pt x="4063" y="0"/>
                  </a:moveTo>
                  <a:lnTo>
                    <a:pt x="0" y="1102"/>
                  </a:lnTo>
                  <a:lnTo>
                    <a:pt x="2003" y="3815"/>
                  </a:lnTo>
                  <a:lnTo>
                    <a:pt x="6175" y="2674"/>
                  </a:lnTo>
                  <a:lnTo>
                    <a:pt x="406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36"/>
            <p:cNvSpPr/>
            <p:nvPr/>
          </p:nvSpPr>
          <p:spPr>
            <a:xfrm>
              <a:off x="4170925" y="3785575"/>
              <a:ext cx="110075" cy="51950"/>
            </a:xfrm>
            <a:custGeom>
              <a:avLst/>
              <a:gdLst/>
              <a:ahLst/>
              <a:cxnLst/>
              <a:rect l="l" t="t" r="r" b="b"/>
              <a:pathLst>
                <a:path w="4403" h="2078" extrusionOk="0">
                  <a:moveTo>
                    <a:pt x="3349" y="0"/>
                  </a:moveTo>
                  <a:lnTo>
                    <a:pt x="0" y="684"/>
                  </a:lnTo>
                  <a:lnTo>
                    <a:pt x="1032" y="2078"/>
                  </a:lnTo>
                  <a:lnTo>
                    <a:pt x="4402" y="1333"/>
                  </a:lnTo>
                  <a:lnTo>
                    <a:pt x="334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36"/>
            <p:cNvSpPr/>
            <p:nvPr/>
          </p:nvSpPr>
          <p:spPr>
            <a:xfrm>
              <a:off x="4351625" y="4023225"/>
              <a:ext cx="139475" cy="87550"/>
            </a:xfrm>
            <a:custGeom>
              <a:avLst/>
              <a:gdLst/>
              <a:ahLst/>
              <a:cxnLst/>
              <a:rect l="l" t="t" r="r" b="b"/>
              <a:pathLst>
                <a:path w="5579" h="3502" extrusionOk="0">
                  <a:moveTo>
                    <a:pt x="3623" y="0"/>
                  </a:moveTo>
                  <a:lnTo>
                    <a:pt x="0" y="980"/>
                  </a:lnTo>
                  <a:lnTo>
                    <a:pt x="1860" y="3501"/>
                  </a:lnTo>
                  <a:lnTo>
                    <a:pt x="5578" y="2478"/>
                  </a:lnTo>
                  <a:lnTo>
                    <a:pt x="362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36"/>
            <p:cNvSpPr/>
            <p:nvPr/>
          </p:nvSpPr>
          <p:spPr>
            <a:xfrm>
              <a:off x="4837900" y="3770125"/>
              <a:ext cx="708600" cy="563575"/>
            </a:xfrm>
            <a:custGeom>
              <a:avLst/>
              <a:gdLst/>
              <a:ahLst/>
              <a:cxnLst/>
              <a:rect l="l" t="t" r="r" b="b"/>
              <a:pathLst>
                <a:path w="28344" h="22543" extrusionOk="0">
                  <a:moveTo>
                    <a:pt x="12276" y="0"/>
                  </a:moveTo>
                  <a:lnTo>
                    <a:pt x="12276" y="6027"/>
                  </a:lnTo>
                  <a:cubicBezTo>
                    <a:pt x="11662" y="6619"/>
                    <a:pt x="10991" y="7141"/>
                    <a:pt x="10264" y="7590"/>
                  </a:cubicBezTo>
                  <a:cubicBezTo>
                    <a:pt x="9149" y="8256"/>
                    <a:pt x="1" y="9819"/>
                    <a:pt x="1" y="9819"/>
                  </a:cubicBezTo>
                  <a:lnTo>
                    <a:pt x="11605" y="22543"/>
                  </a:lnTo>
                  <a:cubicBezTo>
                    <a:pt x="11605" y="22543"/>
                    <a:pt x="22239" y="21385"/>
                    <a:pt x="25217" y="20531"/>
                  </a:cubicBezTo>
                  <a:cubicBezTo>
                    <a:pt x="28344" y="19638"/>
                    <a:pt x="27673" y="8260"/>
                    <a:pt x="27673" y="8260"/>
                  </a:cubicBezTo>
                  <a:lnTo>
                    <a:pt x="1227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36"/>
            <p:cNvSpPr/>
            <p:nvPr/>
          </p:nvSpPr>
          <p:spPr>
            <a:xfrm>
              <a:off x="4822000" y="3757625"/>
              <a:ext cx="724400" cy="588600"/>
            </a:xfrm>
            <a:custGeom>
              <a:avLst/>
              <a:gdLst/>
              <a:ahLst/>
              <a:cxnLst/>
              <a:rect l="l" t="t" r="r" b="b"/>
              <a:pathLst>
                <a:path w="28976" h="23544" extrusionOk="0">
                  <a:moveTo>
                    <a:pt x="13412" y="1341"/>
                  </a:moveTo>
                  <a:lnTo>
                    <a:pt x="27826" y="9065"/>
                  </a:lnTo>
                  <a:cubicBezTo>
                    <a:pt x="27856" y="9849"/>
                    <a:pt x="27934" y="12161"/>
                    <a:pt x="27756" y="14526"/>
                  </a:cubicBezTo>
                  <a:cubicBezTo>
                    <a:pt x="27490" y="18061"/>
                    <a:pt x="26746" y="20260"/>
                    <a:pt x="25718" y="20552"/>
                  </a:cubicBezTo>
                  <a:cubicBezTo>
                    <a:pt x="23062" y="21310"/>
                    <a:pt x="14066" y="22337"/>
                    <a:pt x="12437" y="22516"/>
                  </a:cubicBezTo>
                  <a:lnTo>
                    <a:pt x="1621" y="10659"/>
                  </a:lnTo>
                  <a:cubicBezTo>
                    <a:pt x="4050" y="10228"/>
                    <a:pt x="10173" y="9109"/>
                    <a:pt x="11161" y="8521"/>
                  </a:cubicBezTo>
                  <a:cubicBezTo>
                    <a:pt x="11919" y="8051"/>
                    <a:pt x="12624" y="7502"/>
                    <a:pt x="13264" y="6884"/>
                  </a:cubicBezTo>
                  <a:cubicBezTo>
                    <a:pt x="13356" y="6788"/>
                    <a:pt x="13408" y="6662"/>
                    <a:pt x="13412" y="6531"/>
                  </a:cubicBezTo>
                  <a:lnTo>
                    <a:pt x="13412" y="1341"/>
                  </a:lnTo>
                  <a:close/>
                  <a:moveTo>
                    <a:pt x="12909" y="0"/>
                  </a:moveTo>
                  <a:cubicBezTo>
                    <a:pt x="12648" y="0"/>
                    <a:pt x="12411" y="209"/>
                    <a:pt x="12411" y="500"/>
                  </a:cubicBezTo>
                  <a:lnTo>
                    <a:pt x="12411" y="6313"/>
                  </a:lnTo>
                  <a:cubicBezTo>
                    <a:pt x="11867" y="6818"/>
                    <a:pt x="11274" y="7271"/>
                    <a:pt x="10643" y="7659"/>
                  </a:cubicBezTo>
                  <a:cubicBezTo>
                    <a:pt x="9890" y="8112"/>
                    <a:pt x="4055" y="9231"/>
                    <a:pt x="554" y="9827"/>
                  </a:cubicBezTo>
                  <a:cubicBezTo>
                    <a:pt x="162" y="9893"/>
                    <a:pt x="1" y="10363"/>
                    <a:pt x="266" y="10659"/>
                  </a:cubicBezTo>
                  <a:lnTo>
                    <a:pt x="11871" y="23378"/>
                  </a:lnTo>
                  <a:cubicBezTo>
                    <a:pt x="11967" y="23483"/>
                    <a:pt x="12102" y="23544"/>
                    <a:pt x="12241" y="23544"/>
                  </a:cubicBezTo>
                  <a:cubicBezTo>
                    <a:pt x="12259" y="23539"/>
                    <a:pt x="12280" y="23539"/>
                    <a:pt x="12298" y="23535"/>
                  </a:cubicBezTo>
                  <a:cubicBezTo>
                    <a:pt x="12733" y="23487"/>
                    <a:pt x="23005" y="22364"/>
                    <a:pt x="25992" y="21510"/>
                  </a:cubicBezTo>
                  <a:cubicBezTo>
                    <a:pt x="27534" y="21075"/>
                    <a:pt x="28435" y="18810"/>
                    <a:pt x="28753" y="14600"/>
                  </a:cubicBezTo>
                  <a:cubicBezTo>
                    <a:pt x="28975" y="11643"/>
                    <a:pt x="28810" y="8760"/>
                    <a:pt x="28810" y="8730"/>
                  </a:cubicBezTo>
                  <a:cubicBezTo>
                    <a:pt x="28797" y="8556"/>
                    <a:pt x="28701" y="8399"/>
                    <a:pt x="28544" y="8321"/>
                  </a:cubicBezTo>
                  <a:lnTo>
                    <a:pt x="13147" y="60"/>
                  </a:lnTo>
                  <a:cubicBezTo>
                    <a:pt x="13069" y="19"/>
                    <a:pt x="12988" y="0"/>
                    <a:pt x="1290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36"/>
            <p:cNvSpPr/>
            <p:nvPr/>
          </p:nvSpPr>
          <p:spPr>
            <a:xfrm>
              <a:off x="5134000" y="3770125"/>
              <a:ext cx="411750" cy="511325"/>
            </a:xfrm>
            <a:custGeom>
              <a:avLst/>
              <a:gdLst/>
              <a:ahLst/>
              <a:cxnLst/>
              <a:rect l="l" t="t" r="r" b="b"/>
              <a:pathLst>
                <a:path w="16470" h="20453" extrusionOk="0">
                  <a:moveTo>
                    <a:pt x="432" y="0"/>
                  </a:moveTo>
                  <a:lnTo>
                    <a:pt x="432" y="6027"/>
                  </a:lnTo>
                  <a:cubicBezTo>
                    <a:pt x="432" y="6027"/>
                    <a:pt x="266" y="6188"/>
                    <a:pt x="1" y="6423"/>
                  </a:cubicBezTo>
                  <a:lnTo>
                    <a:pt x="13569" y="20453"/>
                  </a:lnTo>
                  <a:cubicBezTo>
                    <a:pt x="16469" y="19155"/>
                    <a:pt x="15829" y="8256"/>
                    <a:pt x="15829" y="8256"/>
                  </a:cubicBezTo>
                  <a:lnTo>
                    <a:pt x="43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36"/>
            <p:cNvSpPr/>
            <p:nvPr/>
          </p:nvSpPr>
          <p:spPr>
            <a:xfrm>
              <a:off x="5120075" y="3757625"/>
              <a:ext cx="426100" cy="536350"/>
            </a:xfrm>
            <a:custGeom>
              <a:avLst/>
              <a:gdLst/>
              <a:ahLst/>
              <a:cxnLst/>
              <a:rect l="l" t="t" r="r" b="b"/>
              <a:pathLst>
                <a:path w="17044" h="21454" extrusionOk="0">
                  <a:moveTo>
                    <a:pt x="1489" y="1341"/>
                  </a:moveTo>
                  <a:lnTo>
                    <a:pt x="15903" y="9065"/>
                  </a:lnTo>
                  <a:cubicBezTo>
                    <a:pt x="16099" y="12949"/>
                    <a:pt x="15798" y="18980"/>
                    <a:pt x="14204" y="20317"/>
                  </a:cubicBezTo>
                  <a:lnTo>
                    <a:pt x="1276" y="6945"/>
                  </a:lnTo>
                  <a:cubicBezTo>
                    <a:pt x="1315" y="6905"/>
                    <a:pt x="1337" y="6884"/>
                    <a:pt x="1337" y="6884"/>
                  </a:cubicBezTo>
                  <a:cubicBezTo>
                    <a:pt x="1433" y="6792"/>
                    <a:pt x="1489" y="6662"/>
                    <a:pt x="1489" y="6531"/>
                  </a:cubicBezTo>
                  <a:lnTo>
                    <a:pt x="1489" y="1341"/>
                  </a:lnTo>
                  <a:close/>
                  <a:moveTo>
                    <a:pt x="986" y="0"/>
                  </a:moveTo>
                  <a:cubicBezTo>
                    <a:pt x="725" y="0"/>
                    <a:pt x="488" y="209"/>
                    <a:pt x="488" y="500"/>
                  </a:cubicBezTo>
                  <a:lnTo>
                    <a:pt x="488" y="6309"/>
                  </a:lnTo>
                  <a:cubicBezTo>
                    <a:pt x="418" y="6374"/>
                    <a:pt x="331" y="6453"/>
                    <a:pt x="227" y="6544"/>
                  </a:cubicBezTo>
                  <a:cubicBezTo>
                    <a:pt x="13" y="6731"/>
                    <a:pt x="0" y="7062"/>
                    <a:pt x="196" y="7267"/>
                  </a:cubicBezTo>
                  <a:lnTo>
                    <a:pt x="13765" y="21301"/>
                  </a:lnTo>
                  <a:cubicBezTo>
                    <a:pt x="13860" y="21401"/>
                    <a:pt x="13987" y="21454"/>
                    <a:pt x="14126" y="21454"/>
                  </a:cubicBezTo>
                  <a:cubicBezTo>
                    <a:pt x="14196" y="21454"/>
                    <a:pt x="14265" y="21440"/>
                    <a:pt x="14326" y="21410"/>
                  </a:cubicBezTo>
                  <a:cubicBezTo>
                    <a:pt x="15733" y="20783"/>
                    <a:pt x="16556" y="18488"/>
                    <a:pt x="16843" y="14404"/>
                  </a:cubicBezTo>
                  <a:cubicBezTo>
                    <a:pt x="17043" y="11517"/>
                    <a:pt x="16887" y="8756"/>
                    <a:pt x="16887" y="8730"/>
                  </a:cubicBezTo>
                  <a:cubicBezTo>
                    <a:pt x="16874" y="8556"/>
                    <a:pt x="16778" y="8399"/>
                    <a:pt x="16621" y="8316"/>
                  </a:cubicBezTo>
                  <a:lnTo>
                    <a:pt x="1224" y="60"/>
                  </a:lnTo>
                  <a:cubicBezTo>
                    <a:pt x="1146" y="19"/>
                    <a:pt x="1065" y="0"/>
                    <a:pt x="9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36"/>
            <p:cNvSpPr/>
            <p:nvPr/>
          </p:nvSpPr>
          <p:spPr>
            <a:xfrm>
              <a:off x="4631500" y="1845250"/>
              <a:ext cx="1216225" cy="2555400"/>
            </a:xfrm>
            <a:custGeom>
              <a:avLst/>
              <a:gdLst/>
              <a:ahLst/>
              <a:cxnLst/>
              <a:rect l="l" t="t" r="r" b="b"/>
              <a:pathLst>
                <a:path w="48649" h="102216" extrusionOk="0">
                  <a:moveTo>
                    <a:pt x="1" y="1"/>
                  </a:moveTo>
                  <a:lnTo>
                    <a:pt x="1" y="63827"/>
                  </a:lnTo>
                  <a:lnTo>
                    <a:pt x="48648" y="102216"/>
                  </a:lnTo>
                  <a:lnTo>
                    <a:pt x="48648" y="3571"/>
                  </a:ln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36"/>
            <p:cNvSpPr/>
            <p:nvPr/>
          </p:nvSpPr>
          <p:spPr>
            <a:xfrm>
              <a:off x="4618975" y="1832700"/>
              <a:ext cx="1241250" cy="2580375"/>
            </a:xfrm>
            <a:custGeom>
              <a:avLst/>
              <a:gdLst/>
              <a:ahLst/>
              <a:cxnLst/>
              <a:rect l="l" t="t" r="r" b="b"/>
              <a:pathLst>
                <a:path w="49650" h="103215" extrusionOk="0">
                  <a:moveTo>
                    <a:pt x="998" y="1043"/>
                  </a:moveTo>
                  <a:lnTo>
                    <a:pt x="48653" y="4539"/>
                  </a:lnTo>
                  <a:lnTo>
                    <a:pt x="48653" y="101686"/>
                  </a:lnTo>
                  <a:lnTo>
                    <a:pt x="998" y="64090"/>
                  </a:lnTo>
                  <a:lnTo>
                    <a:pt x="998" y="1043"/>
                  </a:lnTo>
                  <a:close/>
                  <a:moveTo>
                    <a:pt x="498" y="0"/>
                  </a:moveTo>
                  <a:cubicBezTo>
                    <a:pt x="224" y="0"/>
                    <a:pt x="1" y="224"/>
                    <a:pt x="1" y="503"/>
                  </a:cubicBezTo>
                  <a:lnTo>
                    <a:pt x="1" y="64329"/>
                  </a:lnTo>
                  <a:cubicBezTo>
                    <a:pt x="1" y="64482"/>
                    <a:pt x="71" y="64630"/>
                    <a:pt x="188" y="64721"/>
                  </a:cubicBezTo>
                  <a:lnTo>
                    <a:pt x="48840" y="103105"/>
                  </a:lnTo>
                  <a:cubicBezTo>
                    <a:pt x="48931" y="103175"/>
                    <a:pt x="49040" y="103214"/>
                    <a:pt x="49149" y="103214"/>
                  </a:cubicBezTo>
                  <a:cubicBezTo>
                    <a:pt x="49428" y="103214"/>
                    <a:pt x="49650" y="102992"/>
                    <a:pt x="49650" y="102718"/>
                  </a:cubicBezTo>
                  <a:lnTo>
                    <a:pt x="49650" y="4073"/>
                  </a:lnTo>
                  <a:cubicBezTo>
                    <a:pt x="49650" y="3808"/>
                    <a:pt x="49450" y="3590"/>
                    <a:pt x="49188" y="3572"/>
                  </a:cubicBezTo>
                  <a:lnTo>
                    <a:pt x="536" y="2"/>
                  </a:lnTo>
                  <a:cubicBezTo>
                    <a:pt x="524" y="1"/>
                    <a:pt x="511" y="0"/>
                    <a:pt x="4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36"/>
            <p:cNvSpPr/>
            <p:nvPr/>
          </p:nvSpPr>
          <p:spPr>
            <a:xfrm>
              <a:off x="4715100" y="1928975"/>
              <a:ext cx="1021025" cy="1975075"/>
            </a:xfrm>
            <a:custGeom>
              <a:avLst/>
              <a:gdLst/>
              <a:ahLst/>
              <a:cxnLst/>
              <a:rect l="l" t="t" r="r" b="b"/>
              <a:pathLst>
                <a:path w="40841" h="79003" extrusionOk="0">
                  <a:moveTo>
                    <a:pt x="1" y="0"/>
                  </a:moveTo>
                  <a:lnTo>
                    <a:pt x="1" y="53786"/>
                  </a:lnTo>
                  <a:lnTo>
                    <a:pt x="40841" y="79002"/>
                  </a:lnTo>
                  <a:lnTo>
                    <a:pt x="40841" y="3571"/>
                  </a:lnTo>
                  <a:lnTo>
                    <a:pt x="1" y="0"/>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36"/>
            <p:cNvSpPr/>
            <p:nvPr/>
          </p:nvSpPr>
          <p:spPr>
            <a:xfrm>
              <a:off x="4702600" y="1916400"/>
              <a:ext cx="1046050" cy="2000150"/>
            </a:xfrm>
            <a:custGeom>
              <a:avLst/>
              <a:gdLst/>
              <a:ahLst/>
              <a:cxnLst/>
              <a:rect l="l" t="t" r="r" b="b"/>
              <a:pathLst>
                <a:path w="41842" h="80006" extrusionOk="0">
                  <a:moveTo>
                    <a:pt x="1002" y="1047"/>
                  </a:moveTo>
                  <a:lnTo>
                    <a:pt x="40845" y="4531"/>
                  </a:lnTo>
                  <a:lnTo>
                    <a:pt x="40845" y="78612"/>
                  </a:lnTo>
                  <a:lnTo>
                    <a:pt x="1002" y="54010"/>
                  </a:lnTo>
                  <a:lnTo>
                    <a:pt x="1002" y="1047"/>
                  </a:lnTo>
                  <a:close/>
                  <a:moveTo>
                    <a:pt x="499" y="0"/>
                  </a:moveTo>
                  <a:cubicBezTo>
                    <a:pt x="227" y="0"/>
                    <a:pt x="0" y="222"/>
                    <a:pt x="0" y="503"/>
                  </a:cubicBezTo>
                  <a:lnTo>
                    <a:pt x="0" y="54289"/>
                  </a:lnTo>
                  <a:cubicBezTo>
                    <a:pt x="0" y="54459"/>
                    <a:pt x="92" y="54620"/>
                    <a:pt x="240" y="54711"/>
                  </a:cubicBezTo>
                  <a:lnTo>
                    <a:pt x="41080" y="79932"/>
                  </a:lnTo>
                  <a:cubicBezTo>
                    <a:pt x="41158" y="79980"/>
                    <a:pt x="41249" y="80006"/>
                    <a:pt x="41341" y="80006"/>
                  </a:cubicBezTo>
                  <a:cubicBezTo>
                    <a:pt x="41620" y="80006"/>
                    <a:pt x="41842" y="79779"/>
                    <a:pt x="41842" y="79505"/>
                  </a:cubicBezTo>
                  <a:lnTo>
                    <a:pt x="41842" y="4074"/>
                  </a:lnTo>
                  <a:cubicBezTo>
                    <a:pt x="41842" y="3812"/>
                    <a:pt x="41646" y="3599"/>
                    <a:pt x="41389" y="3573"/>
                  </a:cubicBezTo>
                  <a:lnTo>
                    <a:pt x="544" y="2"/>
                  </a:lnTo>
                  <a:cubicBezTo>
                    <a:pt x="529" y="1"/>
                    <a:pt x="514" y="0"/>
                    <a:pt x="49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36"/>
            <p:cNvSpPr/>
            <p:nvPr/>
          </p:nvSpPr>
          <p:spPr>
            <a:xfrm>
              <a:off x="5847700" y="1934525"/>
              <a:ext cx="122800" cy="2466675"/>
            </a:xfrm>
            <a:custGeom>
              <a:avLst/>
              <a:gdLst/>
              <a:ahLst/>
              <a:cxnLst/>
              <a:rect l="l" t="t" r="r" b="b"/>
              <a:pathLst>
                <a:path w="4912" h="98667" extrusionOk="0">
                  <a:moveTo>
                    <a:pt x="0" y="0"/>
                  </a:moveTo>
                  <a:lnTo>
                    <a:pt x="0" y="98667"/>
                  </a:lnTo>
                  <a:lnTo>
                    <a:pt x="4912" y="98667"/>
                  </a:lnTo>
                  <a:lnTo>
                    <a:pt x="491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36"/>
            <p:cNvSpPr/>
            <p:nvPr/>
          </p:nvSpPr>
          <p:spPr>
            <a:xfrm>
              <a:off x="5835275" y="1922000"/>
              <a:ext cx="147750" cy="2491725"/>
            </a:xfrm>
            <a:custGeom>
              <a:avLst/>
              <a:gdLst/>
              <a:ahLst/>
              <a:cxnLst/>
              <a:rect l="l" t="t" r="r" b="b"/>
              <a:pathLst>
                <a:path w="5910" h="99669" extrusionOk="0">
                  <a:moveTo>
                    <a:pt x="4908" y="1002"/>
                  </a:moveTo>
                  <a:lnTo>
                    <a:pt x="4908" y="98667"/>
                  </a:lnTo>
                  <a:lnTo>
                    <a:pt x="1002" y="98667"/>
                  </a:lnTo>
                  <a:lnTo>
                    <a:pt x="1002" y="1002"/>
                  </a:lnTo>
                  <a:close/>
                  <a:moveTo>
                    <a:pt x="497" y="0"/>
                  </a:moveTo>
                  <a:cubicBezTo>
                    <a:pt x="223" y="0"/>
                    <a:pt x="1" y="227"/>
                    <a:pt x="1" y="501"/>
                  </a:cubicBezTo>
                  <a:lnTo>
                    <a:pt x="1" y="99168"/>
                  </a:lnTo>
                  <a:cubicBezTo>
                    <a:pt x="1" y="99442"/>
                    <a:pt x="223" y="99668"/>
                    <a:pt x="497" y="99668"/>
                  </a:cubicBezTo>
                  <a:lnTo>
                    <a:pt x="5409" y="99668"/>
                  </a:lnTo>
                  <a:cubicBezTo>
                    <a:pt x="5683" y="99668"/>
                    <a:pt x="5910" y="99442"/>
                    <a:pt x="5910" y="99168"/>
                  </a:cubicBezTo>
                  <a:lnTo>
                    <a:pt x="5910" y="501"/>
                  </a:lnTo>
                  <a:cubicBezTo>
                    <a:pt x="5910" y="227"/>
                    <a:pt x="5683" y="0"/>
                    <a:pt x="540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36"/>
            <p:cNvSpPr/>
            <p:nvPr/>
          </p:nvSpPr>
          <p:spPr>
            <a:xfrm>
              <a:off x="4782050" y="2012675"/>
              <a:ext cx="859275" cy="1684975"/>
            </a:xfrm>
            <a:custGeom>
              <a:avLst/>
              <a:gdLst/>
              <a:ahLst/>
              <a:cxnLst/>
              <a:rect l="l" t="t" r="r" b="b"/>
              <a:pathLst>
                <a:path w="34371" h="67399" extrusionOk="0">
                  <a:moveTo>
                    <a:pt x="1" y="1"/>
                  </a:moveTo>
                  <a:lnTo>
                    <a:pt x="227" y="47982"/>
                  </a:lnTo>
                  <a:lnTo>
                    <a:pt x="34370" y="67398"/>
                  </a:lnTo>
                  <a:lnTo>
                    <a:pt x="34370" y="7982"/>
                  </a:lnTo>
                  <a:lnTo>
                    <a:pt x="10939" y="4433"/>
                  </a:lnTo>
                  <a:lnTo>
                    <a:pt x="9376" y="1115"/>
                  </a:ln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36"/>
            <p:cNvSpPr/>
            <p:nvPr/>
          </p:nvSpPr>
          <p:spPr>
            <a:xfrm>
              <a:off x="4769550" y="2000075"/>
              <a:ext cx="884275" cy="1710075"/>
            </a:xfrm>
            <a:custGeom>
              <a:avLst/>
              <a:gdLst/>
              <a:ahLst/>
              <a:cxnLst/>
              <a:rect l="l" t="t" r="r" b="b"/>
              <a:pathLst>
                <a:path w="35371" h="68403" extrusionOk="0">
                  <a:moveTo>
                    <a:pt x="1006" y="1066"/>
                  </a:moveTo>
                  <a:lnTo>
                    <a:pt x="9541" y="2081"/>
                  </a:lnTo>
                  <a:lnTo>
                    <a:pt x="10986" y="5151"/>
                  </a:lnTo>
                  <a:cubicBezTo>
                    <a:pt x="11056" y="5299"/>
                    <a:pt x="11200" y="5408"/>
                    <a:pt x="11365" y="5429"/>
                  </a:cubicBezTo>
                  <a:lnTo>
                    <a:pt x="34374" y="8913"/>
                  </a:lnTo>
                  <a:lnTo>
                    <a:pt x="34374" y="67040"/>
                  </a:lnTo>
                  <a:lnTo>
                    <a:pt x="1224" y="48194"/>
                  </a:lnTo>
                  <a:lnTo>
                    <a:pt x="1006" y="1066"/>
                  </a:lnTo>
                  <a:close/>
                  <a:moveTo>
                    <a:pt x="503" y="0"/>
                  </a:moveTo>
                  <a:cubicBezTo>
                    <a:pt x="228" y="0"/>
                    <a:pt x="0" y="224"/>
                    <a:pt x="4" y="505"/>
                  </a:cubicBezTo>
                  <a:lnTo>
                    <a:pt x="226" y="48486"/>
                  </a:lnTo>
                  <a:cubicBezTo>
                    <a:pt x="226" y="48664"/>
                    <a:pt x="322" y="48830"/>
                    <a:pt x="479" y="48921"/>
                  </a:cubicBezTo>
                  <a:lnTo>
                    <a:pt x="34622" y="68338"/>
                  </a:lnTo>
                  <a:cubicBezTo>
                    <a:pt x="34700" y="68377"/>
                    <a:pt x="34783" y="68403"/>
                    <a:pt x="34870" y="68403"/>
                  </a:cubicBezTo>
                  <a:cubicBezTo>
                    <a:pt x="35149" y="68403"/>
                    <a:pt x="35371" y="68176"/>
                    <a:pt x="35371" y="67902"/>
                  </a:cubicBezTo>
                  <a:lnTo>
                    <a:pt x="35371" y="8486"/>
                  </a:lnTo>
                  <a:cubicBezTo>
                    <a:pt x="35371" y="8238"/>
                    <a:pt x="35188" y="8029"/>
                    <a:pt x="34944" y="7990"/>
                  </a:cubicBezTo>
                  <a:lnTo>
                    <a:pt x="11779" y="4485"/>
                  </a:lnTo>
                  <a:lnTo>
                    <a:pt x="10329" y="1406"/>
                  </a:lnTo>
                  <a:cubicBezTo>
                    <a:pt x="10255" y="1249"/>
                    <a:pt x="10107" y="1140"/>
                    <a:pt x="9932" y="1123"/>
                  </a:cubicBezTo>
                  <a:lnTo>
                    <a:pt x="562" y="4"/>
                  </a:lnTo>
                  <a:cubicBezTo>
                    <a:pt x="542" y="2"/>
                    <a:pt x="522" y="0"/>
                    <a:pt x="5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36"/>
            <p:cNvSpPr/>
            <p:nvPr/>
          </p:nvSpPr>
          <p:spPr>
            <a:xfrm>
              <a:off x="4837900" y="2157675"/>
              <a:ext cx="753225" cy="1422725"/>
            </a:xfrm>
            <a:custGeom>
              <a:avLst/>
              <a:gdLst/>
              <a:ahLst/>
              <a:cxnLst/>
              <a:rect l="l" t="t" r="r" b="b"/>
              <a:pathLst>
                <a:path w="30129" h="56909" extrusionOk="0">
                  <a:moveTo>
                    <a:pt x="1" y="1"/>
                  </a:moveTo>
                  <a:lnTo>
                    <a:pt x="1" y="40841"/>
                  </a:lnTo>
                  <a:lnTo>
                    <a:pt x="30129" y="56908"/>
                  </a:lnTo>
                  <a:lnTo>
                    <a:pt x="30129" y="5357"/>
                  </a:lnTo>
                  <a:lnTo>
                    <a:pt x="1" y="1"/>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36"/>
            <p:cNvSpPr/>
            <p:nvPr/>
          </p:nvSpPr>
          <p:spPr>
            <a:xfrm>
              <a:off x="4825375" y="2145275"/>
              <a:ext cx="778275" cy="1447650"/>
            </a:xfrm>
            <a:custGeom>
              <a:avLst/>
              <a:gdLst/>
              <a:ahLst/>
              <a:cxnLst/>
              <a:rect l="l" t="t" r="r" b="b"/>
              <a:pathLst>
                <a:path w="31131" h="57906" extrusionOk="0">
                  <a:moveTo>
                    <a:pt x="1002" y="1093"/>
                  </a:moveTo>
                  <a:lnTo>
                    <a:pt x="30129" y="6271"/>
                  </a:lnTo>
                  <a:lnTo>
                    <a:pt x="30129" y="56573"/>
                  </a:lnTo>
                  <a:lnTo>
                    <a:pt x="1002" y="41036"/>
                  </a:lnTo>
                  <a:lnTo>
                    <a:pt x="1002" y="1093"/>
                  </a:lnTo>
                  <a:close/>
                  <a:moveTo>
                    <a:pt x="497" y="1"/>
                  </a:moveTo>
                  <a:cubicBezTo>
                    <a:pt x="230" y="1"/>
                    <a:pt x="1" y="219"/>
                    <a:pt x="1" y="497"/>
                  </a:cubicBezTo>
                  <a:lnTo>
                    <a:pt x="1" y="41337"/>
                  </a:lnTo>
                  <a:cubicBezTo>
                    <a:pt x="1" y="41524"/>
                    <a:pt x="105" y="41694"/>
                    <a:pt x="266" y="41781"/>
                  </a:cubicBezTo>
                  <a:lnTo>
                    <a:pt x="30395" y="57849"/>
                  </a:lnTo>
                  <a:cubicBezTo>
                    <a:pt x="30464" y="57888"/>
                    <a:pt x="30547" y="57905"/>
                    <a:pt x="30630" y="57905"/>
                  </a:cubicBezTo>
                  <a:cubicBezTo>
                    <a:pt x="30721" y="57905"/>
                    <a:pt x="30808" y="57883"/>
                    <a:pt x="30887" y="57836"/>
                  </a:cubicBezTo>
                  <a:cubicBezTo>
                    <a:pt x="31039" y="57744"/>
                    <a:pt x="31131" y="57583"/>
                    <a:pt x="31131" y="57404"/>
                  </a:cubicBezTo>
                  <a:lnTo>
                    <a:pt x="31131" y="5853"/>
                  </a:lnTo>
                  <a:cubicBezTo>
                    <a:pt x="31131" y="5613"/>
                    <a:pt x="30956" y="5404"/>
                    <a:pt x="30717" y="5365"/>
                  </a:cubicBezTo>
                  <a:lnTo>
                    <a:pt x="589" y="9"/>
                  </a:lnTo>
                  <a:cubicBezTo>
                    <a:pt x="558" y="3"/>
                    <a:pt x="527" y="1"/>
                    <a:pt x="49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36"/>
            <p:cNvSpPr/>
            <p:nvPr/>
          </p:nvSpPr>
          <p:spPr>
            <a:xfrm>
              <a:off x="4947850" y="2616000"/>
              <a:ext cx="483250" cy="546050"/>
            </a:xfrm>
            <a:custGeom>
              <a:avLst/>
              <a:gdLst/>
              <a:ahLst/>
              <a:cxnLst/>
              <a:rect l="l" t="t" r="r" b="b"/>
              <a:pathLst>
                <a:path w="19330" h="21842" extrusionOk="0">
                  <a:moveTo>
                    <a:pt x="8035" y="0"/>
                  </a:moveTo>
                  <a:cubicBezTo>
                    <a:pt x="7383" y="0"/>
                    <a:pt x="6736" y="102"/>
                    <a:pt x="6105" y="313"/>
                  </a:cubicBezTo>
                  <a:cubicBezTo>
                    <a:pt x="1851" y="1742"/>
                    <a:pt x="1" y="7646"/>
                    <a:pt x="1969" y="13503"/>
                  </a:cubicBezTo>
                  <a:cubicBezTo>
                    <a:pt x="3645" y="18495"/>
                    <a:pt x="7549" y="21841"/>
                    <a:pt x="11298" y="21841"/>
                  </a:cubicBezTo>
                  <a:cubicBezTo>
                    <a:pt x="11951" y="21841"/>
                    <a:pt x="12599" y="21740"/>
                    <a:pt x="13229" y="21528"/>
                  </a:cubicBezTo>
                  <a:cubicBezTo>
                    <a:pt x="17479" y="20104"/>
                    <a:pt x="19330" y="14195"/>
                    <a:pt x="17362" y="8338"/>
                  </a:cubicBezTo>
                  <a:cubicBezTo>
                    <a:pt x="15685" y="3346"/>
                    <a:pt x="11782" y="0"/>
                    <a:pt x="80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36"/>
            <p:cNvSpPr/>
            <p:nvPr/>
          </p:nvSpPr>
          <p:spPr>
            <a:xfrm>
              <a:off x="5057900" y="2720725"/>
              <a:ext cx="235400" cy="352175"/>
            </a:xfrm>
            <a:custGeom>
              <a:avLst/>
              <a:gdLst/>
              <a:ahLst/>
              <a:cxnLst/>
              <a:rect l="l" t="t" r="r" b="b"/>
              <a:pathLst>
                <a:path w="9416" h="14087" extrusionOk="0">
                  <a:moveTo>
                    <a:pt x="966" y="1"/>
                  </a:moveTo>
                  <a:cubicBezTo>
                    <a:pt x="780" y="1"/>
                    <a:pt x="602" y="66"/>
                    <a:pt x="454" y="204"/>
                  </a:cubicBezTo>
                  <a:cubicBezTo>
                    <a:pt x="23" y="601"/>
                    <a:pt x="1" y="1445"/>
                    <a:pt x="397" y="2085"/>
                  </a:cubicBezTo>
                  <a:lnTo>
                    <a:pt x="3258" y="6684"/>
                  </a:lnTo>
                  <a:lnTo>
                    <a:pt x="397" y="9858"/>
                  </a:lnTo>
                  <a:cubicBezTo>
                    <a:pt x="1" y="10298"/>
                    <a:pt x="23" y="11151"/>
                    <a:pt x="454" y="11761"/>
                  </a:cubicBezTo>
                  <a:cubicBezTo>
                    <a:pt x="658" y="12053"/>
                    <a:pt x="915" y="12236"/>
                    <a:pt x="1172" y="12301"/>
                  </a:cubicBezTo>
                  <a:cubicBezTo>
                    <a:pt x="1239" y="12319"/>
                    <a:pt x="1308" y="12329"/>
                    <a:pt x="1375" y="12329"/>
                  </a:cubicBezTo>
                  <a:cubicBezTo>
                    <a:pt x="1592" y="12329"/>
                    <a:pt x="1802" y="12235"/>
                    <a:pt x="1952" y="12066"/>
                  </a:cubicBezTo>
                  <a:lnTo>
                    <a:pt x="4708" y="9009"/>
                  </a:lnTo>
                  <a:lnTo>
                    <a:pt x="7464" y="13437"/>
                  </a:lnTo>
                  <a:cubicBezTo>
                    <a:pt x="7673" y="13773"/>
                    <a:pt x="7956" y="13986"/>
                    <a:pt x="8244" y="14060"/>
                  </a:cubicBezTo>
                  <a:cubicBezTo>
                    <a:pt x="8309" y="14078"/>
                    <a:pt x="8375" y="14087"/>
                    <a:pt x="8441" y="14087"/>
                  </a:cubicBezTo>
                  <a:cubicBezTo>
                    <a:pt x="8632" y="14087"/>
                    <a:pt x="8820" y="14014"/>
                    <a:pt x="8962" y="13882"/>
                  </a:cubicBezTo>
                  <a:cubicBezTo>
                    <a:pt x="9393" y="13481"/>
                    <a:pt x="9415" y="12641"/>
                    <a:pt x="9019" y="12000"/>
                  </a:cubicBezTo>
                  <a:lnTo>
                    <a:pt x="6158" y="7402"/>
                  </a:lnTo>
                  <a:lnTo>
                    <a:pt x="9019" y="4228"/>
                  </a:lnTo>
                  <a:cubicBezTo>
                    <a:pt x="9415" y="3788"/>
                    <a:pt x="9393" y="2935"/>
                    <a:pt x="8962" y="2325"/>
                  </a:cubicBezTo>
                  <a:cubicBezTo>
                    <a:pt x="8705" y="1957"/>
                    <a:pt x="8358" y="1762"/>
                    <a:pt x="8036" y="1762"/>
                  </a:cubicBezTo>
                  <a:cubicBezTo>
                    <a:pt x="7824" y="1762"/>
                    <a:pt x="7623" y="1846"/>
                    <a:pt x="7464" y="2020"/>
                  </a:cubicBezTo>
                  <a:lnTo>
                    <a:pt x="4708" y="5081"/>
                  </a:lnTo>
                  <a:lnTo>
                    <a:pt x="1952" y="649"/>
                  </a:lnTo>
                  <a:cubicBezTo>
                    <a:pt x="1690" y="231"/>
                    <a:pt x="1315" y="1"/>
                    <a:pt x="9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36"/>
            <p:cNvSpPr/>
            <p:nvPr/>
          </p:nvSpPr>
          <p:spPr>
            <a:xfrm>
              <a:off x="4957550" y="2491050"/>
              <a:ext cx="449275" cy="149025"/>
            </a:xfrm>
            <a:custGeom>
              <a:avLst/>
              <a:gdLst/>
              <a:ahLst/>
              <a:cxnLst/>
              <a:rect l="l" t="t" r="r" b="b"/>
              <a:pathLst>
                <a:path w="17971" h="5961" extrusionOk="0">
                  <a:moveTo>
                    <a:pt x="557" y="0"/>
                  </a:moveTo>
                  <a:cubicBezTo>
                    <a:pt x="342" y="0"/>
                    <a:pt x="142" y="142"/>
                    <a:pt x="78" y="360"/>
                  </a:cubicBezTo>
                  <a:cubicBezTo>
                    <a:pt x="0" y="630"/>
                    <a:pt x="157" y="909"/>
                    <a:pt x="427" y="983"/>
                  </a:cubicBezTo>
                  <a:lnTo>
                    <a:pt x="17300" y="5938"/>
                  </a:lnTo>
                  <a:cubicBezTo>
                    <a:pt x="17348" y="5951"/>
                    <a:pt x="17396" y="5960"/>
                    <a:pt x="17444" y="5960"/>
                  </a:cubicBezTo>
                  <a:cubicBezTo>
                    <a:pt x="17692" y="5960"/>
                    <a:pt x="17901" y="5777"/>
                    <a:pt x="17936" y="5529"/>
                  </a:cubicBezTo>
                  <a:cubicBezTo>
                    <a:pt x="17971" y="5285"/>
                    <a:pt x="17823" y="5050"/>
                    <a:pt x="17583" y="4980"/>
                  </a:cubicBezTo>
                  <a:lnTo>
                    <a:pt x="710" y="25"/>
                  </a:lnTo>
                  <a:cubicBezTo>
                    <a:pt x="659" y="8"/>
                    <a:pt x="608" y="0"/>
                    <a:pt x="5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36"/>
            <p:cNvSpPr/>
            <p:nvPr/>
          </p:nvSpPr>
          <p:spPr>
            <a:xfrm>
              <a:off x="4940875" y="2373875"/>
              <a:ext cx="574050" cy="177675"/>
            </a:xfrm>
            <a:custGeom>
              <a:avLst/>
              <a:gdLst/>
              <a:ahLst/>
              <a:cxnLst/>
              <a:rect l="l" t="t" r="r" b="b"/>
              <a:pathLst>
                <a:path w="22962" h="7107" extrusionOk="0">
                  <a:moveTo>
                    <a:pt x="555" y="0"/>
                  </a:moveTo>
                  <a:cubicBezTo>
                    <a:pt x="337" y="0"/>
                    <a:pt x="139" y="145"/>
                    <a:pt x="75" y="366"/>
                  </a:cubicBezTo>
                  <a:cubicBezTo>
                    <a:pt x="1" y="636"/>
                    <a:pt x="162" y="915"/>
                    <a:pt x="432" y="985"/>
                  </a:cubicBezTo>
                  <a:lnTo>
                    <a:pt x="22300" y="7090"/>
                  </a:lnTo>
                  <a:cubicBezTo>
                    <a:pt x="22343" y="7103"/>
                    <a:pt x="22391" y="7107"/>
                    <a:pt x="22435" y="7107"/>
                  </a:cubicBezTo>
                  <a:cubicBezTo>
                    <a:pt x="22683" y="7103"/>
                    <a:pt x="22892" y="6920"/>
                    <a:pt x="22927" y="6672"/>
                  </a:cubicBezTo>
                  <a:cubicBezTo>
                    <a:pt x="22962" y="6428"/>
                    <a:pt x="22809" y="6193"/>
                    <a:pt x="22570" y="6127"/>
                  </a:cubicBezTo>
                  <a:lnTo>
                    <a:pt x="702" y="22"/>
                  </a:lnTo>
                  <a:cubicBezTo>
                    <a:pt x="653" y="7"/>
                    <a:pt x="604" y="0"/>
                    <a:pt x="5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36"/>
            <p:cNvSpPr/>
            <p:nvPr/>
          </p:nvSpPr>
          <p:spPr>
            <a:xfrm>
              <a:off x="4867850" y="5014950"/>
              <a:ext cx="787875" cy="254875"/>
            </a:xfrm>
            <a:custGeom>
              <a:avLst/>
              <a:gdLst/>
              <a:ahLst/>
              <a:cxnLst/>
              <a:rect l="l" t="t" r="r" b="b"/>
              <a:pathLst>
                <a:path w="31515" h="10195" extrusionOk="0">
                  <a:moveTo>
                    <a:pt x="19684" y="1"/>
                  </a:moveTo>
                  <a:cubicBezTo>
                    <a:pt x="19320" y="1"/>
                    <a:pt x="18945" y="7"/>
                    <a:pt x="18559" y="22"/>
                  </a:cubicBezTo>
                  <a:cubicBezTo>
                    <a:pt x="18559" y="22"/>
                    <a:pt x="7899" y="1010"/>
                    <a:pt x="3950" y="4167"/>
                  </a:cubicBezTo>
                  <a:cubicBezTo>
                    <a:pt x="0" y="7328"/>
                    <a:pt x="2961" y="8904"/>
                    <a:pt x="6715" y="9893"/>
                  </a:cubicBezTo>
                  <a:cubicBezTo>
                    <a:pt x="7499" y="10100"/>
                    <a:pt x="8854" y="10194"/>
                    <a:pt x="10526" y="10194"/>
                  </a:cubicBezTo>
                  <a:cubicBezTo>
                    <a:pt x="16846" y="10194"/>
                    <a:pt x="27700" y="8846"/>
                    <a:pt x="29419" y="7128"/>
                  </a:cubicBezTo>
                  <a:cubicBezTo>
                    <a:pt x="31514" y="5037"/>
                    <a:pt x="29568" y="1"/>
                    <a:pt x="1968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36"/>
            <p:cNvSpPr/>
            <p:nvPr/>
          </p:nvSpPr>
          <p:spPr>
            <a:xfrm>
              <a:off x="4902675" y="5002450"/>
              <a:ext cx="738525" cy="279875"/>
            </a:xfrm>
            <a:custGeom>
              <a:avLst/>
              <a:gdLst/>
              <a:ahLst/>
              <a:cxnLst/>
              <a:rect l="l" t="t" r="r" b="b"/>
              <a:pathLst>
                <a:path w="29541" h="11195" extrusionOk="0">
                  <a:moveTo>
                    <a:pt x="18181" y="1004"/>
                  </a:moveTo>
                  <a:cubicBezTo>
                    <a:pt x="22336" y="1004"/>
                    <a:pt x="26849" y="1977"/>
                    <a:pt x="28052" y="4741"/>
                  </a:cubicBezTo>
                  <a:cubicBezTo>
                    <a:pt x="28461" y="5681"/>
                    <a:pt x="28317" y="6626"/>
                    <a:pt x="27673" y="7275"/>
                  </a:cubicBezTo>
                  <a:cubicBezTo>
                    <a:pt x="26802" y="8146"/>
                    <a:pt x="22696" y="9095"/>
                    <a:pt x="17209" y="9701"/>
                  </a:cubicBezTo>
                  <a:cubicBezTo>
                    <a:pt x="14230" y="10029"/>
                    <a:pt x="11374" y="10197"/>
                    <a:pt x="9154" y="10197"/>
                  </a:cubicBezTo>
                  <a:cubicBezTo>
                    <a:pt x="7487" y="10197"/>
                    <a:pt x="6178" y="10102"/>
                    <a:pt x="5444" y="9910"/>
                  </a:cubicBezTo>
                  <a:cubicBezTo>
                    <a:pt x="2813" y="9217"/>
                    <a:pt x="1385" y="8425"/>
                    <a:pt x="1202" y="7554"/>
                  </a:cubicBezTo>
                  <a:cubicBezTo>
                    <a:pt x="1028" y="6731"/>
                    <a:pt x="2012" y="5742"/>
                    <a:pt x="2866" y="5059"/>
                  </a:cubicBezTo>
                  <a:cubicBezTo>
                    <a:pt x="6589" y="2080"/>
                    <a:pt x="16765" y="1061"/>
                    <a:pt x="17196" y="1022"/>
                  </a:cubicBezTo>
                  <a:lnTo>
                    <a:pt x="17200" y="1022"/>
                  </a:lnTo>
                  <a:cubicBezTo>
                    <a:pt x="17524" y="1010"/>
                    <a:pt x="17851" y="1004"/>
                    <a:pt x="18181" y="1004"/>
                  </a:cubicBezTo>
                  <a:close/>
                  <a:moveTo>
                    <a:pt x="18280" y="0"/>
                  </a:moveTo>
                  <a:cubicBezTo>
                    <a:pt x="17911" y="0"/>
                    <a:pt x="17533" y="7"/>
                    <a:pt x="17148" y="21"/>
                  </a:cubicBezTo>
                  <a:lnTo>
                    <a:pt x="17122" y="21"/>
                  </a:lnTo>
                  <a:cubicBezTo>
                    <a:pt x="16678" y="64"/>
                    <a:pt x="6262" y="1061"/>
                    <a:pt x="2243" y="4275"/>
                  </a:cubicBezTo>
                  <a:cubicBezTo>
                    <a:pt x="658" y="5546"/>
                    <a:pt x="0" y="6683"/>
                    <a:pt x="227" y="7759"/>
                  </a:cubicBezTo>
                  <a:cubicBezTo>
                    <a:pt x="501" y="9069"/>
                    <a:pt x="2082" y="10062"/>
                    <a:pt x="5191" y="10876"/>
                  </a:cubicBezTo>
                  <a:cubicBezTo>
                    <a:pt x="5931" y="11072"/>
                    <a:pt x="7316" y="11194"/>
                    <a:pt x="9249" y="11194"/>
                  </a:cubicBezTo>
                  <a:cubicBezTo>
                    <a:pt x="11344" y="11194"/>
                    <a:pt x="14074" y="11050"/>
                    <a:pt x="17322" y="10693"/>
                  </a:cubicBezTo>
                  <a:cubicBezTo>
                    <a:pt x="20140" y="10384"/>
                    <a:pt x="26867" y="9500"/>
                    <a:pt x="28378" y="7985"/>
                  </a:cubicBezTo>
                  <a:cubicBezTo>
                    <a:pt x="29314" y="7049"/>
                    <a:pt x="29541" y="5651"/>
                    <a:pt x="28970" y="4340"/>
                  </a:cubicBezTo>
                  <a:cubicBezTo>
                    <a:pt x="28570" y="3426"/>
                    <a:pt x="27616" y="2133"/>
                    <a:pt x="25317" y="1175"/>
                  </a:cubicBezTo>
                  <a:cubicBezTo>
                    <a:pt x="23447" y="394"/>
                    <a:pt x="21085" y="0"/>
                    <a:pt x="182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36"/>
            <p:cNvSpPr/>
            <p:nvPr/>
          </p:nvSpPr>
          <p:spPr>
            <a:xfrm>
              <a:off x="5057250" y="5153600"/>
              <a:ext cx="564575" cy="116200"/>
            </a:xfrm>
            <a:custGeom>
              <a:avLst/>
              <a:gdLst/>
              <a:ahLst/>
              <a:cxnLst/>
              <a:rect l="l" t="t" r="r" b="b"/>
              <a:pathLst>
                <a:path w="22583" h="4648" extrusionOk="0">
                  <a:moveTo>
                    <a:pt x="21470" y="0"/>
                  </a:moveTo>
                  <a:cubicBezTo>
                    <a:pt x="16857" y="0"/>
                    <a:pt x="11124" y="1309"/>
                    <a:pt x="5849" y="2967"/>
                  </a:cubicBezTo>
                  <a:cubicBezTo>
                    <a:pt x="3928" y="3576"/>
                    <a:pt x="1978" y="4090"/>
                    <a:pt x="1" y="4504"/>
                  </a:cubicBezTo>
                  <a:cubicBezTo>
                    <a:pt x="773" y="4601"/>
                    <a:pt x="1786" y="4647"/>
                    <a:pt x="2953" y="4647"/>
                  </a:cubicBezTo>
                  <a:cubicBezTo>
                    <a:pt x="9276" y="4647"/>
                    <a:pt x="20126" y="3302"/>
                    <a:pt x="21843" y="1582"/>
                  </a:cubicBezTo>
                  <a:cubicBezTo>
                    <a:pt x="22261" y="1164"/>
                    <a:pt x="22522" y="615"/>
                    <a:pt x="22583" y="27"/>
                  </a:cubicBezTo>
                  <a:cubicBezTo>
                    <a:pt x="22220" y="9"/>
                    <a:pt x="21849" y="0"/>
                    <a:pt x="214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36"/>
            <p:cNvSpPr/>
            <p:nvPr/>
          </p:nvSpPr>
          <p:spPr>
            <a:xfrm>
              <a:off x="5040925" y="5141075"/>
              <a:ext cx="594075" cy="141250"/>
            </a:xfrm>
            <a:custGeom>
              <a:avLst/>
              <a:gdLst/>
              <a:ahLst/>
              <a:cxnLst/>
              <a:rect l="l" t="t" r="r" b="b"/>
              <a:pathLst>
                <a:path w="23763" h="5650" extrusionOk="0">
                  <a:moveTo>
                    <a:pt x="22125" y="999"/>
                  </a:moveTo>
                  <a:cubicBezTo>
                    <a:pt x="22291" y="999"/>
                    <a:pt x="22452" y="1003"/>
                    <a:pt x="22613" y="1003"/>
                  </a:cubicBezTo>
                  <a:cubicBezTo>
                    <a:pt x="22509" y="1277"/>
                    <a:pt x="22347" y="1526"/>
                    <a:pt x="22143" y="1730"/>
                  </a:cubicBezTo>
                  <a:cubicBezTo>
                    <a:pt x="21337" y="2536"/>
                    <a:pt x="17597" y="3441"/>
                    <a:pt x="12611" y="4047"/>
                  </a:cubicBezTo>
                  <a:cubicBezTo>
                    <a:pt x="9641" y="4404"/>
                    <a:pt x="6667" y="4613"/>
                    <a:pt x="4272" y="4643"/>
                  </a:cubicBezTo>
                  <a:cubicBezTo>
                    <a:pt x="5052" y="4430"/>
                    <a:pt x="5844" y="4199"/>
                    <a:pt x="6654" y="3942"/>
                  </a:cubicBezTo>
                  <a:cubicBezTo>
                    <a:pt x="11022" y="2571"/>
                    <a:pt x="17118" y="999"/>
                    <a:pt x="22125" y="999"/>
                  </a:cubicBezTo>
                  <a:close/>
                  <a:moveTo>
                    <a:pt x="22135" y="0"/>
                  </a:moveTo>
                  <a:cubicBezTo>
                    <a:pt x="16993" y="0"/>
                    <a:pt x="10792" y="1599"/>
                    <a:pt x="6354" y="2993"/>
                  </a:cubicBezTo>
                  <a:cubicBezTo>
                    <a:pt x="4446" y="3598"/>
                    <a:pt x="2513" y="4108"/>
                    <a:pt x="554" y="4517"/>
                  </a:cubicBezTo>
                  <a:cubicBezTo>
                    <a:pt x="1" y="4630"/>
                    <a:pt x="31" y="5431"/>
                    <a:pt x="593" y="5501"/>
                  </a:cubicBezTo>
                  <a:cubicBezTo>
                    <a:pt x="1377" y="5601"/>
                    <a:pt x="2409" y="5649"/>
                    <a:pt x="3615" y="5649"/>
                  </a:cubicBezTo>
                  <a:cubicBezTo>
                    <a:pt x="6158" y="5649"/>
                    <a:pt x="9454" y="5440"/>
                    <a:pt x="12733" y="5044"/>
                  </a:cubicBezTo>
                  <a:cubicBezTo>
                    <a:pt x="20170" y="4143"/>
                    <a:pt x="22265" y="3028"/>
                    <a:pt x="22848" y="2440"/>
                  </a:cubicBezTo>
                  <a:cubicBezTo>
                    <a:pt x="23349" y="1939"/>
                    <a:pt x="23663" y="1282"/>
                    <a:pt x="23732" y="576"/>
                  </a:cubicBezTo>
                  <a:cubicBezTo>
                    <a:pt x="23763" y="293"/>
                    <a:pt x="23545" y="41"/>
                    <a:pt x="23262" y="28"/>
                  </a:cubicBezTo>
                  <a:cubicBezTo>
                    <a:pt x="22893" y="9"/>
                    <a:pt x="22517" y="0"/>
                    <a:pt x="221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36"/>
            <p:cNvSpPr/>
            <p:nvPr/>
          </p:nvSpPr>
          <p:spPr>
            <a:xfrm>
              <a:off x="4367950" y="2070250"/>
              <a:ext cx="231475" cy="134475"/>
            </a:xfrm>
            <a:custGeom>
              <a:avLst/>
              <a:gdLst/>
              <a:ahLst/>
              <a:cxnLst/>
              <a:rect l="l" t="t" r="r" b="b"/>
              <a:pathLst>
                <a:path w="9259" h="5379" extrusionOk="0">
                  <a:moveTo>
                    <a:pt x="764" y="0"/>
                  </a:moveTo>
                  <a:cubicBezTo>
                    <a:pt x="521" y="0"/>
                    <a:pt x="288" y="132"/>
                    <a:pt x="170" y="358"/>
                  </a:cubicBezTo>
                  <a:cubicBezTo>
                    <a:pt x="1" y="680"/>
                    <a:pt x="123" y="1077"/>
                    <a:pt x="440" y="1251"/>
                  </a:cubicBezTo>
                  <a:lnTo>
                    <a:pt x="8226" y="5305"/>
                  </a:lnTo>
                  <a:cubicBezTo>
                    <a:pt x="8322" y="5353"/>
                    <a:pt x="8426" y="5379"/>
                    <a:pt x="8535" y="5379"/>
                  </a:cubicBezTo>
                  <a:cubicBezTo>
                    <a:pt x="8844" y="5379"/>
                    <a:pt x="9110" y="5170"/>
                    <a:pt x="9184" y="4869"/>
                  </a:cubicBezTo>
                  <a:cubicBezTo>
                    <a:pt x="9258" y="4569"/>
                    <a:pt x="9119" y="4260"/>
                    <a:pt x="8844" y="4120"/>
                  </a:cubicBezTo>
                  <a:lnTo>
                    <a:pt x="1054" y="66"/>
                  </a:lnTo>
                  <a:cubicBezTo>
                    <a:pt x="961" y="21"/>
                    <a:pt x="861" y="0"/>
                    <a:pt x="76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36"/>
            <p:cNvSpPr/>
            <p:nvPr/>
          </p:nvSpPr>
          <p:spPr>
            <a:xfrm>
              <a:off x="4256050" y="2012050"/>
              <a:ext cx="94625" cy="63350"/>
            </a:xfrm>
            <a:custGeom>
              <a:avLst/>
              <a:gdLst/>
              <a:ahLst/>
              <a:cxnLst/>
              <a:rect l="l" t="t" r="r" b="b"/>
              <a:pathLst>
                <a:path w="3785" h="2534" extrusionOk="0">
                  <a:moveTo>
                    <a:pt x="756" y="0"/>
                  </a:moveTo>
                  <a:cubicBezTo>
                    <a:pt x="514" y="0"/>
                    <a:pt x="283" y="132"/>
                    <a:pt x="166" y="361"/>
                  </a:cubicBezTo>
                  <a:cubicBezTo>
                    <a:pt x="0" y="679"/>
                    <a:pt x="118" y="1075"/>
                    <a:pt x="436" y="1249"/>
                  </a:cubicBezTo>
                  <a:lnTo>
                    <a:pt x="2757" y="2460"/>
                  </a:lnTo>
                  <a:cubicBezTo>
                    <a:pt x="2852" y="2508"/>
                    <a:pt x="2957" y="2534"/>
                    <a:pt x="3066" y="2534"/>
                  </a:cubicBezTo>
                  <a:cubicBezTo>
                    <a:pt x="3371" y="2534"/>
                    <a:pt x="3641" y="2325"/>
                    <a:pt x="3710" y="2024"/>
                  </a:cubicBezTo>
                  <a:cubicBezTo>
                    <a:pt x="3784" y="1728"/>
                    <a:pt x="3645" y="1415"/>
                    <a:pt x="3371" y="1275"/>
                  </a:cubicBezTo>
                  <a:lnTo>
                    <a:pt x="1050" y="69"/>
                  </a:lnTo>
                  <a:cubicBezTo>
                    <a:pt x="955" y="22"/>
                    <a:pt x="854" y="0"/>
                    <a:pt x="75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36"/>
            <p:cNvSpPr/>
            <p:nvPr/>
          </p:nvSpPr>
          <p:spPr>
            <a:xfrm>
              <a:off x="4412250" y="2580950"/>
              <a:ext cx="100400" cy="40925"/>
            </a:xfrm>
            <a:custGeom>
              <a:avLst/>
              <a:gdLst/>
              <a:ahLst/>
              <a:cxnLst/>
              <a:rect l="l" t="t" r="r" b="b"/>
              <a:pathLst>
                <a:path w="4016" h="1637" extrusionOk="0">
                  <a:moveTo>
                    <a:pt x="699" y="1"/>
                  </a:moveTo>
                  <a:cubicBezTo>
                    <a:pt x="368" y="1"/>
                    <a:pt x="81" y="252"/>
                    <a:pt x="44" y="587"/>
                  </a:cubicBezTo>
                  <a:cubicBezTo>
                    <a:pt x="1" y="949"/>
                    <a:pt x="253" y="1275"/>
                    <a:pt x="610" y="1328"/>
                  </a:cubicBezTo>
                  <a:lnTo>
                    <a:pt x="3254" y="1633"/>
                  </a:lnTo>
                  <a:cubicBezTo>
                    <a:pt x="3275" y="1633"/>
                    <a:pt x="3301" y="1637"/>
                    <a:pt x="3328" y="1637"/>
                  </a:cubicBezTo>
                  <a:cubicBezTo>
                    <a:pt x="3680" y="1637"/>
                    <a:pt x="3972" y="1358"/>
                    <a:pt x="3994" y="1006"/>
                  </a:cubicBezTo>
                  <a:cubicBezTo>
                    <a:pt x="4016" y="653"/>
                    <a:pt x="3754" y="348"/>
                    <a:pt x="3406" y="304"/>
                  </a:cubicBezTo>
                  <a:lnTo>
                    <a:pt x="763" y="4"/>
                  </a:lnTo>
                  <a:cubicBezTo>
                    <a:pt x="741" y="2"/>
                    <a:pt x="720" y="1"/>
                    <a:pt x="69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36"/>
            <p:cNvSpPr/>
            <p:nvPr/>
          </p:nvSpPr>
          <p:spPr>
            <a:xfrm>
              <a:off x="4158400" y="2551600"/>
              <a:ext cx="213375" cy="53950"/>
            </a:xfrm>
            <a:custGeom>
              <a:avLst/>
              <a:gdLst/>
              <a:ahLst/>
              <a:cxnLst/>
              <a:rect l="l" t="t" r="r" b="b"/>
              <a:pathLst>
                <a:path w="8535" h="2158" extrusionOk="0">
                  <a:moveTo>
                    <a:pt x="704" y="0"/>
                  </a:moveTo>
                  <a:cubicBezTo>
                    <a:pt x="372" y="0"/>
                    <a:pt x="84" y="251"/>
                    <a:pt x="44" y="590"/>
                  </a:cubicBezTo>
                  <a:cubicBezTo>
                    <a:pt x="0" y="965"/>
                    <a:pt x="270" y="1300"/>
                    <a:pt x="645" y="1335"/>
                  </a:cubicBezTo>
                  <a:lnTo>
                    <a:pt x="7773" y="2153"/>
                  </a:lnTo>
                  <a:cubicBezTo>
                    <a:pt x="7799" y="2158"/>
                    <a:pt x="7825" y="2158"/>
                    <a:pt x="7851" y="2158"/>
                  </a:cubicBezTo>
                  <a:cubicBezTo>
                    <a:pt x="8204" y="2158"/>
                    <a:pt x="8496" y="1883"/>
                    <a:pt x="8513" y="1531"/>
                  </a:cubicBezTo>
                  <a:cubicBezTo>
                    <a:pt x="8535" y="1178"/>
                    <a:pt x="8278" y="869"/>
                    <a:pt x="7925" y="830"/>
                  </a:cubicBezTo>
                  <a:lnTo>
                    <a:pt x="797" y="7"/>
                  </a:lnTo>
                  <a:cubicBezTo>
                    <a:pt x="766" y="2"/>
                    <a:pt x="735" y="0"/>
                    <a:pt x="70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36"/>
            <p:cNvSpPr/>
            <p:nvPr/>
          </p:nvSpPr>
          <p:spPr>
            <a:xfrm>
              <a:off x="4232650" y="3054850"/>
              <a:ext cx="256375" cy="94575"/>
            </a:xfrm>
            <a:custGeom>
              <a:avLst/>
              <a:gdLst/>
              <a:ahLst/>
              <a:cxnLst/>
              <a:rect l="l" t="t" r="r" b="b"/>
              <a:pathLst>
                <a:path w="10255" h="3783" extrusionOk="0">
                  <a:moveTo>
                    <a:pt x="9513" y="0"/>
                  </a:moveTo>
                  <a:cubicBezTo>
                    <a:pt x="9460" y="0"/>
                    <a:pt x="9407" y="7"/>
                    <a:pt x="9353" y="20"/>
                  </a:cubicBezTo>
                  <a:lnTo>
                    <a:pt x="518" y="2476"/>
                  </a:lnTo>
                  <a:cubicBezTo>
                    <a:pt x="200" y="2567"/>
                    <a:pt x="0" y="2877"/>
                    <a:pt x="48" y="3203"/>
                  </a:cubicBezTo>
                  <a:cubicBezTo>
                    <a:pt x="91" y="3530"/>
                    <a:pt x="366" y="3778"/>
                    <a:pt x="697" y="3782"/>
                  </a:cubicBezTo>
                  <a:cubicBezTo>
                    <a:pt x="758" y="3782"/>
                    <a:pt x="819" y="3774"/>
                    <a:pt x="875" y="3761"/>
                  </a:cubicBezTo>
                  <a:lnTo>
                    <a:pt x="9710" y="1305"/>
                  </a:lnTo>
                  <a:cubicBezTo>
                    <a:pt x="10054" y="1200"/>
                    <a:pt x="10255" y="839"/>
                    <a:pt x="10155" y="490"/>
                  </a:cubicBezTo>
                  <a:cubicBezTo>
                    <a:pt x="10073" y="195"/>
                    <a:pt x="9805" y="0"/>
                    <a:pt x="951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36"/>
            <p:cNvSpPr/>
            <p:nvPr/>
          </p:nvSpPr>
          <p:spPr>
            <a:xfrm>
              <a:off x="3657750" y="372700"/>
              <a:ext cx="1056400" cy="1056525"/>
            </a:xfrm>
            <a:custGeom>
              <a:avLst/>
              <a:gdLst/>
              <a:ahLst/>
              <a:cxnLst/>
              <a:rect l="l" t="t" r="r" b="b"/>
              <a:pathLst>
                <a:path w="42256" h="42261" extrusionOk="0">
                  <a:moveTo>
                    <a:pt x="21128" y="4150"/>
                  </a:moveTo>
                  <a:cubicBezTo>
                    <a:pt x="30503" y="4150"/>
                    <a:pt x="38106" y="11753"/>
                    <a:pt x="38106" y="21128"/>
                  </a:cubicBezTo>
                  <a:cubicBezTo>
                    <a:pt x="38106" y="30508"/>
                    <a:pt x="30503" y="38110"/>
                    <a:pt x="21128" y="38110"/>
                  </a:cubicBezTo>
                  <a:lnTo>
                    <a:pt x="21128" y="38106"/>
                  </a:lnTo>
                  <a:cubicBezTo>
                    <a:pt x="11753" y="38106"/>
                    <a:pt x="4150" y="30508"/>
                    <a:pt x="4150" y="21128"/>
                  </a:cubicBezTo>
                  <a:cubicBezTo>
                    <a:pt x="4150" y="11753"/>
                    <a:pt x="11753" y="4150"/>
                    <a:pt x="21128" y="4150"/>
                  </a:cubicBezTo>
                  <a:close/>
                  <a:moveTo>
                    <a:pt x="21128" y="1"/>
                  </a:moveTo>
                  <a:cubicBezTo>
                    <a:pt x="9458" y="1"/>
                    <a:pt x="0" y="9463"/>
                    <a:pt x="0" y="21128"/>
                  </a:cubicBezTo>
                  <a:cubicBezTo>
                    <a:pt x="0" y="32798"/>
                    <a:pt x="9458" y="42260"/>
                    <a:pt x="21128" y="42260"/>
                  </a:cubicBezTo>
                  <a:cubicBezTo>
                    <a:pt x="32793" y="42260"/>
                    <a:pt x="42256" y="32798"/>
                    <a:pt x="42256" y="21128"/>
                  </a:cubicBezTo>
                  <a:cubicBezTo>
                    <a:pt x="42256" y="9463"/>
                    <a:pt x="32798" y="1"/>
                    <a:pt x="2112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36"/>
            <p:cNvSpPr/>
            <p:nvPr/>
          </p:nvSpPr>
          <p:spPr>
            <a:xfrm>
              <a:off x="4135425" y="863225"/>
              <a:ext cx="88300" cy="75475"/>
            </a:xfrm>
            <a:custGeom>
              <a:avLst/>
              <a:gdLst/>
              <a:ahLst/>
              <a:cxnLst/>
              <a:rect l="l" t="t" r="r" b="b"/>
              <a:pathLst>
                <a:path w="3532" h="3019" extrusionOk="0">
                  <a:moveTo>
                    <a:pt x="2021" y="1"/>
                  </a:moveTo>
                  <a:cubicBezTo>
                    <a:pt x="675" y="1"/>
                    <a:pt x="1" y="1625"/>
                    <a:pt x="954" y="2578"/>
                  </a:cubicBezTo>
                  <a:cubicBezTo>
                    <a:pt x="1242" y="2867"/>
                    <a:pt x="1628" y="3019"/>
                    <a:pt x="2021" y="3019"/>
                  </a:cubicBezTo>
                  <a:cubicBezTo>
                    <a:pt x="2216" y="3019"/>
                    <a:pt x="2413" y="2981"/>
                    <a:pt x="2600" y="2905"/>
                  </a:cubicBezTo>
                  <a:cubicBezTo>
                    <a:pt x="3162" y="2670"/>
                    <a:pt x="3532" y="2121"/>
                    <a:pt x="3532" y="1507"/>
                  </a:cubicBezTo>
                  <a:cubicBezTo>
                    <a:pt x="3528" y="675"/>
                    <a:pt x="2853" y="1"/>
                    <a:pt x="202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36"/>
            <p:cNvSpPr/>
            <p:nvPr/>
          </p:nvSpPr>
          <p:spPr>
            <a:xfrm>
              <a:off x="4038100" y="884300"/>
              <a:ext cx="380175" cy="224875"/>
            </a:xfrm>
            <a:custGeom>
              <a:avLst/>
              <a:gdLst/>
              <a:ahLst/>
              <a:cxnLst/>
              <a:rect l="l" t="t" r="r" b="b"/>
              <a:pathLst>
                <a:path w="15207" h="8995" extrusionOk="0">
                  <a:moveTo>
                    <a:pt x="5910" y="1"/>
                  </a:moveTo>
                  <a:cubicBezTo>
                    <a:pt x="5696" y="1"/>
                    <a:pt x="5485" y="104"/>
                    <a:pt x="5357" y="298"/>
                  </a:cubicBezTo>
                  <a:lnTo>
                    <a:pt x="297" y="7962"/>
                  </a:lnTo>
                  <a:cubicBezTo>
                    <a:pt x="1" y="8402"/>
                    <a:pt x="319" y="8994"/>
                    <a:pt x="850" y="8994"/>
                  </a:cubicBezTo>
                  <a:cubicBezTo>
                    <a:pt x="1076" y="8994"/>
                    <a:pt x="1285" y="8881"/>
                    <a:pt x="1407" y="8694"/>
                  </a:cubicBezTo>
                  <a:lnTo>
                    <a:pt x="6058" y="1653"/>
                  </a:lnTo>
                  <a:lnTo>
                    <a:pt x="14031" y="8250"/>
                  </a:lnTo>
                  <a:cubicBezTo>
                    <a:pt x="14157" y="8353"/>
                    <a:pt x="14308" y="8403"/>
                    <a:pt x="14458" y="8403"/>
                  </a:cubicBezTo>
                  <a:cubicBezTo>
                    <a:pt x="14650" y="8403"/>
                    <a:pt x="14839" y="8321"/>
                    <a:pt x="14971" y="8162"/>
                  </a:cubicBezTo>
                  <a:cubicBezTo>
                    <a:pt x="15206" y="7879"/>
                    <a:pt x="15167" y="7457"/>
                    <a:pt x="14884" y="7222"/>
                  </a:cubicBezTo>
                  <a:lnTo>
                    <a:pt x="6336" y="155"/>
                  </a:lnTo>
                  <a:cubicBezTo>
                    <a:pt x="6211" y="51"/>
                    <a:pt x="6060" y="1"/>
                    <a:pt x="591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36"/>
            <p:cNvSpPr/>
            <p:nvPr/>
          </p:nvSpPr>
          <p:spPr>
            <a:xfrm>
              <a:off x="1319650" y="700475"/>
              <a:ext cx="381025" cy="622275"/>
            </a:xfrm>
            <a:custGeom>
              <a:avLst/>
              <a:gdLst/>
              <a:ahLst/>
              <a:cxnLst/>
              <a:rect l="l" t="t" r="r" b="b"/>
              <a:pathLst>
                <a:path w="15241" h="24891" extrusionOk="0">
                  <a:moveTo>
                    <a:pt x="6601" y="1"/>
                  </a:moveTo>
                  <a:lnTo>
                    <a:pt x="5927" y="8635"/>
                  </a:lnTo>
                  <a:lnTo>
                    <a:pt x="5417" y="6097"/>
                  </a:lnTo>
                  <a:lnTo>
                    <a:pt x="5077" y="13717"/>
                  </a:lnTo>
                  <a:lnTo>
                    <a:pt x="1694" y="5082"/>
                  </a:lnTo>
                  <a:lnTo>
                    <a:pt x="4233" y="20828"/>
                  </a:lnTo>
                  <a:lnTo>
                    <a:pt x="1354" y="16425"/>
                  </a:lnTo>
                  <a:lnTo>
                    <a:pt x="1354" y="18794"/>
                  </a:lnTo>
                  <a:lnTo>
                    <a:pt x="0" y="17270"/>
                  </a:lnTo>
                  <a:lnTo>
                    <a:pt x="2539" y="24216"/>
                  </a:lnTo>
                  <a:lnTo>
                    <a:pt x="2709" y="24890"/>
                  </a:lnTo>
                  <a:lnTo>
                    <a:pt x="12528" y="24721"/>
                  </a:lnTo>
                  <a:lnTo>
                    <a:pt x="15241" y="16935"/>
                  </a:lnTo>
                  <a:lnTo>
                    <a:pt x="12867" y="18624"/>
                  </a:lnTo>
                  <a:lnTo>
                    <a:pt x="14731" y="15576"/>
                  </a:lnTo>
                  <a:lnTo>
                    <a:pt x="11513" y="17950"/>
                  </a:lnTo>
                  <a:lnTo>
                    <a:pt x="13717" y="1015"/>
                  </a:lnTo>
                  <a:lnTo>
                    <a:pt x="9144" y="14562"/>
                  </a:lnTo>
                  <a:lnTo>
                    <a:pt x="9480" y="8635"/>
                  </a:lnTo>
                  <a:lnTo>
                    <a:pt x="7790" y="13208"/>
                  </a:lnTo>
                  <a:lnTo>
                    <a:pt x="660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36"/>
            <p:cNvSpPr/>
            <p:nvPr/>
          </p:nvSpPr>
          <p:spPr>
            <a:xfrm>
              <a:off x="1318650" y="1274725"/>
              <a:ext cx="407400" cy="458650"/>
            </a:xfrm>
            <a:custGeom>
              <a:avLst/>
              <a:gdLst/>
              <a:ahLst/>
              <a:cxnLst/>
              <a:rect l="l" t="t" r="r" b="b"/>
              <a:pathLst>
                <a:path w="16296" h="18346" extrusionOk="0">
                  <a:moveTo>
                    <a:pt x="1" y="0"/>
                  </a:moveTo>
                  <a:lnTo>
                    <a:pt x="2853" y="18345"/>
                  </a:lnTo>
                  <a:lnTo>
                    <a:pt x="13443" y="18345"/>
                  </a:lnTo>
                  <a:lnTo>
                    <a:pt x="1629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36"/>
            <p:cNvSpPr/>
            <p:nvPr/>
          </p:nvSpPr>
          <p:spPr>
            <a:xfrm>
              <a:off x="1300700" y="1258050"/>
              <a:ext cx="443425" cy="491975"/>
            </a:xfrm>
            <a:custGeom>
              <a:avLst/>
              <a:gdLst/>
              <a:ahLst/>
              <a:cxnLst/>
              <a:rect l="l" t="t" r="r" b="b"/>
              <a:pathLst>
                <a:path w="17737" h="19679" extrusionOk="0">
                  <a:moveTo>
                    <a:pt x="16234" y="1333"/>
                  </a:moveTo>
                  <a:lnTo>
                    <a:pt x="13591" y="18346"/>
                  </a:lnTo>
                  <a:lnTo>
                    <a:pt x="4146" y="18346"/>
                  </a:lnTo>
                  <a:lnTo>
                    <a:pt x="1498" y="1333"/>
                  </a:lnTo>
                  <a:close/>
                  <a:moveTo>
                    <a:pt x="719" y="1"/>
                  </a:moveTo>
                  <a:cubicBezTo>
                    <a:pt x="310" y="1"/>
                    <a:pt x="0" y="362"/>
                    <a:pt x="61" y="767"/>
                  </a:cubicBezTo>
                  <a:lnTo>
                    <a:pt x="2914" y="19112"/>
                  </a:lnTo>
                  <a:cubicBezTo>
                    <a:pt x="2961" y="19439"/>
                    <a:pt x="3245" y="19674"/>
                    <a:pt x="3571" y="19678"/>
                  </a:cubicBezTo>
                  <a:lnTo>
                    <a:pt x="14161" y="19678"/>
                  </a:lnTo>
                  <a:cubicBezTo>
                    <a:pt x="14488" y="19678"/>
                    <a:pt x="14771" y="19439"/>
                    <a:pt x="14819" y="19112"/>
                  </a:cubicBezTo>
                  <a:lnTo>
                    <a:pt x="17671" y="767"/>
                  </a:lnTo>
                  <a:cubicBezTo>
                    <a:pt x="17736" y="362"/>
                    <a:pt x="17423" y="1"/>
                    <a:pt x="170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36"/>
            <p:cNvSpPr/>
            <p:nvPr/>
          </p:nvSpPr>
          <p:spPr>
            <a:xfrm>
              <a:off x="1043250" y="1730175"/>
              <a:ext cx="1335950" cy="3553775"/>
            </a:xfrm>
            <a:custGeom>
              <a:avLst/>
              <a:gdLst/>
              <a:ahLst/>
              <a:cxnLst/>
              <a:rect l="l" t="t" r="r" b="b"/>
              <a:pathLst>
                <a:path w="53438" h="142151" extrusionOk="0">
                  <a:moveTo>
                    <a:pt x="0" y="1"/>
                  </a:moveTo>
                  <a:lnTo>
                    <a:pt x="0" y="142150"/>
                  </a:lnTo>
                  <a:lnTo>
                    <a:pt x="53438" y="142150"/>
                  </a:lnTo>
                  <a:lnTo>
                    <a:pt x="5343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36"/>
            <p:cNvSpPr/>
            <p:nvPr/>
          </p:nvSpPr>
          <p:spPr>
            <a:xfrm>
              <a:off x="1026600" y="1713525"/>
              <a:ext cx="1369250" cy="3587075"/>
            </a:xfrm>
            <a:custGeom>
              <a:avLst/>
              <a:gdLst/>
              <a:ahLst/>
              <a:cxnLst/>
              <a:rect l="l" t="t" r="r" b="b"/>
              <a:pathLst>
                <a:path w="54770" h="143483" extrusionOk="0">
                  <a:moveTo>
                    <a:pt x="53437" y="1333"/>
                  </a:moveTo>
                  <a:lnTo>
                    <a:pt x="53437" y="142150"/>
                  </a:lnTo>
                  <a:lnTo>
                    <a:pt x="1333" y="142150"/>
                  </a:lnTo>
                  <a:lnTo>
                    <a:pt x="1333" y="1333"/>
                  </a:lnTo>
                  <a:close/>
                  <a:moveTo>
                    <a:pt x="666" y="1"/>
                  </a:moveTo>
                  <a:cubicBezTo>
                    <a:pt x="296" y="1"/>
                    <a:pt x="0" y="297"/>
                    <a:pt x="0" y="667"/>
                  </a:cubicBezTo>
                  <a:lnTo>
                    <a:pt x="0" y="142816"/>
                  </a:lnTo>
                  <a:cubicBezTo>
                    <a:pt x="0" y="143187"/>
                    <a:pt x="296" y="143483"/>
                    <a:pt x="666" y="143483"/>
                  </a:cubicBezTo>
                  <a:lnTo>
                    <a:pt x="54104" y="143483"/>
                  </a:lnTo>
                  <a:cubicBezTo>
                    <a:pt x="54469" y="143483"/>
                    <a:pt x="54770" y="143187"/>
                    <a:pt x="54770" y="142816"/>
                  </a:cubicBezTo>
                  <a:lnTo>
                    <a:pt x="54770" y="667"/>
                  </a:lnTo>
                  <a:cubicBezTo>
                    <a:pt x="54770" y="297"/>
                    <a:pt x="54469" y="1"/>
                    <a:pt x="541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36"/>
            <p:cNvSpPr/>
            <p:nvPr/>
          </p:nvSpPr>
          <p:spPr>
            <a:xfrm>
              <a:off x="1104425" y="1830225"/>
              <a:ext cx="1200650" cy="889425"/>
            </a:xfrm>
            <a:custGeom>
              <a:avLst/>
              <a:gdLst/>
              <a:ahLst/>
              <a:cxnLst/>
              <a:rect l="l" t="t" r="r" b="b"/>
              <a:pathLst>
                <a:path w="48026" h="35577" extrusionOk="0">
                  <a:moveTo>
                    <a:pt x="46693" y="1333"/>
                  </a:moveTo>
                  <a:lnTo>
                    <a:pt x="46693" y="34239"/>
                  </a:lnTo>
                  <a:lnTo>
                    <a:pt x="1333" y="34239"/>
                  </a:lnTo>
                  <a:lnTo>
                    <a:pt x="1333" y="1333"/>
                  </a:lnTo>
                  <a:close/>
                  <a:moveTo>
                    <a:pt x="667" y="1"/>
                  </a:moveTo>
                  <a:cubicBezTo>
                    <a:pt x="297" y="1"/>
                    <a:pt x="0" y="297"/>
                    <a:pt x="0" y="667"/>
                  </a:cubicBezTo>
                  <a:lnTo>
                    <a:pt x="0" y="34910"/>
                  </a:lnTo>
                  <a:cubicBezTo>
                    <a:pt x="0" y="35276"/>
                    <a:pt x="297" y="35576"/>
                    <a:pt x="667" y="35576"/>
                  </a:cubicBezTo>
                  <a:lnTo>
                    <a:pt x="47359" y="35576"/>
                  </a:lnTo>
                  <a:cubicBezTo>
                    <a:pt x="47725" y="35576"/>
                    <a:pt x="48025" y="35276"/>
                    <a:pt x="48025" y="34910"/>
                  </a:cubicBezTo>
                  <a:lnTo>
                    <a:pt x="48025" y="667"/>
                  </a:lnTo>
                  <a:cubicBezTo>
                    <a:pt x="48025" y="301"/>
                    <a:pt x="47725" y="1"/>
                    <a:pt x="4735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36"/>
            <p:cNvSpPr/>
            <p:nvPr/>
          </p:nvSpPr>
          <p:spPr>
            <a:xfrm>
              <a:off x="1471275" y="2197100"/>
              <a:ext cx="466925" cy="155675"/>
            </a:xfrm>
            <a:custGeom>
              <a:avLst/>
              <a:gdLst/>
              <a:ahLst/>
              <a:cxnLst/>
              <a:rect l="l" t="t" r="r" b="b"/>
              <a:pathLst>
                <a:path w="18677" h="6227" extrusionOk="0">
                  <a:moveTo>
                    <a:pt x="1" y="0"/>
                  </a:moveTo>
                  <a:lnTo>
                    <a:pt x="1" y="6227"/>
                  </a:lnTo>
                  <a:lnTo>
                    <a:pt x="18677" y="6227"/>
                  </a:lnTo>
                  <a:lnTo>
                    <a:pt x="1867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36"/>
            <p:cNvSpPr/>
            <p:nvPr/>
          </p:nvSpPr>
          <p:spPr>
            <a:xfrm>
              <a:off x="1104425" y="2828900"/>
              <a:ext cx="1200650" cy="889425"/>
            </a:xfrm>
            <a:custGeom>
              <a:avLst/>
              <a:gdLst/>
              <a:ahLst/>
              <a:cxnLst/>
              <a:rect l="l" t="t" r="r" b="b"/>
              <a:pathLst>
                <a:path w="48026" h="35577" extrusionOk="0">
                  <a:moveTo>
                    <a:pt x="46693" y="1333"/>
                  </a:moveTo>
                  <a:lnTo>
                    <a:pt x="46693" y="34244"/>
                  </a:lnTo>
                  <a:lnTo>
                    <a:pt x="1333" y="34244"/>
                  </a:lnTo>
                  <a:lnTo>
                    <a:pt x="1333" y="1333"/>
                  </a:lnTo>
                  <a:close/>
                  <a:moveTo>
                    <a:pt x="667" y="1"/>
                  </a:moveTo>
                  <a:cubicBezTo>
                    <a:pt x="297" y="1"/>
                    <a:pt x="0" y="297"/>
                    <a:pt x="0" y="667"/>
                  </a:cubicBezTo>
                  <a:lnTo>
                    <a:pt x="0" y="34906"/>
                  </a:lnTo>
                  <a:cubicBezTo>
                    <a:pt x="0" y="35276"/>
                    <a:pt x="297" y="35576"/>
                    <a:pt x="667" y="35576"/>
                  </a:cubicBezTo>
                  <a:lnTo>
                    <a:pt x="47359" y="35576"/>
                  </a:lnTo>
                  <a:cubicBezTo>
                    <a:pt x="47725" y="35576"/>
                    <a:pt x="48025" y="35276"/>
                    <a:pt x="48025" y="34910"/>
                  </a:cubicBezTo>
                  <a:lnTo>
                    <a:pt x="48025" y="667"/>
                  </a:lnTo>
                  <a:cubicBezTo>
                    <a:pt x="48025" y="297"/>
                    <a:pt x="47725" y="1"/>
                    <a:pt x="4735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36"/>
            <p:cNvSpPr/>
            <p:nvPr/>
          </p:nvSpPr>
          <p:spPr>
            <a:xfrm>
              <a:off x="1471275" y="3195775"/>
              <a:ext cx="466925" cy="155700"/>
            </a:xfrm>
            <a:custGeom>
              <a:avLst/>
              <a:gdLst/>
              <a:ahLst/>
              <a:cxnLst/>
              <a:rect l="l" t="t" r="r" b="b"/>
              <a:pathLst>
                <a:path w="18677" h="6228" extrusionOk="0">
                  <a:moveTo>
                    <a:pt x="1" y="0"/>
                  </a:moveTo>
                  <a:lnTo>
                    <a:pt x="1" y="6227"/>
                  </a:lnTo>
                  <a:lnTo>
                    <a:pt x="18677" y="6227"/>
                  </a:lnTo>
                  <a:lnTo>
                    <a:pt x="1867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36"/>
            <p:cNvSpPr/>
            <p:nvPr/>
          </p:nvSpPr>
          <p:spPr>
            <a:xfrm>
              <a:off x="1104425" y="3827600"/>
              <a:ext cx="1200650" cy="889400"/>
            </a:xfrm>
            <a:custGeom>
              <a:avLst/>
              <a:gdLst/>
              <a:ahLst/>
              <a:cxnLst/>
              <a:rect l="l" t="t" r="r" b="b"/>
              <a:pathLst>
                <a:path w="48026" h="35576" extrusionOk="0">
                  <a:moveTo>
                    <a:pt x="46693" y="1333"/>
                  </a:moveTo>
                  <a:lnTo>
                    <a:pt x="46693" y="34243"/>
                  </a:lnTo>
                  <a:lnTo>
                    <a:pt x="1333" y="34243"/>
                  </a:lnTo>
                  <a:lnTo>
                    <a:pt x="1333" y="1333"/>
                  </a:lnTo>
                  <a:close/>
                  <a:moveTo>
                    <a:pt x="667" y="0"/>
                  </a:moveTo>
                  <a:cubicBezTo>
                    <a:pt x="297" y="0"/>
                    <a:pt x="0" y="301"/>
                    <a:pt x="0" y="666"/>
                  </a:cubicBezTo>
                  <a:lnTo>
                    <a:pt x="0" y="34910"/>
                  </a:lnTo>
                  <a:cubicBezTo>
                    <a:pt x="0" y="35275"/>
                    <a:pt x="297" y="35576"/>
                    <a:pt x="667" y="35576"/>
                  </a:cubicBezTo>
                  <a:lnTo>
                    <a:pt x="47359" y="35576"/>
                  </a:lnTo>
                  <a:cubicBezTo>
                    <a:pt x="47725" y="35576"/>
                    <a:pt x="48025" y="35275"/>
                    <a:pt x="48025" y="34910"/>
                  </a:cubicBezTo>
                  <a:lnTo>
                    <a:pt x="48025" y="666"/>
                  </a:lnTo>
                  <a:cubicBezTo>
                    <a:pt x="48025" y="301"/>
                    <a:pt x="47725" y="0"/>
                    <a:pt x="473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36"/>
            <p:cNvSpPr/>
            <p:nvPr/>
          </p:nvSpPr>
          <p:spPr>
            <a:xfrm>
              <a:off x="1471275" y="4194450"/>
              <a:ext cx="466925" cy="155700"/>
            </a:xfrm>
            <a:custGeom>
              <a:avLst/>
              <a:gdLst/>
              <a:ahLst/>
              <a:cxnLst/>
              <a:rect l="l" t="t" r="r" b="b"/>
              <a:pathLst>
                <a:path w="18677" h="6228" extrusionOk="0">
                  <a:moveTo>
                    <a:pt x="1" y="1"/>
                  </a:moveTo>
                  <a:lnTo>
                    <a:pt x="1" y="6227"/>
                  </a:lnTo>
                  <a:lnTo>
                    <a:pt x="18677" y="6227"/>
                  </a:lnTo>
                  <a:lnTo>
                    <a:pt x="18677"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36"/>
            <p:cNvSpPr/>
            <p:nvPr/>
          </p:nvSpPr>
          <p:spPr>
            <a:xfrm>
              <a:off x="1831075" y="4763250"/>
              <a:ext cx="1982475" cy="580250"/>
            </a:xfrm>
            <a:custGeom>
              <a:avLst/>
              <a:gdLst/>
              <a:ahLst/>
              <a:cxnLst/>
              <a:rect l="l" t="t" r="r" b="b"/>
              <a:pathLst>
                <a:path w="79299" h="23210" extrusionOk="0">
                  <a:moveTo>
                    <a:pt x="68835" y="0"/>
                  </a:moveTo>
                  <a:cubicBezTo>
                    <a:pt x="54435" y="893"/>
                    <a:pt x="27655" y="12720"/>
                    <a:pt x="27655" y="12720"/>
                  </a:cubicBezTo>
                  <a:lnTo>
                    <a:pt x="0" y="23209"/>
                  </a:lnTo>
                  <a:lnTo>
                    <a:pt x="79299" y="23209"/>
                  </a:lnTo>
                  <a:lnTo>
                    <a:pt x="6883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36"/>
            <p:cNvSpPr/>
            <p:nvPr/>
          </p:nvSpPr>
          <p:spPr>
            <a:xfrm>
              <a:off x="1813650" y="4750675"/>
              <a:ext cx="2015150" cy="605350"/>
            </a:xfrm>
            <a:custGeom>
              <a:avLst/>
              <a:gdLst/>
              <a:ahLst/>
              <a:cxnLst/>
              <a:rect l="l" t="t" r="r" b="b"/>
              <a:pathLst>
                <a:path w="80606" h="24214" extrusionOk="0">
                  <a:moveTo>
                    <a:pt x="69218" y="1026"/>
                  </a:moveTo>
                  <a:lnTo>
                    <a:pt x="79225" y="23212"/>
                  </a:lnTo>
                  <a:lnTo>
                    <a:pt x="3423" y="23212"/>
                  </a:lnTo>
                  <a:lnTo>
                    <a:pt x="28531" y="13688"/>
                  </a:lnTo>
                  <a:lnTo>
                    <a:pt x="28557" y="13680"/>
                  </a:lnTo>
                  <a:cubicBezTo>
                    <a:pt x="28818" y="13562"/>
                    <a:pt x="54992" y="2067"/>
                    <a:pt x="69218" y="1026"/>
                  </a:cubicBezTo>
                  <a:close/>
                  <a:moveTo>
                    <a:pt x="69538" y="1"/>
                  </a:moveTo>
                  <a:cubicBezTo>
                    <a:pt x="69524" y="1"/>
                    <a:pt x="69511" y="1"/>
                    <a:pt x="69497" y="3"/>
                  </a:cubicBezTo>
                  <a:cubicBezTo>
                    <a:pt x="63484" y="377"/>
                    <a:pt x="54692" y="2637"/>
                    <a:pt x="43371" y="6726"/>
                  </a:cubicBezTo>
                  <a:cubicBezTo>
                    <a:pt x="35128" y="9704"/>
                    <a:pt x="28491" y="12613"/>
                    <a:pt x="28161" y="12761"/>
                  </a:cubicBezTo>
                  <a:lnTo>
                    <a:pt x="519" y="23242"/>
                  </a:lnTo>
                  <a:cubicBezTo>
                    <a:pt x="1" y="23442"/>
                    <a:pt x="140" y="24209"/>
                    <a:pt x="697" y="24213"/>
                  </a:cubicBezTo>
                  <a:lnTo>
                    <a:pt x="79996" y="24213"/>
                  </a:lnTo>
                  <a:cubicBezTo>
                    <a:pt x="80361" y="24213"/>
                    <a:pt x="80605" y="23839"/>
                    <a:pt x="80453" y="23503"/>
                  </a:cubicBezTo>
                  <a:lnTo>
                    <a:pt x="69989" y="294"/>
                  </a:lnTo>
                  <a:cubicBezTo>
                    <a:pt x="69908" y="115"/>
                    <a:pt x="69731" y="1"/>
                    <a:pt x="695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36"/>
            <p:cNvSpPr/>
            <p:nvPr/>
          </p:nvSpPr>
          <p:spPr>
            <a:xfrm>
              <a:off x="2423050" y="1584975"/>
              <a:ext cx="1587650" cy="1761450"/>
            </a:xfrm>
            <a:custGeom>
              <a:avLst/>
              <a:gdLst/>
              <a:ahLst/>
              <a:cxnLst/>
              <a:rect l="l" t="t" r="r" b="b"/>
              <a:pathLst>
                <a:path w="63506" h="70458" extrusionOk="0">
                  <a:moveTo>
                    <a:pt x="36573" y="0"/>
                  </a:moveTo>
                  <a:lnTo>
                    <a:pt x="31753" y="1415"/>
                  </a:lnTo>
                  <a:lnTo>
                    <a:pt x="47063" y="29767"/>
                  </a:lnTo>
                  <a:lnTo>
                    <a:pt x="47202" y="31182"/>
                  </a:lnTo>
                  <a:lnTo>
                    <a:pt x="1" y="50603"/>
                  </a:lnTo>
                  <a:cubicBezTo>
                    <a:pt x="1" y="50603"/>
                    <a:pt x="2622" y="70457"/>
                    <a:pt x="2966" y="70457"/>
                  </a:cubicBezTo>
                  <a:cubicBezTo>
                    <a:pt x="2971" y="70457"/>
                    <a:pt x="2975" y="70454"/>
                    <a:pt x="2979" y="70446"/>
                  </a:cubicBezTo>
                  <a:cubicBezTo>
                    <a:pt x="3262" y="69880"/>
                    <a:pt x="31470" y="53437"/>
                    <a:pt x="41394" y="47058"/>
                  </a:cubicBezTo>
                  <a:cubicBezTo>
                    <a:pt x="51313" y="40679"/>
                    <a:pt x="60954" y="37278"/>
                    <a:pt x="62230" y="35436"/>
                  </a:cubicBezTo>
                  <a:cubicBezTo>
                    <a:pt x="63505" y="33594"/>
                    <a:pt x="63362" y="30616"/>
                    <a:pt x="59395" y="26505"/>
                  </a:cubicBezTo>
                  <a:cubicBezTo>
                    <a:pt x="55424" y="22395"/>
                    <a:pt x="36573" y="0"/>
                    <a:pt x="3657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36"/>
            <p:cNvSpPr/>
            <p:nvPr/>
          </p:nvSpPr>
          <p:spPr>
            <a:xfrm>
              <a:off x="2423050" y="1612625"/>
              <a:ext cx="1368075" cy="1437725"/>
            </a:xfrm>
            <a:custGeom>
              <a:avLst/>
              <a:gdLst/>
              <a:ahLst/>
              <a:cxnLst/>
              <a:rect l="l" t="t" r="r" b="b"/>
              <a:pathLst>
                <a:path w="54723" h="57509" extrusionOk="0">
                  <a:moveTo>
                    <a:pt x="32802" y="0"/>
                  </a:moveTo>
                  <a:lnTo>
                    <a:pt x="31753" y="309"/>
                  </a:lnTo>
                  <a:lnTo>
                    <a:pt x="47059" y="28661"/>
                  </a:lnTo>
                  <a:lnTo>
                    <a:pt x="47202" y="30076"/>
                  </a:lnTo>
                  <a:lnTo>
                    <a:pt x="1" y="49497"/>
                  </a:lnTo>
                  <a:cubicBezTo>
                    <a:pt x="1" y="49497"/>
                    <a:pt x="48" y="49849"/>
                    <a:pt x="127" y="50450"/>
                  </a:cubicBezTo>
                  <a:lnTo>
                    <a:pt x="3201" y="57509"/>
                  </a:lnTo>
                  <a:lnTo>
                    <a:pt x="54723" y="31948"/>
                  </a:lnTo>
                  <a:lnTo>
                    <a:pt x="32802" y="0"/>
                  </a:ln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36"/>
            <p:cNvSpPr/>
            <p:nvPr/>
          </p:nvSpPr>
          <p:spPr>
            <a:xfrm>
              <a:off x="2410000" y="1572375"/>
              <a:ext cx="1603950" cy="1786600"/>
            </a:xfrm>
            <a:custGeom>
              <a:avLst/>
              <a:gdLst/>
              <a:ahLst/>
              <a:cxnLst/>
              <a:rect l="l" t="t" r="r" b="b"/>
              <a:pathLst>
                <a:path w="64158" h="71464" extrusionOk="0">
                  <a:moveTo>
                    <a:pt x="36921" y="1075"/>
                  </a:moveTo>
                  <a:cubicBezTo>
                    <a:pt x="39007" y="3548"/>
                    <a:pt x="55845" y="23513"/>
                    <a:pt x="59555" y="27358"/>
                  </a:cubicBezTo>
                  <a:cubicBezTo>
                    <a:pt x="62756" y="30676"/>
                    <a:pt x="63744" y="33619"/>
                    <a:pt x="62338" y="35653"/>
                  </a:cubicBezTo>
                  <a:cubicBezTo>
                    <a:pt x="61807" y="36424"/>
                    <a:pt x="59216" y="37700"/>
                    <a:pt x="55928" y="39315"/>
                  </a:cubicBezTo>
                  <a:cubicBezTo>
                    <a:pt x="52114" y="41196"/>
                    <a:pt x="46884" y="43774"/>
                    <a:pt x="41641" y="47140"/>
                  </a:cubicBezTo>
                  <a:cubicBezTo>
                    <a:pt x="36547" y="50414"/>
                    <a:pt x="26762" y="56267"/>
                    <a:pt x="18127" y="61427"/>
                  </a:cubicBezTo>
                  <a:cubicBezTo>
                    <a:pt x="14169" y="63795"/>
                    <a:pt x="10429" y="66029"/>
                    <a:pt x="7729" y="67671"/>
                  </a:cubicBezTo>
                  <a:cubicBezTo>
                    <a:pt x="5517" y="69012"/>
                    <a:pt x="4372" y="69726"/>
                    <a:pt x="3771" y="70127"/>
                  </a:cubicBezTo>
                  <a:cubicBezTo>
                    <a:pt x="3270" y="67601"/>
                    <a:pt x="1951" y="58091"/>
                    <a:pt x="1071" y="51420"/>
                  </a:cubicBezTo>
                  <a:lnTo>
                    <a:pt x="47916" y="32148"/>
                  </a:lnTo>
                  <a:cubicBezTo>
                    <a:pt x="48121" y="32061"/>
                    <a:pt x="48243" y="31852"/>
                    <a:pt x="48221" y="31634"/>
                  </a:cubicBezTo>
                  <a:lnTo>
                    <a:pt x="48081" y="30219"/>
                  </a:lnTo>
                  <a:cubicBezTo>
                    <a:pt x="48073" y="30153"/>
                    <a:pt x="48055" y="30088"/>
                    <a:pt x="48025" y="30031"/>
                  </a:cubicBezTo>
                  <a:lnTo>
                    <a:pt x="33006" y="2224"/>
                  </a:lnTo>
                  <a:lnTo>
                    <a:pt x="36921" y="1075"/>
                  </a:lnTo>
                  <a:close/>
                  <a:moveTo>
                    <a:pt x="37093" y="1"/>
                  </a:moveTo>
                  <a:cubicBezTo>
                    <a:pt x="37047" y="1"/>
                    <a:pt x="37001" y="7"/>
                    <a:pt x="36956" y="21"/>
                  </a:cubicBezTo>
                  <a:lnTo>
                    <a:pt x="32136" y="1440"/>
                  </a:lnTo>
                  <a:cubicBezTo>
                    <a:pt x="31831" y="1527"/>
                    <a:pt x="31687" y="1876"/>
                    <a:pt x="31840" y="2159"/>
                  </a:cubicBezTo>
                  <a:lnTo>
                    <a:pt x="47097" y="30419"/>
                  </a:lnTo>
                  <a:lnTo>
                    <a:pt x="47189" y="31364"/>
                  </a:lnTo>
                  <a:lnTo>
                    <a:pt x="335" y="50641"/>
                  </a:lnTo>
                  <a:cubicBezTo>
                    <a:pt x="122" y="50728"/>
                    <a:pt x="0" y="50946"/>
                    <a:pt x="26" y="51172"/>
                  </a:cubicBezTo>
                  <a:cubicBezTo>
                    <a:pt x="35" y="51220"/>
                    <a:pt x="688" y="56180"/>
                    <a:pt x="1380" y="61078"/>
                  </a:cubicBezTo>
                  <a:cubicBezTo>
                    <a:pt x="1781" y="63961"/>
                    <a:pt x="2121" y="66260"/>
                    <a:pt x="2382" y="67910"/>
                  </a:cubicBezTo>
                  <a:cubicBezTo>
                    <a:pt x="2539" y="68894"/>
                    <a:pt x="2665" y="69661"/>
                    <a:pt x="2769" y="70183"/>
                  </a:cubicBezTo>
                  <a:cubicBezTo>
                    <a:pt x="2926" y="71011"/>
                    <a:pt x="2996" y="71385"/>
                    <a:pt x="3405" y="71455"/>
                  </a:cubicBezTo>
                  <a:cubicBezTo>
                    <a:pt x="3431" y="71459"/>
                    <a:pt x="3462" y="71459"/>
                    <a:pt x="3488" y="71464"/>
                  </a:cubicBezTo>
                  <a:cubicBezTo>
                    <a:pt x="3645" y="71464"/>
                    <a:pt x="3797" y="71390"/>
                    <a:pt x="3893" y="71263"/>
                  </a:cubicBezTo>
                  <a:cubicBezTo>
                    <a:pt x="4516" y="70732"/>
                    <a:pt x="11378" y="66630"/>
                    <a:pt x="18641" y="62284"/>
                  </a:cubicBezTo>
                  <a:cubicBezTo>
                    <a:pt x="27285" y="57120"/>
                    <a:pt x="37074" y="51263"/>
                    <a:pt x="42186" y="47980"/>
                  </a:cubicBezTo>
                  <a:cubicBezTo>
                    <a:pt x="47376" y="44645"/>
                    <a:pt x="52575" y="42084"/>
                    <a:pt x="56372" y="40212"/>
                  </a:cubicBezTo>
                  <a:cubicBezTo>
                    <a:pt x="60052" y="38401"/>
                    <a:pt x="62482" y="37203"/>
                    <a:pt x="63161" y="36223"/>
                  </a:cubicBezTo>
                  <a:cubicBezTo>
                    <a:pt x="63945" y="35091"/>
                    <a:pt x="64158" y="33702"/>
                    <a:pt x="63784" y="32204"/>
                  </a:cubicBezTo>
                  <a:cubicBezTo>
                    <a:pt x="63357" y="30497"/>
                    <a:pt x="62177" y="28634"/>
                    <a:pt x="60274" y="26661"/>
                  </a:cubicBezTo>
                  <a:cubicBezTo>
                    <a:pt x="56364" y="22612"/>
                    <a:pt x="37666" y="404"/>
                    <a:pt x="37478" y="182"/>
                  </a:cubicBezTo>
                  <a:cubicBezTo>
                    <a:pt x="37379" y="66"/>
                    <a:pt x="37237" y="1"/>
                    <a:pt x="370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36"/>
            <p:cNvSpPr/>
            <p:nvPr/>
          </p:nvSpPr>
          <p:spPr>
            <a:xfrm>
              <a:off x="2844775" y="1318300"/>
              <a:ext cx="127600" cy="162525"/>
            </a:xfrm>
            <a:custGeom>
              <a:avLst/>
              <a:gdLst/>
              <a:ahLst/>
              <a:cxnLst/>
              <a:rect l="l" t="t" r="r" b="b"/>
              <a:pathLst>
                <a:path w="5104" h="6501" extrusionOk="0">
                  <a:moveTo>
                    <a:pt x="2661" y="0"/>
                  </a:moveTo>
                  <a:cubicBezTo>
                    <a:pt x="2157" y="0"/>
                    <a:pt x="1654" y="221"/>
                    <a:pt x="1276" y="883"/>
                  </a:cubicBezTo>
                  <a:cubicBezTo>
                    <a:pt x="140" y="2868"/>
                    <a:pt x="1" y="6126"/>
                    <a:pt x="710" y="6413"/>
                  </a:cubicBezTo>
                  <a:cubicBezTo>
                    <a:pt x="858" y="6472"/>
                    <a:pt x="1098" y="6500"/>
                    <a:pt x="1388" y="6500"/>
                  </a:cubicBezTo>
                  <a:cubicBezTo>
                    <a:pt x="2494" y="6500"/>
                    <a:pt x="4339" y="6093"/>
                    <a:pt x="4677" y="5420"/>
                  </a:cubicBezTo>
                  <a:cubicBezTo>
                    <a:pt x="5104" y="4567"/>
                    <a:pt x="4677" y="883"/>
                    <a:pt x="4677" y="883"/>
                  </a:cubicBezTo>
                  <a:cubicBezTo>
                    <a:pt x="4677" y="883"/>
                    <a:pt x="3669" y="0"/>
                    <a:pt x="266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36"/>
            <p:cNvSpPr/>
            <p:nvPr/>
          </p:nvSpPr>
          <p:spPr>
            <a:xfrm>
              <a:off x="2833450" y="1305875"/>
              <a:ext cx="151125" cy="187450"/>
            </a:xfrm>
            <a:custGeom>
              <a:avLst/>
              <a:gdLst/>
              <a:ahLst/>
              <a:cxnLst/>
              <a:rect l="l" t="t" r="r" b="b"/>
              <a:pathLst>
                <a:path w="6045" h="7498" extrusionOk="0">
                  <a:moveTo>
                    <a:pt x="3122" y="1003"/>
                  </a:moveTo>
                  <a:cubicBezTo>
                    <a:pt x="3684" y="1003"/>
                    <a:pt x="4323" y="1391"/>
                    <a:pt x="4660" y="1645"/>
                  </a:cubicBezTo>
                  <a:cubicBezTo>
                    <a:pt x="4838" y="3305"/>
                    <a:pt x="4899" y="5268"/>
                    <a:pt x="4686" y="5695"/>
                  </a:cubicBezTo>
                  <a:cubicBezTo>
                    <a:pt x="4612" y="5839"/>
                    <a:pt x="4133" y="6144"/>
                    <a:pt x="3153" y="6348"/>
                  </a:cubicBezTo>
                  <a:cubicBezTo>
                    <a:pt x="2640" y="6456"/>
                    <a:pt x="2177" y="6497"/>
                    <a:pt x="1843" y="6497"/>
                  </a:cubicBezTo>
                  <a:cubicBezTo>
                    <a:pt x="1638" y="6497"/>
                    <a:pt x="1481" y="6482"/>
                    <a:pt x="1390" y="6457"/>
                  </a:cubicBezTo>
                  <a:lnTo>
                    <a:pt x="1385" y="6457"/>
                  </a:lnTo>
                  <a:cubicBezTo>
                    <a:pt x="1076" y="6009"/>
                    <a:pt x="1168" y="3374"/>
                    <a:pt x="2165" y="1632"/>
                  </a:cubicBezTo>
                  <a:cubicBezTo>
                    <a:pt x="2369" y="1271"/>
                    <a:pt x="2622" y="1071"/>
                    <a:pt x="2936" y="1018"/>
                  </a:cubicBezTo>
                  <a:cubicBezTo>
                    <a:pt x="2996" y="1008"/>
                    <a:pt x="3059" y="1003"/>
                    <a:pt x="3122" y="1003"/>
                  </a:cubicBezTo>
                  <a:close/>
                  <a:moveTo>
                    <a:pt x="3122" y="1"/>
                  </a:moveTo>
                  <a:cubicBezTo>
                    <a:pt x="3006" y="1"/>
                    <a:pt x="2888" y="10"/>
                    <a:pt x="2770" y="30"/>
                  </a:cubicBezTo>
                  <a:cubicBezTo>
                    <a:pt x="2343" y="100"/>
                    <a:pt x="1742" y="348"/>
                    <a:pt x="1294" y="1136"/>
                  </a:cubicBezTo>
                  <a:cubicBezTo>
                    <a:pt x="306" y="2865"/>
                    <a:pt x="1" y="5543"/>
                    <a:pt x="401" y="6688"/>
                  </a:cubicBezTo>
                  <a:cubicBezTo>
                    <a:pt x="523" y="7041"/>
                    <a:pt x="719" y="7271"/>
                    <a:pt x="976" y="7376"/>
                  </a:cubicBezTo>
                  <a:cubicBezTo>
                    <a:pt x="1181" y="7459"/>
                    <a:pt x="1503" y="7498"/>
                    <a:pt x="1877" y="7498"/>
                  </a:cubicBezTo>
                  <a:cubicBezTo>
                    <a:pt x="3171" y="7498"/>
                    <a:pt x="5139" y="7023"/>
                    <a:pt x="5579" y="6144"/>
                  </a:cubicBezTo>
                  <a:cubicBezTo>
                    <a:pt x="6045" y="5207"/>
                    <a:pt x="5701" y="1968"/>
                    <a:pt x="5627" y="1328"/>
                  </a:cubicBezTo>
                  <a:cubicBezTo>
                    <a:pt x="5614" y="1201"/>
                    <a:pt x="5553" y="1088"/>
                    <a:pt x="5461" y="1010"/>
                  </a:cubicBezTo>
                  <a:cubicBezTo>
                    <a:pt x="5335" y="895"/>
                    <a:pt x="4278" y="1"/>
                    <a:pt x="312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36"/>
            <p:cNvSpPr/>
            <p:nvPr/>
          </p:nvSpPr>
          <p:spPr>
            <a:xfrm>
              <a:off x="2922725" y="1270950"/>
              <a:ext cx="145350" cy="178125"/>
            </a:xfrm>
            <a:custGeom>
              <a:avLst/>
              <a:gdLst/>
              <a:ahLst/>
              <a:cxnLst/>
              <a:rect l="l" t="t" r="r" b="b"/>
              <a:pathLst>
                <a:path w="5814" h="7125" extrusionOk="0">
                  <a:moveTo>
                    <a:pt x="2375" y="0"/>
                  </a:moveTo>
                  <a:cubicBezTo>
                    <a:pt x="2090" y="0"/>
                    <a:pt x="1813" y="68"/>
                    <a:pt x="1559" y="230"/>
                  </a:cubicBezTo>
                  <a:cubicBezTo>
                    <a:pt x="0" y="1222"/>
                    <a:pt x="427" y="6604"/>
                    <a:pt x="993" y="7031"/>
                  </a:cubicBezTo>
                  <a:cubicBezTo>
                    <a:pt x="1079" y="7096"/>
                    <a:pt x="1230" y="7125"/>
                    <a:pt x="1425" y="7125"/>
                  </a:cubicBezTo>
                  <a:cubicBezTo>
                    <a:pt x="2521" y="7125"/>
                    <a:pt x="5025" y="6218"/>
                    <a:pt x="5387" y="5616"/>
                  </a:cubicBezTo>
                  <a:cubicBezTo>
                    <a:pt x="5813" y="4911"/>
                    <a:pt x="5530" y="1788"/>
                    <a:pt x="5530" y="1788"/>
                  </a:cubicBezTo>
                  <a:cubicBezTo>
                    <a:pt x="5530" y="1788"/>
                    <a:pt x="3840" y="0"/>
                    <a:pt x="237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36"/>
            <p:cNvSpPr/>
            <p:nvPr/>
          </p:nvSpPr>
          <p:spPr>
            <a:xfrm>
              <a:off x="2921625" y="1258475"/>
              <a:ext cx="158325" cy="203175"/>
            </a:xfrm>
            <a:custGeom>
              <a:avLst/>
              <a:gdLst/>
              <a:ahLst/>
              <a:cxnLst/>
              <a:rect l="l" t="t" r="r" b="b"/>
              <a:pathLst>
                <a:path w="6333" h="8127" extrusionOk="0">
                  <a:moveTo>
                    <a:pt x="2416" y="1000"/>
                  </a:moveTo>
                  <a:cubicBezTo>
                    <a:pt x="3341" y="1000"/>
                    <a:pt x="4549" y="1978"/>
                    <a:pt x="5091" y="2509"/>
                  </a:cubicBezTo>
                  <a:cubicBezTo>
                    <a:pt x="5204" y="3903"/>
                    <a:pt x="5196" y="5531"/>
                    <a:pt x="5004" y="5858"/>
                  </a:cubicBezTo>
                  <a:cubicBezTo>
                    <a:pt x="4904" y="6006"/>
                    <a:pt x="4277" y="6389"/>
                    <a:pt x="3236" y="6738"/>
                  </a:cubicBezTo>
                  <a:cubicBezTo>
                    <a:pt x="2396" y="7022"/>
                    <a:pt x="1758" y="7126"/>
                    <a:pt x="1455" y="7126"/>
                  </a:cubicBezTo>
                  <a:cubicBezTo>
                    <a:pt x="1414" y="7126"/>
                    <a:pt x="1379" y="7124"/>
                    <a:pt x="1351" y="7121"/>
                  </a:cubicBezTo>
                  <a:cubicBezTo>
                    <a:pt x="1120" y="6633"/>
                    <a:pt x="837" y="4343"/>
                    <a:pt x="1185" y="2597"/>
                  </a:cubicBezTo>
                  <a:cubicBezTo>
                    <a:pt x="1338" y="1848"/>
                    <a:pt x="1581" y="1334"/>
                    <a:pt x="1873" y="1147"/>
                  </a:cubicBezTo>
                  <a:cubicBezTo>
                    <a:pt x="2035" y="1044"/>
                    <a:pt x="2219" y="1000"/>
                    <a:pt x="2416" y="1000"/>
                  </a:cubicBezTo>
                  <a:close/>
                  <a:moveTo>
                    <a:pt x="2418" y="1"/>
                  </a:moveTo>
                  <a:cubicBezTo>
                    <a:pt x="1957" y="1"/>
                    <a:pt x="1600" y="138"/>
                    <a:pt x="1338" y="306"/>
                  </a:cubicBezTo>
                  <a:cubicBezTo>
                    <a:pt x="349" y="933"/>
                    <a:pt x="84" y="2653"/>
                    <a:pt x="31" y="3981"/>
                  </a:cubicBezTo>
                  <a:cubicBezTo>
                    <a:pt x="1" y="4778"/>
                    <a:pt x="40" y="5579"/>
                    <a:pt x="153" y="6367"/>
                  </a:cubicBezTo>
                  <a:cubicBezTo>
                    <a:pt x="340" y="7635"/>
                    <a:pt x="619" y="7844"/>
                    <a:pt x="737" y="7931"/>
                  </a:cubicBezTo>
                  <a:cubicBezTo>
                    <a:pt x="911" y="8061"/>
                    <a:pt x="1146" y="8127"/>
                    <a:pt x="1468" y="8127"/>
                  </a:cubicBezTo>
                  <a:cubicBezTo>
                    <a:pt x="1743" y="8118"/>
                    <a:pt x="2017" y="8087"/>
                    <a:pt x="2287" y="8031"/>
                  </a:cubicBezTo>
                  <a:cubicBezTo>
                    <a:pt x="3275" y="7835"/>
                    <a:pt x="5405" y="7130"/>
                    <a:pt x="5862" y="6372"/>
                  </a:cubicBezTo>
                  <a:cubicBezTo>
                    <a:pt x="6332" y="5584"/>
                    <a:pt x="6141" y="3010"/>
                    <a:pt x="6071" y="2240"/>
                  </a:cubicBezTo>
                  <a:cubicBezTo>
                    <a:pt x="6062" y="2126"/>
                    <a:pt x="6014" y="2022"/>
                    <a:pt x="5936" y="1943"/>
                  </a:cubicBezTo>
                  <a:cubicBezTo>
                    <a:pt x="5483" y="1478"/>
                    <a:pt x="4982" y="1068"/>
                    <a:pt x="4442" y="715"/>
                  </a:cubicBezTo>
                  <a:cubicBezTo>
                    <a:pt x="3619" y="184"/>
                    <a:pt x="2949" y="1"/>
                    <a:pt x="241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36"/>
            <p:cNvSpPr/>
            <p:nvPr/>
          </p:nvSpPr>
          <p:spPr>
            <a:xfrm>
              <a:off x="3007750" y="1244775"/>
              <a:ext cx="187900" cy="196625"/>
            </a:xfrm>
            <a:custGeom>
              <a:avLst/>
              <a:gdLst/>
              <a:ahLst/>
              <a:cxnLst/>
              <a:rect l="l" t="t" r="r" b="b"/>
              <a:pathLst>
                <a:path w="7516" h="7865" extrusionOk="0">
                  <a:moveTo>
                    <a:pt x="3405" y="1"/>
                  </a:moveTo>
                  <a:cubicBezTo>
                    <a:pt x="1420" y="1"/>
                    <a:pt x="0" y="7085"/>
                    <a:pt x="710" y="7651"/>
                  </a:cubicBezTo>
                  <a:cubicBezTo>
                    <a:pt x="899" y="7803"/>
                    <a:pt x="1368" y="7864"/>
                    <a:pt x="1962" y="7864"/>
                  </a:cubicBezTo>
                  <a:cubicBezTo>
                    <a:pt x="3598" y="7864"/>
                    <a:pt x="6175" y="7399"/>
                    <a:pt x="6379" y="7085"/>
                  </a:cubicBezTo>
                  <a:cubicBezTo>
                    <a:pt x="6662" y="6659"/>
                    <a:pt x="7516" y="2975"/>
                    <a:pt x="7516" y="2975"/>
                  </a:cubicBezTo>
                  <a:cubicBezTo>
                    <a:pt x="7516" y="2975"/>
                    <a:pt x="5387" y="1"/>
                    <a:pt x="340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36"/>
            <p:cNvSpPr/>
            <p:nvPr/>
          </p:nvSpPr>
          <p:spPr>
            <a:xfrm>
              <a:off x="3005125" y="1232250"/>
              <a:ext cx="203500" cy="221675"/>
            </a:xfrm>
            <a:custGeom>
              <a:avLst/>
              <a:gdLst/>
              <a:ahLst/>
              <a:cxnLst/>
              <a:rect l="l" t="t" r="r" b="b"/>
              <a:pathLst>
                <a:path w="8140" h="8867" extrusionOk="0">
                  <a:moveTo>
                    <a:pt x="3510" y="998"/>
                  </a:moveTo>
                  <a:cubicBezTo>
                    <a:pt x="4821" y="998"/>
                    <a:pt x="6419" y="2722"/>
                    <a:pt x="7081" y="3585"/>
                  </a:cubicBezTo>
                  <a:cubicBezTo>
                    <a:pt x="6711" y="5161"/>
                    <a:pt x="6271" y="6859"/>
                    <a:pt x="6097" y="7255"/>
                  </a:cubicBezTo>
                  <a:cubicBezTo>
                    <a:pt x="5831" y="7377"/>
                    <a:pt x="4882" y="7612"/>
                    <a:pt x="3641" y="7756"/>
                  </a:cubicBezTo>
                  <a:cubicBezTo>
                    <a:pt x="2979" y="7833"/>
                    <a:pt x="2449" y="7862"/>
                    <a:pt x="2048" y="7862"/>
                  </a:cubicBezTo>
                  <a:cubicBezTo>
                    <a:pt x="1589" y="7862"/>
                    <a:pt x="1298" y="7824"/>
                    <a:pt x="1168" y="7778"/>
                  </a:cubicBezTo>
                  <a:cubicBezTo>
                    <a:pt x="967" y="7112"/>
                    <a:pt x="1512" y="3576"/>
                    <a:pt x="2639" y="1778"/>
                  </a:cubicBezTo>
                  <a:cubicBezTo>
                    <a:pt x="2949" y="1281"/>
                    <a:pt x="3266" y="998"/>
                    <a:pt x="3510" y="998"/>
                  </a:cubicBezTo>
                  <a:close/>
                  <a:moveTo>
                    <a:pt x="3506" y="1"/>
                  </a:moveTo>
                  <a:cubicBezTo>
                    <a:pt x="2526" y="1"/>
                    <a:pt x="1673" y="1020"/>
                    <a:pt x="967" y="3036"/>
                  </a:cubicBezTo>
                  <a:cubicBezTo>
                    <a:pt x="602" y="4085"/>
                    <a:pt x="345" y="5165"/>
                    <a:pt x="205" y="6267"/>
                  </a:cubicBezTo>
                  <a:cubicBezTo>
                    <a:pt x="1" y="7909"/>
                    <a:pt x="258" y="8348"/>
                    <a:pt x="501" y="8544"/>
                  </a:cubicBezTo>
                  <a:cubicBezTo>
                    <a:pt x="806" y="8784"/>
                    <a:pt x="1425" y="8867"/>
                    <a:pt x="2108" y="8867"/>
                  </a:cubicBezTo>
                  <a:cubicBezTo>
                    <a:pt x="2979" y="8867"/>
                    <a:pt x="3954" y="8736"/>
                    <a:pt x="4499" y="8649"/>
                  </a:cubicBezTo>
                  <a:cubicBezTo>
                    <a:pt x="6593" y="8327"/>
                    <a:pt x="6807" y="8000"/>
                    <a:pt x="6898" y="7865"/>
                  </a:cubicBezTo>
                  <a:cubicBezTo>
                    <a:pt x="7203" y="7412"/>
                    <a:pt x="7843" y="4725"/>
                    <a:pt x="8104" y="3589"/>
                  </a:cubicBezTo>
                  <a:cubicBezTo>
                    <a:pt x="8139" y="3450"/>
                    <a:pt x="8109" y="3302"/>
                    <a:pt x="8026" y="3184"/>
                  </a:cubicBezTo>
                  <a:cubicBezTo>
                    <a:pt x="7934" y="3053"/>
                    <a:pt x="5722" y="1"/>
                    <a:pt x="350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36"/>
            <p:cNvSpPr/>
            <p:nvPr/>
          </p:nvSpPr>
          <p:spPr>
            <a:xfrm>
              <a:off x="3092875" y="1244325"/>
              <a:ext cx="205550" cy="199475"/>
            </a:xfrm>
            <a:custGeom>
              <a:avLst/>
              <a:gdLst/>
              <a:ahLst/>
              <a:cxnLst/>
              <a:rect l="l" t="t" r="r" b="b"/>
              <a:pathLst>
                <a:path w="8222" h="7979" extrusionOk="0">
                  <a:moveTo>
                    <a:pt x="5453" y="1"/>
                  </a:moveTo>
                  <a:cubicBezTo>
                    <a:pt x="5385" y="1"/>
                    <a:pt x="5315" y="7"/>
                    <a:pt x="5243" y="19"/>
                  </a:cubicBezTo>
                  <a:cubicBezTo>
                    <a:pt x="2691" y="445"/>
                    <a:pt x="0" y="6398"/>
                    <a:pt x="140" y="7391"/>
                  </a:cubicBezTo>
                  <a:cubicBezTo>
                    <a:pt x="207" y="7855"/>
                    <a:pt x="1975" y="7978"/>
                    <a:pt x="3841" y="7978"/>
                  </a:cubicBezTo>
                  <a:cubicBezTo>
                    <a:pt x="5968" y="7978"/>
                    <a:pt x="8221" y="7817"/>
                    <a:pt x="8221" y="7817"/>
                  </a:cubicBezTo>
                  <a:cubicBezTo>
                    <a:pt x="8221" y="6988"/>
                    <a:pt x="7818" y="1"/>
                    <a:pt x="545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36"/>
            <p:cNvSpPr/>
            <p:nvPr/>
          </p:nvSpPr>
          <p:spPr>
            <a:xfrm>
              <a:off x="3081325" y="1231750"/>
              <a:ext cx="229625" cy="224450"/>
            </a:xfrm>
            <a:custGeom>
              <a:avLst/>
              <a:gdLst/>
              <a:ahLst/>
              <a:cxnLst/>
              <a:rect l="l" t="t" r="r" b="b"/>
              <a:pathLst>
                <a:path w="9185" h="8978" extrusionOk="0">
                  <a:moveTo>
                    <a:pt x="5917" y="1007"/>
                  </a:moveTo>
                  <a:cubicBezTo>
                    <a:pt x="6092" y="1007"/>
                    <a:pt x="6254" y="1073"/>
                    <a:pt x="6419" y="1210"/>
                  </a:cubicBezTo>
                  <a:cubicBezTo>
                    <a:pt x="6998" y="1706"/>
                    <a:pt x="7503" y="3021"/>
                    <a:pt x="7834" y="4911"/>
                  </a:cubicBezTo>
                  <a:cubicBezTo>
                    <a:pt x="8000" y="5886"/>
                    <a:pt x="8109" y="6866"/>
                    <a:pt x="8165" y="7850"/>
                  </a:cubicBezTo>
                  <a:cubicBezTo>
                    <a:pt x="6747" y="7943"/>
                    <a:pt x="5475" y="7983"/>
                    <a:pt x="4408" y="7983"/>
                  </a:cubicBezTo>
                  <a:cubicBezTo>
                    <a:pt x="2668" y="7983"/>
                    <a:pt x="1478" y="7876"/>
                    <a:pt x="1102" y="7711"/>
                  </a:cubicBezTo>
                  <a:lnTo>
                    <a:pt x="1102" y="7706"/>
                  </a:lnTo>
                  <a:cubicBezTo>
                    <a:pt x="1159" y="7232"/>
                    <a:pt x="1655" y="5808"/>
                    <a:pt x="2592" y="4223"/>
                  </a:cubicBezTo>
                  <a:cubicBezTo>
                    <a:pt x="3698" y="2337"/>
                    <a:pt x="4860" y="1171"/>
                    <a:pt x="5788" y="1018"/>
                  </a:cubicBezTo>
                  <a:cubicBezTo>
                    <a:pt x="5832" y="1011"/>
                    <a:pt x="5875" y="1007"/>
                    <a:pt x="5917" y="1007"/>
                  </a:cubicBezTo>
                  <a:close/>
                  <a:moveTo>
                    <a:pt x="5911" y="1"/>
                  </a:moveTo>
                  <a:cubicBezTo>
                    <a:pt x="5815" y="1"/>
                    <a:pt x="5719" y="9"/>
                    <a:pt x="5622" y="25"/>
                  </a:cubicBezTo>
                  <a:cubicBezTo>
                    <a:pt x="4033" y="291"/>
                    <a:pt x="2618" y="2194"/>
                    <a:pt x="1712" y="3740"/>
                  </a:cubicBezTo>
                  <a:cubicBezTo>
                    <a:pt x="841" y="5229"/>
                    <a:pt x="1" y="7219"/>
                    <a:pt x="110" y="7959"/>
                  </a:cubicBezTo>
                  <a:cubicBezTo>
                    <a:pt x="201" y="8603"/>
                    <a:pt x="924" y="8978"/>
                    <a:pt x="4268" y="8978"/>
                  </a:cubicBezTo>
                  <a:cubicBezTo>
                    <a:pt x="4407" y="8978"/>
                    <a:pt x="4551" y="8978"/>
                    <a:pt x="4699" y="8974"/>
                  </a:cubicBezTo>
                  <a:cubicBezTo>
                    <a:pt x="6693" y="8956"/>
                    <a:pt x="8696" y="8812"/>
                    <a:pt x="8718" y="8812"/>
                  </a:cubicBezTo>
                  <a:cubicBezTo>
                    <a:pt x="8980" y="8795"/>
                    <a:pt x="9184" y="8577"/>
                    <a:pt x="9184" y="8316"/>
                  </a:cubicBezTo>
                  <a:cubicBezTo>
                    <a:pt x="9184" y="8255"/>
                    <a:pt x="9023" y="2107"/>
                    <a:pt x="7064" y="443"/>
                  </a:cubicBezTo>
                  <a:cubicBezTo>
                    <a:pt x="6717" y="153"/>
                    <a:pt x="6324" y="1"/>
                    <a:pt x="591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36"/>
            <p:cNvSpPr/>
            <p:nvPr/>
          </p:nvSpPr>
          <p:spPr>
            <a:xfrm>
              <a:off x="3603100" y="2364525"/>
              <a:ext cx="248125" cy="63950"/>
            </a:xfrm>
            <a:custGeom>
              <a:avLst/>
              <a:gdLst/>
              <a:ahLst/>
              <a:cxnLst/>
              <a:rect l="l" t="t" r="r" b="b"/>
              <a:pathLst>
                <a:path w="9925" h="2558" extrusionOk="0">
                  <a:moveTo>
                    <a:pt x="0" y="0"/>
                  </a:moveTo>
                  <a:cubicBezTo>
                    <a:pt x="1" y="0"/>
                    <a:pt x="6858" y="2557"/>
                    <a:pt x="9705" y="2557"/>
                  </a:cubicBezTo>
                  <a:cubicBezTo>
                    <a:pt x="9781" y="2557"/>
                    <a:pt x="9854" y="2556"/>
                    <a:pt x="9924" y="2552"/>
                  </a:cubicBez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36"/>
            <p:cNvSpPr/>
            <p:nvPr/>
          </p:nvSpPr>
          <p:spPr>
            <a:xfrm>
              <a:off x="3588625" y="2351850"/>
              <a:ext cx="275650" cy="89100"/>
            </a:xfrm>
            <a:custGeom>
              <a:avLst/>
              <a:gdLst/>
              <a:ahLst/>
              <a:cxnLst/>
              <a:rect l="l" t="t" r="r" b="b"/>
              <a:pathLst>
                <a:path w="11026" h="3564" extrusionOk="0">
                  <a:moveTo>
                    <a:pt x="568" y="1"/>
                  </a:moveTo>
                  <a:cubicBezTo>
                    <a:pt x="365" y="1"/>
                    <a:pt x="174" y="125"/>
                    <a:pt x="100" y="329"/>
                  </a:cubicBezTo>
                  <a:cubicBezTo>
                    <a:pt x="0" y="590"/>
                    <a:pt x="140" y="886"/>
                    <a:pt x="405" y="977"/>
                  </a:cubicBezTo>
                  <a:cubicBezTo>
                    <a:pt x="697" y="1086"/>
                    <a:pt x="7385" y="3564"/>
                    <a:pt x="10294" y="3564"/>
                  </a:cubicBezTo>
                  <a:cubicBezTo>
                    <a:pt x="10377" y="3564"/>
                    <a:pt x="10455" y="3564"/>
                    <a:pt x="10529" y="3560"/>
                  </a:cubicBezTo>
                  <a:cubicBezTo>
                    <a:pt x="10808" y="3546"/>
                    <a:pt x="11026" y="3311"/>
                    <a:pt x="11013" y="3033"/>
                  </a:cubicBezTo>
                  <a:cubicBezTo>
                    <a:pt x="10996" y="2761"/>
                    <a:pt x="10774" y="2557"/>
                    <a:pt x="10509" y="2557"/>
                  </a:cubicBezTo>
                  <a:cubicBezTo>
                    <a:pt x="10499" y="2557"/>
                    <a:pt x="10488" y="2557"/>
                    <a:pt x="10477" y="2558"/>
                  </a:cubicBezTo>
                  <a:cubicBezTo>
                    <a:pt x="10411" y="2562"/>
                    <a:pt x="10342" y="2563"/>
                    <a:pt x="10270" y="2563"/>
                  </a:cubicBezTo>
                  <a:cubicBezTo>
                    <a:pt x="7560" y="2563"/>
                    <a:pt x="826" y="67"/>
                    <a:pt x="754" y="37"/>
                  </a:cubicBezTo>
                  <a:cubicBezTo>
                    <a:pt x="693" y="12"/>
                    <a:pt x="630" y="1"/>
                    <a:pt x="5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36"/>
            <p:cNvSpPr/>
            <p:nvPr/>
          </p:nvSpPr>
          <p:spPr>
            <a:xfrm>
              <a:off x="1393675" y="2591275"/>
              <a:ext cx="1235800" cy="2764850"/>
            </a:xfrm>
            <a:custGeom>
              <a:avLst/>
              <a:gdLst/>
              <a:ahLst/>
              <a:cxnLst/>
              <a:rect l="l" t="t" r="r" b="b"/>
              <a:pathLst>
                <a:path w="49432" h="110594" extrusionOk="0">
                  <a:moveTo>
                    <a:pt x="36077" y="0"/>
                  </a:moveTo>
                  <a:cubicBezTo>
                    <a:pt x="36077" y="0"/>
                    <a:pt x="29131" y="1847"/>
                    <a:pt x="22042" y="8509"/>
                  </a:cubicBezTo>
                  <a:cubicBezTo>
                    <a:pt x="14958" y="15171"/>
                    <a:pt x="8718" y="26649"/>
                    <a:pt x="6310" y="37566"/>
                  </a:cubicBezTo>
                  <a:cubicBezTo>
                    <a:pt x="3897" y="48478"/>
                    <a:pt x="636" y="82072"/>
                    <a:pt x="636" y="90864"/>
                  </a:cubicBezTo>
                  <a:cubicBezTo>
                    <a:pt x="636" y="99651"/>
                    <a:pt x="0" y="110567"/>
                    <a:pt x="0" y="110567"/>
                  </a:cubicBezTo>
                  <a:cubicBezTo>
                    <a:pt x="3397" y="110567"/>
                    <a:pt x="6792" y="110565"/>
                    <a:pt x="10188" y="110565"/>
                  </a:cubicBezTo>
                  <a:cubicBezTo>
                    <a:pt x="15281" y="110565"/>
                    <a:pt x="20374" y="110570"/>
                    <a:pt x="25469" y="110593"/>
                  </a:cubicBezTo>
                  <a:cubicBezTo>
                    <a:pt x="26627" y="110589"/>
                    <a:pt x="27790" y="110485"/>
                    <a:pt x="28935" y="110284"/>
                  </a:cubicBezTo>
                  <a:cubicBezTo>
                    <a:pt x="36634" y="108982"/>
                    <a:pt x="46497" y="103696"/>
                    <a:pt x="49432" y="97021"/>
                  </a:cubicBezTo>
                  <a:cubicBezTo>
                    <a:pt x="47198" y="85473"/>
                    <a:pt x="44437" y="69200"/>
                    <a:pt x="44437" y="59251"/>
                  </a:cubicBezTo>
                  <a:cubicBezTo>
                    <a:pt x="44437" y="42525"/>
                    <a:pt x="48831" y="33028"/>
                    <a:pt x="46845" y="21690"/>
                  </a:cubicBezTo>
                  <a:cubicBezTo>
                    <a:pt x="44864" y="10351"/>
                    <a:pt x="40609" y="2979"/>
                    <a:pt x="3607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36"/>
            <p:cNvSpPr/>
            <p:nvPr/>
          </p:nvSpPr>
          <p:spPr>
            <a:xfrm>
              <a:off x="1393675" y="2591375"/>
              <a:ext cx="1235800" cy="2764750"/>
            </a:xfrm>
            <a:custGeom>
              <a:avLst/>
              <a:gdLst/>
              <a:ahLst/>
              <a:cxnLst/>
              <a:rect l="l" t="t" r="r" b="b"/>
              <a:pathLst>
                <a:path w="49432" h="110590" extrusionOk="0">
                  <a:moveTo>
                    <a:pt x="36072" y="1"/>
                  </a:moveTo>
                  <a:cubicBezTo>
                    <a:pt x="36072" y="1"/>
                    <a:pt x="29127" y="1843"/>
                    <a:pt x="22042" y="8505"/>
                  </a:cubicBezTo>
                  <a:cubicBezTo>
                    <a:pt x="14953" y="15167"/>
                    <a:pt x="8718" y="26650"/>
                    <a:pt x="6305" y="37562"/>
                  </a:cubicBezTo>
                  <a:cubicBezTo>
                    <a:pt x="3897" y="48478"/>
                    <a:pt x="636" y="82068"/>
                    <a:pt x="636" y="90860"/>
                  </a:cubicBezTo>
                  <a:cubicBezTo>
                    <a:pt x="636" y="99647"/>
                    <a:pt x="0" y="110563"/>
                    <a:pt x="0" y="110563"/>
                  </a:cubicBezTo>
                  <a:cubicBezTo>
                    <a:pt x="3397" y="110563"/>
                    <a:pt x="6792" y="110561"/>
                    <a:pt x="10188" y="110561"/>
                  </a:cubicBezTo>
                  <a:cubicBezTo>
                    <a:pt x="15281" y="110561"/>
                    <a:pt x="20374" y="110566"/>
                    <a:pt x="25469" y="110589"/>
                  </a:cubicBezTo>
                  <a:cubicBezTo>
                    <a:pt x="26627" y="110585"/>
                    <a:pt x="27790" y="110481"/>
                    <a:pt x="28935" y="110280"/>
                  </a:cubicBezTo>
                  <a:cubicBezTo>
                    <a:pt x="36634" y="108978"/>
                    <a:pt x="46497" y="103692"/>
                    <a:pt x="49432" y="97017"/>
                  </a:cubicBezTo>
                  <a:lnTo>
                    <a:pt x="49432" y="97017"/>
                  </a:lnTo>
                  <a:cubicBezTo>
                    <a:pt x="45121" y="100679"/>
                    <a:pt x="25700" y="107851"/>
                    <a:pt x="22861" y="108482"/>
                  </a:cubicBezTo>
                  <a:cubicBezTo>
                    <a:pt x="22722" y="108513"/>
                    <a:pt x="22594" y="108528"/>
                    <a:pt x="22476" y="108528"/>
                  </a:cubicBezTo>
                  <a:cubicBezTo>
                    <a:pt x="20183" y="108528"/>
                    <a:pt x="21814" y="102829"/>
                    <a:pt x="26013" y="97134"/>
                  </a:cubicBezTo>
                  <a:cubicBezTo>
                    <a:pt x="27182" y="95548"/>
                    <a:pt x="27355" y="94958"/>
                    <a:pt x="26949" y="94958"/>
                  </a:cubicBezTo>
                  <a:cubicBezTo>
                    <a:pt x="25823" y="94958"/>
                    <a:pt x="20237" y="99509"/>
                    <a:pt x="19081" y="99973"/>
                  </a:cubicBezTo>
                  <a:cubicBezTo>
                    <a:pt x="19042" y="99989"/>
                    <a:pt x="19006" y="99997"/>
                    <a:pt x="18971" y="99997"/>
                  </a:cubicBezTo>
                  <a:cubicBezTo>
                    <a:pt x="17613" y="99997"/>
                    <a:pt x="19708" y="88164"/>
                    <a:pt x="19708" y="82325"/>
                  </a:cubicBezTo>
                  <a:cubicBezTo>
                    <a:pt x="19708" y="76338"/>
                    <a:pt x="25382" y="25287"/>
                    <a:pt x="25382" y="25287"/>
                  </a:cubicBezTo>
                  <a:lnTo>
                    <a:pt x="36094" y="5753"/>
                  </a:lnTo>
                  <a:lnTo>
                    <a:pt x="39760" y="3523"/>
                  </a:lnTo>
                  <a:cubicBezTo>
                    <a:pt x="38580" y="2017"/>
                    <a:pt x="37339" y="832"/>
                    <a:pt x="36072" y="1"/>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36"/>
            <p:cNvSpPr/>
            <p:nvPr/>
          </p:nvSpPr>
          <p:spPr>
            <a:xfrm>
              <a:off x="1380825" y="2578775"/>
              <a:ext cx="1261375" cy="2789875"/>
            </a:xfrm>
            <a:custGeom>
              <a:avLst/>
              <a:gdLst/>
              <a:ahLst/>
              <a:cxnLst/>
              <a:rect l="l" t="t" r="r" b="b"/>
              <a:pathLst>
                <a:path w="50455" h="111595" extrusionOk="0">
                  <a:moveTo>
                    <a:pt x="36503" y="1049"/>
                  </a:moveTo>
                  <a:cubicBezTo>
                    <a:pt x="38698" y="2551"/>
                    <a:pt x="40762" y="5103"/>
                    <a:pt x="42486" y="8438"/>
                  </a:cubicBezTo>
                  <a:cubicBezTo>
                    <a:pt x="44450" y="12240"/>
                    <a:pt x="45926" y="16895"/>
                    <a:pt x="46867" y="22277"/>
                  </a:cubicBezTo>
                  <a:cubicBezTo>
                    <a:pt x="47942" y="28425"/>
                    <a:pt x="47111" y="34081"/>
                    <a:pt x="46148" y="40635"/>
                  </a:cubicBezTo>
                  <a:cubicBezTo>
                    <a:pt x="45352" y="46047"/>
                    <a:pt x="44450" y="52178"/>
                    <a:pt x="44450" y="59751"/>
                  </a:cubicBezTo>
                  <a:cubicBezTo>
                    <a:pt x="44450" y="69635"/>
                    <a:pt x="47150" y="85681"/>
                    <a:pt x="49423" y="97460"/>
                  </a:cubicBezTo>
                  <a:cubicBezTo>
                    <a:pt x="48086" y="100386"/>
                    <a:pt x="45182" y="103321"/>
                    <a:pt x="41224" y="105742"/>
                  </a:cubicBezTo>
                  <a:cubicBezTo>
                    <a:pt x="37562" y="107980"/>
                    <a:pt x="33242" y="109639"/>
                    <a:pt x="29367" y="110292"/>
                  </a:cubicBezTo>
                  <a:cubicBezTo>
                    <a:pt x="28247" y="110488"/>
                    <a:pt x="27115" y="110588"/>
                    <a:pt x="25983" y="110593"/>
                  </a:cubicBezTo>
                  <a:cubicBezTo>
                    <a:pt x="20427" y="110567"/>
                    <a:pt x="14797" y="110562"/>
                    <a:pt x="9271" y="110562"/>
                  </a:cubicBezTo>
                  <a:lnTo>
                    <a:pt x="1041" y="110562"/>
                  </a:lnTo>
                  <a:cubicBezTo>
                    <a:pt x="1167" y="108272"/>
                    <a:pt x="1651" y="98966"/>
                    <a:pt x="1651" y="91359"/>
                  </a:cubicBezTo>
                  <a:cubicBezTo>
                    <a:pt x="1651" y="82711"/>
                    <a:pt x="4877" y="49178"/>
                    <a:pt x="7307" y="38170"/>
                  </a:cubicBezTo>
                  <a:cubicBezTo>
                    <a:pt x="8478" y="32871"/>
                    <a:pt x="10573" y="27341"/>
                    <a:pt x="13373" y="22181"/>
                  </a:cubicBezTo>
                  <a:cubicBezTo>
                    <a:pt x="16160" y="17038"/>
                    <a:pt x="19452" y="12610"/>
                    <a:pt x="22896" y="9370"/>
                  </a:cubicBezTo>
                  <a:cubicBezTo>
                    <a:pt x="26501" y="5983"/>
                    <a:pt x="30068" y="3884"/>
                    <a:pt x="32423" y="2717"/>
                  </a:cubicBezTo>
                  <a:cubicBezTo>
                    <a:pt x="34457" y="1711"/>
                    <a:pt x="35968" y="1210"/>
                    <a:pt x="36503" y="1049"/>
                  </a:cubicBezTo>
                  <a:close/>
                  <a:moveTo>
                    <a:pt x="36587" y="1"/>
                  </a:moveTo>
                  <a:cubicBezTo>
                    <a:pt x="36544" y="1"/>
                    <a:pt x="36501" y="6"/>
                    <a:pt x="36460" y="17"/>
                  </a:cubicBezTo>
                  <a:cubicBezTo>
                    <a:pt x="36172" y="95"/>
                    <a:pt x="29310" y="1972"/>
                    <a:pt x="22212" y="8643"/>
                  </a:cubicBezTo>
                  <a:cubicBezTo>
                    <a:pt x="15001" y="15423"/>
                    <a:pt x="8766" y="26927"/>
                    <a:pt x="6332" y="37957"/>
                  </a:cubicBezTo>
                  <a:cubicBezTo>
                    <a:pt x="3893" y="49008"/>
                    <a:pt x="649" y="82677"/>
                    <a:pt x="649" y="91359"/>
                  </a:cubicBezTo>
                  <a:cubicBezTo>
                    <a:pt x="649" y="100033"/>
                    <a:pt x="22" y="110928"/>
                    <a:pt x="18" y="111037"/>
                  </a:cubicBezTo>
                  <a:cubicBezTo>
                    <a:pt x="0" y="111320"/>
                    <a:pt x="227" y="111564"/>
                    <a:pt x="514" y="111564"/>
                  </a:cubicBezTo>
                  <a:lnTo>
                    <a:pt x="4916" y="111564"/>
                  </a:lnTo>
                  <a:cubicBezTo>
                    <a:pt x="6297" y="111564"/>
                    <a:pt x="7687" y="111564"/>
                    <a:pt x="9083" y="111564"/>
                  </a:cubicBezTo>
                  <a:cubicBezTo>
                    <a:pt x="14668" y="111564"/>
                    <a:pt x="20360" y="111566"/>
                    <a:pt x="25979" y="111594"/>
                  </a:cubicBezTo>
                  <a:lnTo>
                    <a:pt x="26048" y="111594"/>
                  </a:lnTo>
                  <a:cubicBezTo>
                    <a:pt x="27215" y="111581"/>
                    <a:pt x="28378" y="111477"/>
                    <a:pt x="29532" y="111276"/>
                  </a:cubicBezTo>
                  <a:cubicBezTo>
                    <a:pt x="37448" y="109940"/>
                    <a:pt x="47416" y="104505"/>
                    <a:pt x="50403" y="97721"/>
                  </a:cubicBezTo>
                  <a:cubicBezTo>
                    <a:pt x="50442" y="97630"/>
                    <a:pt x="50455" y="97525"/>
                    <a:pt x="50433" y="97425"/>
                  </a:cubicBezTo>
                  <a:cubicBezTo>
                    <a:pt x="48160" y="85672"/>
                    <a:pt x="45452" y="69600"/>
                    <a:pt x="45452" y="59751"/>
                  </a:cubicBezTo>
                  <a:cubicBezTo>
                    <a:pt x="45452" y="52248"/>
                    <a:pt x="46349" y="46156"/>
                    <a:pt x="47137" y="40783"/>
                  </a:cubicBezTo>
                  <a:cubicBezTo>
                    <a:pt x="48112" y="34142"/>
                    <a:pt x="48957" y="28412"/>
                    <a:pt x="47851" y="22103"/>
                  </a:cubicBezTo>
                  <a:cubicBezTo>
                    <a:pt x="46893" y="16625"/>
                    <a:pt x="45391" y="11870"/>
                    <a:pt x="43375" y="7981"/>
                  </a:cubicBezTo>
                  <a:cubicBezTo>
                    <a:pt x="41520" y="4393"/>
                    <a:pt x="39268" y="1663"/>
                    <a:pt x="36860" y="82"/>
                  </a:cubicBezTo>
                  <a:cubicBezTo>
                    <a:pt x="36779" y="28"/>
                    <a:pt x="36683" y="1"/>
                    <a:pt x="3658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36"/>
            <p:cNvSpPr/>
            <p:nvPr/>
          </p:nvSpPr>
          <p:spPr>
            <a:xfrm>
              <a:off x="2285125" y="2657125"/>
              <a:ext cx="405750" cy="858500"/>
            </a:xfrm>
            <a:custGeom>
              <a:avLst/>
              <a:gdLst/>
              <a:ahLst/>
              <a:cxnLst/>
              <a:rect l="l" t="t" r="r" b="b"/>
              <a:pathLst>
                <a:path w="16230" h="34340" extrusionOk="0">
                  <a:moveTo>
                    <a:pt x="0" y="1"/>
                  </a:moveTo>
                  <a:lnTo>
                    <a:pt x="12180" y="22173"/>
                  </a:lnTo>
                  <a:lnTo>
                    <a:pt x="12833" y="34340"/>
                  </a:lnTo>
                  <a:cubicBezTo>
                    <a:pt x="12833" y="34340"/>
                    <a:pt x="16229" y="25661"/>
                    <a:pt x="14718" y="20000"/>
                  </a:cubicBezTo>
                  <a:cubicBezTo>
                    <a:pt x="13212" y="14340"/>
                    <a:pt x="1" y="1"/>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36"/>
            <p:cNvSpPr/>
            <p:nvPr/>
          </p:nvSpPr>
          <p:spPr>
            <a:xfrm>
              <a:off x="2268900" y="2644525"/>
              <a:ext cx="412400" cy="883625"/>
            </a:xfrm>
            <a:custGeom>
              <a:avLst/>
              <a:gdLst/>
              <a:ahLst/>
              <a:cxnLst/>
              <a:rect l="l" t="t" r="r" b="b"/>
              <a:pathLst>
                <a:path w="16496" h="35345" extrusionOk="0">
                  <a:moveTo>
                    <a:pt x="3223" y="4149"/>
                  </a:moveTo>
                  <a:lnTo>
                    <a:pt x="3223" y="4149"/>
                  </a:lnTo>
                  <a:cubicBezTo>
                    <a:pt x="4346" y="5443"/>
                    <a:pt x="5688" y="7019"/>
                    <a:pt x="7055" y="8700"/>
                  </a:cubicBezTo>
                  <a:cubicBezTo>
                    <a:pt x="11575" y="14260"/>
                    <a:pt x="14283" y="18388"/>
                    <a:pt x="14884" y="20635"/>
                  </a:cubicBezTo>
                  <a:cubicBezTo>
                    <a:pt x="15846" y="24254"/>
                    <a:pt x="14714" y="29235"/>
                    <a:pt x="13839" y="32183"/>
                  </a:cubicBezTo>
                  <a:lnTo>
                    <a:pt x="13330" y="22651"/>
                  </a:lnTo>
                  <a:cubicBezTo>
                    <a:pt x="13325" y="22577"/>
                    <a:pt x="13303" y="22503"/>
                    <a:pt x="13269" y="22438"/>
                  </a:cubicBezTo>
                  <a:lnTo>
                    <a:pt x="3223" y="4149"/>
                  </a:lnTo>
                  <a:close/>
                  <a:moveTo>
                    <a:pt x="653" y="0"/>
                  </a:moveTo>
                  <a:cubicBezTo>
                    <a:pt x="314" y="0"/>
                    <a:pt x="0" y="367"/>
                    <a:pt x="210" y="749"/>
                  </a:cubicBezTo>
                  <a:lnTo>
                    <a:pt x="12337" y="22817"/>
                  </a:lnTo>
                  <a:lnTo>
                    <a:pt x="12981" y="34870"/>
                  </a:lnTo>
                  <a:cubicBezTo>
                    <a:pt x="12994" y="35105"/>
                    <a:pt x="13168" y="35301"/>
                    <a:pt x="13399" y="35336"/>
                  </a:cubicBezTo>
                  <a:cubicBezTo>
                    <a:pt x="13425" y="35340"/>
                    <a:pt x="13456" y="35344"/>
                    <a:pt x="13482" y="35344"/>
                  </a:cubicBezTo>
                  <a:cubicBezTo>
                    <a:pt x="13687" y="35344"/>
                    <a:pt x="13870" y="35218"/>
                    <a:pt x="13944" y="35026"/>
                  </a:cubicBezTo>
                  <a:cubicBezTo>
                    <a:pt x="14566" y="33354"/>
                    <a:pt x="15080" y="31647"/>
                    <a:pt x="15476" y="29910"/>
                  </a:cubicBezTo>
                  <a:cubicBezTo>
                    <a:pt x="16369" y="26008"/>
                    <a:pt x="16495" y="22804"/>
                    <a:pt x="15846" y="20374"/>
                  </a:cubicBezTo>
                  <a:cubicBezTo>
                    <a:pt x="14322" y="14661"/>
                    <a:pt x="1560" y="757"/>
                    <a:pt x="1015" y="169"/>
                  </a:cubicBezTo>
                  <a:cubicBezTo>
                    <a:pt x="908" y="51"/>
                    <a:pt x="779" y="0"/>
                    <a:pt x="65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36"/>
            <p:cNvSpPr/>
            <p:nvPr/>
          </p:nvSpPr>
          <p:spPr>
            <a:xfrm>
              <a:off x="2521025" y="3477825"/>
              <a:ext cx="160375" cy="1584800"/>
            </a:xfrm>
            <a:custGeom>
              <a:avLst/>
              <a:gdLst/>
              <a:ahLst/>
              <a:cxnLst/>
              <a:rect l="l" t="t" r="r" b="b"/>
              <a:pathLst>
                <a:path w="6415" h="63392" extrusionOk="0">
                  <a:moveTo>
                    <a:pt x="4150" y="1"/>
                  </a:moveTo>
                  <a:lnTo>
                    <a:pt x="3393" y="1512"/>
                  </a:lnTo>
                  <a:lnTo>
                    <a:pt x="1" y="52828"/>
                  </a:lnTo>
                  <a:lnTo>
                    <a:pt x="3771" y="63392"/>
                  </a:lnTo>
                  <a:lnTo>
                    <a:pt x="6415" y="42264"/>
                  </a:lnTo>
                  <a:lnTo>
                    <a:pt x="415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36"/>
            <p:cNvSpPr/>
            <p:nvPr/>
          </p:nvSpPr>
          <p:spPr>
            <a:xfrm>
              <a:off x="2508400" y="3465375"/>
              <a:ext cx="185625" cy="1609775"/>
            </a:xfrm>
            <a:custGeom>
              <a:avLst/>
              <a:gdLst/>
              <a:ahLst/>
              <a:cxnLst/>
              <a:rect l="l" t="t" r="r" b="b"/>
              <a:pathLst>
                <a:path w="7425" h="64391" extrusionOk="0">
                  <a:moveTo>
                    <a:pt x="4311" y="3399"/>
                  </a:moveTo>
                  <a:lnTo>
                    <a:pt x="6419" y="42745"/>
                  </a:lnTo>
                  <a:lnTo>
                    <a:pt x="4046" y="61748"/>
                  </a:lnTo>
                  <a:lnTo>
                    <a:pt x="1015" y="53257"/>
                  </a:lnTo>
                  <a:lnTo>
                    <a:pt x="4311" y="3399"/>
                  </a:lnTo>
                  <a:close/>
                  <a:moveTo>
                    <a:pt x="4653" y="1"/>
                  </a:moveTo>
                  <a:cubicBezTo>
                    <a:pt x="4481" y="1"/>
                    <a:pt x="4307" y="87"/>
                    <a:pt x="4211" y="276"/>
                  </a:cubicBezTo>
                  <a:lnTo>
                    <a:pt x="3458" y="1783"/>
                  </a:lnTo>
                  <a:cubicBezTo>
                    <a:pt x="3423" y="1844"/>
                    <a:pt x="3406" y="1909"/>
                    <a:pt x="3401" y="1975"/>
                  </a:cubicBezTo>
                  <a:lnTo>
                    <a:pt x="5" y="53296"/>
                  </a:lnTo>
                  <a:cubicBezTo>
                    <a:pt x="0" y="53361"/>
                    <a:pt x="9" y="53431"/>
                    <a:pt x="35" y="53496"/>
                  </a:cubicBezTo>
                  <a:lnTo>
                    <a:pt x="3806" y="64060"/>
                  </a:lnTo>
                  <a:cubicBezTo>
                    <a:pt x="3880" y="64260"/>
                    <a:pt x="4067" y="64391"/>
                    <a:pt x="4281" y="64391"/>
                  </a:cubicBezTo>
                  <a:lnTo>
                    <a:pt x="4333" y="64391"/>
                  </a:lnTo>
                  <a:cubicBezTo>
                    <a:pt x="4564" y="64365"/>
                    <a:pt x="4747" y="64182"/>
                    <a:pt x="4777" y="63955"/>
                  </a:cubicBezTo>
                  <a:lnTo>
                    <a:pt x="7416" y="42823"/>
                  </a:lnTo>
                  <a:cubicBezTo>
                    <a:pt x="7420" y="42793"/>
                    <a:pt x="7425" y="42762"/>
                    <a:pt x="7420" y="42732"/>
                  </a:cubicBezTo>
                  <a:lnTo>
                    <a:pt x="5156" y="472"/>
                  </a:lnTo>
                  <a:cubicBezTo>
                    <a:pt x="5141" y="174"/>
                    <a:pt x="4898" y="1"/>
                    <a:pt x="46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36"/>
            <p:cNvSpPr/>
            <p:nvPr/>
          </p:nvSpPr>
          <p:spPr>
            <a:xfrm>
              <a:off x="2256500" y="1393725"/>
              <a:ext cx="1194225" cy="1569650"/>
            </a:xfrm>
            <a:custGeom>
              <a:avLst/>
              <a:gdLst/>
              <a:ahLst/>
              <a:cxnLst/>
              <a:rect l="l" t="t" r="r" b="b"/>
              <a:pathLst>
                <a:path w="47769" h="62786" extrusionOk="0">
                  <a:moveTo>
                    <a:pt x="34435" y="1"/>
                  </a:moveTo>
                  <a:cubicBezTo>
                    <a:pt x="33276" y="1"/>
                    <a:pt x="32090" y="92"/>
                    <a:pt x="30904" y="278"/>
                  </a:cubicBezTo>
                  <a:cubicBezTo>
                    <a:pt x="23671" y="1410"/>
                    <a:pt x="21829" y="4106"/>
                    <a:pt x="21829" y="4106"/>
                  </a:cubicBezTo>
                  <a:cubicBezTo>
                    <a:pt x="21829" y="4106"/>
                    <a:pt x="21797" y="4105"/>
                    <a:pt x="21735" y="4105"/>
                  </a:cubicBezTo>
                  <a:cubicBezTo>
                    <a:pt x="20694" y="4105"/>
                    <a:pt x="11295" y="4233"/>
                    <a:pt x="5813" y="8782"/>
                  </a:cubicBezTo>
                  <a:cubicBezTo>
                    <a:pt x="0" y="13603"/>
                    <a:pt x="3545" y="21258"/>
                    <a:pt x="5387" y="23949"/>
                  </a:cubicBezTo>
                  <a:cubicBezTo>
                    <a:pt x="7229" y="26640"/>
                    <a:pt x="10634" y="29762"/>
                    <a:pt x="10634" y="29762"/>
                  </a:cubicBezTo>
                  <a:cubicBezTo>
                    <a:pt x="10634" y="29762"/>
                    <a:pt x="11056" y="35292"/>
                    <a:pt x="11483" y="37983"/>
                  </a:cubicBezTo>
                  <a:cubicBezTo>
                    <a:pt x="11910" y="40670"/>
                    <a:pt x="5247" y="48185"/>
                    <a:pt x="5247" y="48185"/>
                  </a:cubicBezTo>
                  <a:lnTo>
                    <a:pt x="14884" y="62786"/>
                  </a:lnTo>
                  <a:lnTo>
                    <a:pt x="25800" y="54282"/>
                  </a:lnTo>
                  <a:cubicBezTo>
                    <a:pt x="25800" y="54282"/>
                    <a:pt x="41250" y="53149"/>
                    <a:pt x="42665" y="51874"/>
                  </a:cubicBezTo>
                  <a:cubicBezTo>
                    <a:pt x="44084" y="50598"/>
                    <a:pt x="44080" y="36563"/>
                    <a:pt x="44080" y="36563"/>
                  </a:cubicBezTo>
                  <a:lnTo>
                    <a:pt x="47768" y="34438"/>
                  </a:lnTo>
                  <a:cubicBezTo>
                    <a:pt x="47768" y="34438"/>
                    <a:pt x="44367" y="19694"/>
                    <a:pt x="43514" y="16437"/>
                  </a:cubicBezTo>
                  <a:lnTo>
                    <a:pt x="42665" y="13176"/>
                  </a:lnTo>
                  <a:cubicBezTo>
                    <a:pt x="42665" y="13176"/>
                    <a:pt x="47625" y="11473"/>
                    <a:pt x="46492" y="6514"/>
                  </a:cubicBezTo>
                  <a:cubicBezTo>
                    <a:pt x="45546" y="2364"/>
                    <a:pt x="40340" y="1"/>
                    <a:pt x="3443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36"/>
            <p:cNvSpPr/>
            <p:nvPr/>
          </p:nvSpPr>
          <p:spPr>
            <a:xfrm>
              <a:off x="2256500" y="1393750"/>
              <a:ext cx="1158950" cy="1569625"/>
            </a:xfrm>
            <a:custGeom>
              <a:avLst/>
              <a:gdLst/>
              <a:ahLst/>
              <a:cxnLst/>
              <a:rect l="l" t="t" r="r" b="b"/>
              <a:pathLst>
                <a:path w="46358" h="62785" extrusionOk="0">
                  <a:moveTo>
                    <a:pt x="34425" y="0"/>
                  </a:moveTo>
                  <a:cubicBezTo>
                    <a:pt x="33270" y="0"/>
                    <a:pt x="32087" y="91"/>
                    <a:pt x="30904" y="277"/>
                  </a:cubicBezTo>
                  <a:cubicBezTo>
                    <a:pt x="23671" y="1409"/>
                    <a:pt x="21829" y="4105"/>
                    <a:pt x="21829" y="4105"/>
                  </a:cubicBezTo>
                  <a:cubicBezTo>
                    <a:pt x="21829" y="4105"/>
                    <a:pt x="21797" y="4104"/>
                    <a:pt x="21735" y="4104"/>
                  </a:cubicBezTo>
                  <a:cubicBezTo>
                    <a:pt x="20694" y="4104"/>
                    <a:pt x="11295" y="4232"/>
                    <a:pt x="5813" y="8781"/>
                  </a:cubicBezTo>
                  <a:cubicBezTo>
                    <a:pt x="0" y="13602"/>
                    <a:pt x="3545" y="21257"/>
                    <a:pt x="5387" y="23948"/>
                  </a:cubicBezTo>
                  <a:cubicBezTo>
                    <a:pt x="7229" y="26639"/>
                    <a:pt x="10634" y="29761"/>
                    <a:pt x="10634" y="29761"/>
                  </a:cubicBezTo>
                  <a:cubicBezTo>
                    <a:pt x="10634" y="29761"/>
                    <a:pt x="11056" y="35291"/>
                    <a:pt x="11483" y="37982"/>
                  </a:cubicBezTo>
                  <a:cubicBezTo>
                    <a:pt x="11910" y="40669"/>
                    <a:pt x="5247" y="48184"/>
                    <a:pt x="5247" y="48184"/>
                  </a:cubicBezTo>
                  <a:lnTo>
                    <a:pt x="14884" y="62785"/>
                  </a:lnTo>
                  <a:lnTo>
                    <a:pt x="25800" y="54281"/>
                  </a:lnTo>
                  <a:cubicBezTo>
                    <a:pt x="25800" y="54281"/>
                    <a:pt x="37605" y="53414"/>
                    <a:pt x="41524" y="52343"/>
                  </a:cubicBezTo>
                  <a:lnTo>
                    <a:pt x="42665" y="51873"/>
                  </a:lnTo>
                  <a:lnTo>
                    <a:pt x="42665" y="51873"/>
                  </a:lnTo>
                  <a:cubicBezTo>
                    <a:pt x="42665" y="51873"/>
                    <a:pt x="40734" y="52057"/>
                    <a:pt x="38234" y="52057"/>
                  </a:cubicBezTo>
                  <a:cubicBezTo>
                    <a:pt x="34479" y="52057"/>
                    <a:pt x="29442" y="51641"/>
                    <a:pt x="27738" y="49560"/>
                  </a:cubicBezTo>
                  <a:cubicBezTo>
                    <a:pt x="24903" y="46090"/>
                    <a:pt x="27738" y="32857"/>
                    <a:pt x="29946" y="26238"/>
                  </a:cubicBezTo>
                  <a:cubicBezTo>
                    <a:pt x="32149" y="19619"/>
                    <a:pt x="26793" y="16785"/>
                    <a:pt x="26793" y="16785"/>
                  </a:cubicBezTo>
                  <a:lnTo>
                    <a:pt x="42887" y="14011"/>
                  </a:lnTo>
                  <a:cubicBezTo>
                    <a:pt x="42669" y="13179"/>
                    <a:pt x="42669" y="13175"/>
                    <a:pt x="42669" y="13175"/>
                  </a:cubicBezTo>
                  <a:cubicBezTo>
                    <a:pt x="42669" y="13175"/>
                    <a:pt x="44306" y="12605"/>
                    <a:pt x="45487" y="11181"/>
                  </a:cubicBezTo>
                  <a:lnTo>
                    <a:pt x="46357" y="6064"/>
                  </a:lnTo>
                  <a:cubicBezTo>
                    <a:pt x="45145" y="2199"/>
                    <a:pt x="40113" y="0"/>
                    <a:pt x="34425" y="0"/>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36"/>
            <p:cNvSpPr/>
            <p:nvPr/>
          </p:nvSpPr>
          <p:spPr>
            <a:xfrm>
              <a:off x="3155575" y="1853000"/>
              <a:ext cx="164075" cy="121700"/>
            </a:xfrm>
            <a:custGeom>
              <a:avLst/>
              <a:gdLst/>
              <a:ahLst/>
              <a:cxnLst/>
              <a:rect l="l" t="t" r="r" b="b"/>
              <a:pathLst>
                <a:path w="6563" h="4868" extrusionOk="0">
                  <a:moveTo>
                    <a:pt x="3130" y="1"/>
                  </a:moveTo>
                  <a:cubicBezTo>
                    <a:pt x="2776" y="1"/>
                    <a:pt x="2406" y="57"/>
                    <a:pt x="2025" y="191"/>
                  </a:cubicBezTo>
                  <a:cubicBezTo>
                    <a:pt x="192" y="836"/>
                    <a:pt x="0" y="3209"/>
                    <a:pt x="13" y="4306"/>
                  </a:cubicBezTo>
                  <a:cubicBezTo>
                    <a:pt x="18" y="4650"/>
                    <a:pt x="40" y="4868"/>
                    <a:pt x="40" y="4868"/>
                  </a:cubicBezTo>
                  <a:cubicBezTo>
                    <a:pt x="40" y="4868"/>
                    <a:pt x="1603" y="3022"/>
                    <a:pt x="3584" y="2743"/>
                  </a:cubicBezTo>
                  <a:cubicBezTo>
                    <a:pt x="3765" y="2717"/>
                    <a:pt x="3937" y="2706"/>
                    <a:pt x="4101" y="2706"/>
                  </a:cubicBezTo>
                  <a:cubicBezTo>
                    <a:pt x="5742" y="2706"/>
                    <a:pt x="6563" y="3875"/>
                    <a:pt x="6563" y="3875"/>
                  </a:cubicBezTo>
                  <a:lnTo>
                    <a:pt x="6423" y="1607"/>
                  </a:lnTo>
                  <a:cubicBezTo>
                    <a:pt x="6423" y="1607"/>
                    <a:pt x="5015" y="1"/>
                    <a:pt x="31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36"/>
            <p:cNvSpPr/>
            <p:nvPr/>
          </p:nvSpPr>
          <p:spPr>
            <a:xfrm>
              <a:off x="3224050" y="2035000"/>
              <a:ext cx="35400" cy="106275"/>
            </a:xfrm>
            <a:custGeom>
              <a:avLst/>
              <a:gdLst/>
              <a:ahLst/>
              <a:cxnLst/>
              <a:rect l="l" t="t" r="r" b="b"/>
              <a:pathLst>
                <a:path w="1416" h="4251" extrusionOk="0">
                  <a:moveTo>
                    <a:pt x="706" y="0"/>
                  </a:moveTo>
                  <a:cubicBezTo>
                    <a:pt x="318" y="0"/>
                    <a:pt x="0" y="950"/>
                    <a:pt x="0" y="2125"/>
                  </a:cubicBezTo>
                  <a:cubicBezTo>
                    <a:pt x="0" y="3301"/>
                    <a:pt x="318" y="4250"/>
                    <a:pt x="706" y="4250"/>
                  </a:cubicBezTo>
                  <a:cubicBezTo>
                    <a:pt x="1098" y="4250"/>
                    <a:pt x="1416" y="3297"/>
                    <a:pt x="1416" y="2125"/>
                  </a:cubicBezTo>
                  <a:cubicBezTo>
                    <a:pt x="1416" y="950"/>
                    <a:pt x="1098" y="0"/>
                    <a:pt x="7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36"/>
            <p:cNvSpPr/>
            <p:nvPr/>
          </p:nvSpPr>
          <p:spPr>
            <a:xfrm>
              <a:off x="3076425" y="2394050"/>
              <a:ext cx="96700" cy="86300"/>
            </a:xfrm>
            <a:custGeom>
              <a:avLst/>
              <a:gdLst/>
              <a:ahLst/>
              <a:cxnLst/>
              <a:rect l="l" t="t" r="r" b="b"/>
              <a:pathLst>
                <a:path w="3868" h="3452" extrusionOk="0">
                  <a:moveTo>
                    <a:pt x="2688" y="0"/>
                  </a:moveTo>
                  <a:cubicBezTo>
                    <a:pt x="2170" y="0"/>
                    <a:pt x="1533" y="302"/>
                    <a:pt x="1011" y="844"/>
                  </a:cubicBezTo>
                  <a:cubicBezTo>
                    <a:pt x="227" y="1663"/>
                    <a:pt x="1" y="2721"/>
                    <a:pt x="506" y="3208"/>
                  </a:cubicBezTo>
                  <a:cubicBezTo>
                    <a:pt x="678" y="3373"/>
                    <a:pt x="912" y="3451"/>
                    <a:pt x="1176" y="3451"/>
                  </a:cubicBezTo>
                  <a:cubicBezTo>
                    <a:pt x="1695" y="3451"/>
                    <a:pt x="2331" y="3151"/>
                    <a:pt x="2853" y="2612"/>
                  </a:cubicBezTo>
                  <a:cubicBezTo>
                    <a:pt x="3637" y="1793"/>
                    <a:pt x="3867" y="731"/>
                    <a:pt x="3358" y="243"/>
                  </a:cubicBezTo>
                  <a:cubicBezTo>
                    <a:pt x="3186" y="78"/>
                    <a:pt x="2953" y="0"/>
                    <a:pt x="26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36"/>
            <p:cNvSpPr/>
            <p:nvPr/>
          </p:nvSpPr>
          <p:spPr>
            <a:xfrm>
              <a:off x="2300150" y="1381175"/>
              <a:ext cx="1163950" cy="1594725"/>
            </a:xfrm>
            <a:custGeom>
              <a:avLst/>
              <a:gdLst/>
              <a:ahLst/>
              <a:cxnLst/>
              <a:rect l="l" t="t" r="r" b="b"/>
              <a:pathLst>
                <a:path w="46558" h="63789" extrusionOk="0">
                  <a:moveTo>
                    <a:pt x="32707" y="997"/>
                  </a:moveTo>
                  <a:cubicBezTo>
                    <a:pt x="34993" y="997"/>
                    <a:pt x="37174" y="1363"/>
                    <a:pt x="39060" y="2078"/>
                  </a:cubicBezTo>
                  <a:cubicBezTo>
                    <a:pt x="41916" y="3162"/>
                    <a:pt x="43762" y="4956"/>
                    <a:pt x="44259" y="7129"/>
                  </a:cubicBezTo>
                  <a:cubicBezTo>
                    <a:pt x="45278" y="11579"/>
                    <a:pt x="40945" y="13142"/>
                    <a:pt x="40758" y="13203"/>
                  </a:cubicBezTo>
                  <a:cubicBezTo>
                    <a:pt x="40510" y="13290"/>
                    <a:pt x="40370" y="13552"/>
                    <a:pt x="40436" y="13804"/>
                  </a:cubicBezTo>
                  <a:lnTo>
                    <a:pt x="41289" y="17066"/>
                  </a:lnTo>
                  <a:cubicBezTo>
                    <a:pt x="42051" y="19996"/>
                    <a:pt x="44925" y="32406"/>
                    <a:pt x="45452" y="34692"/>
                  </a:cubicBezTo>
                  <a:lnTo>
                    <a:pt x="42086" y="36634"/>
                  </a:lnTo>
                  <a:cubicBezTo>
                    <a:pt x="41933" y="36721"/>
                    <a:pt x="41838" y="36887"/>
                    <a:pt x="41838" y="37070"/>
                  </a:cubicBezTo>
                  <a:cubicBezTo>
                    <a:pt x="41838" y="37100"/>
                    <a:pt x="41838" y="40606"/>
                    <a:pt x="41663" y="44220"/>
                  </a:cubicBezTo>
                  <a:cubicBezTo>
                    <a:pt x="41337" y="51000"/>
                    <a:pt x="40710" y="51897"/>
                    <a:pt x="40588" y="52005"/>
                  </a:cubicBezTo>
                  <a:cubicBezTo>
                    <a:pt x="40409" y="52167"/>
                    <a:pt x="39251" y="52754"/>
                    <a:pt x="31905" y="53560"/>
                  </a:cubicBezTo>
                  <a:cubicBezTo>
                    <a:pt x="27921" y="53995"/>
                    <a:pt x="24059" y="54283"/>
                    <a:pt x="24019" y="54287"/>
                  </a:cubicBezTo>
                  <a:cubicBezTo>
                    <a:pt x="23919" y="54291"/>
                    <a:pt x="23823" y="54331"/>
                    <a:pt x="23745" y="54392"/>
                  </a:cubicBezTo>
                  <a:lnTo>
                    <a:pt x="13260" y="62565"/>
                  </a:lnTo>
                  <a:lnTo>
                    <a:pt x="4128" y="48731"/>
                  </a:lnTo>
                  <a:cubicBezTo>
                    <a:pt x="5478" y="47181"/>
                    <a:pt x="10647" y="41032"/>
                    <a:pt x="10233" y="38407"/>
                  </a:cubicBezTo>
                  <a:cubicBezTo>
                    <a:pt x="9815" y="35763"/>
                    <a:pt x="9393" y="30277"/>
                    <a:pt x="9389" y="30225"/>
                  </a:cubicBezTo>
                  <a:cubicBezTo>
                    <a:pt x="9375" y="30098"/>
                    <a:pt x="9319" y="29976"/>
                    <a:pt x="9223" y="29894"/>
                  </a:cubicBezTo>
                  <a:cubicBezTo>
                    <a:pt x="9188" y="29863"/>
                    <a:pt x="5844" y="26785"/>
                    <a:pt x="4054" y="24168"/>
                  </a:cubicBezTo>
                  <a:cubicBezTo>
                    <a:pt x="3040" y="22687"/>
                    <a:pt x="1834" y="20183"/>
                    <a:pt x="1481" y="17597"/>
                  </a:cubicBezTo>
                  <a:cubicBezTo>
                    <a:pt x="1028" y="14309"/>
                    <a:pt x="2008" y="11640"/>
                    <a:pt x="4385" y="9668"/>
                  </a:cubicBezTo>
                  <a:cubicBezTo>
                    <a:pt x="9802" y="5177"/>
                    <a:pt x="19330" y="5104"/>
                    <a:pt x="20038" y="5104"/>
                  </a:cubicBezTo>
                  <a:cubicBezTo>
                    <a:pt x="20062" y="5104"/>
                    <a:pt x="20075" y="5104"/>
                    <a:pt x="20079" y="5104"/>
                  </a:cubicBezTo>
                  <a:cubicBezTo>
                    <a:pt x="20083" y="5104"/>
                    <a:pt x="20087" y="5104"/>
                    <a:pt x="20091" y="5104"/>
                  </a:cubicBezTo>
                  <a:cubicBezTo>
                    <a:pt x="20252" y="5104"/>
                    <a:pt x="20399" y="5022"/>
                    <a:pt x="20492" y="4891"/>
                  </a:cubicBezTo>
                  <a:cubicBezTo>
                    <a:pt x="20514" y="4865"/>
                    <a:pt x="22369" y="2348"/>
                    <a:pt x="29232" y="1272"/>
                  </a:cubicBezTo>
                  <a:cubicBezTo>
                    <a:pt x="30401" y="1088"/>
                    <a:pt x="31567" y="997"/>
                    <a:pt x="32707" y="997"/>
                  </a:cubicBezTo>
                  <a:close/>
                  <a:moveTo>
                    <a:pt x="32694" y="0"/>
                  </a:moveTo>
                  <a:cubicBezTo>
                    <a:pt x="31506" y="0"/>
                    <a:pt x="30293" y="94"/>
                    <a:pt x="29079" y="284"/>
                  </a:cubicBezTo>
                  <a:cubicBezTo>
                    <a:pt x="22826" y="1268"/>
                    <a:pt x="20466" y="3410"/>
                    <a:pt x="19848" y="4107"/>
                  </a:cubicBezTo>
                  <a:cubicBezTo>
                    <a:pt x="17945" y="4137"/>
                    <a:pt x="16046" y="4316"/>
                    <a:pt x="14174" y="4643"/>
                  </a:cubicBezTo>
                  <a:cubicBezTo>
                    <a:pt x="11122" y="5169"/>
                    <a:pt x="6837" y="6341"/>
                    <a:pt x="3750" y="8897"/>
                  </a:cubicBezTo>
                  <a:cubicBezTo>
                    <a:pt x="1128" y="11074"/>
                    <a:pt x="0" y="14126"/>
                    <a:pt x="492" y="17732"/>
                  </a:cubicBezTo>
                  <a:cubicBezTo>
                    <a:pt x="871" y="20488"/>
                    <a:pt x="2156" y="23157"/>
                    <a:pt x="3231" y="24729"/>
                  </a:cubicBezTo>
                  <a:cubicBezTo>
                    <a:pt x="4890" y="27155"/>
                    <a:pt x="7725" y="29859"/>
                    <a:pt x="8404" y="30495"/>
                  </a:cubicBezTo>
                  <a:cubicBezTo>
                    <a:pt x="8483" y="31514"/>
                    <a:pt x="8862" y="36134"/>
                    <a:pt x="9245" y="38559"/>
                  </a:cubicBezTo>
                  <a:cubicBezTo>
                    <a:pt x="9528" y="40353"/>
                    <a:pt x="5644" y="45522"/>
                    <a:pt x="3127" y="48356"/>
                  </a:cubicBezTo>
                  <a:cubicBezTo>
                    <a:pt x="2974" y="48526"/>
                    <a:pt x="2957" y="48774"/>
                    <a:pt x="3083" y="48966"/>
                  </a:cubicBezTo>
                  <a:lnTo>
                    <a:pt x="12720" y="63566"/>
                  </a:lnTo>
                  <a:cubicBezTo>
                    <a:pt x="12815" y="63706"/>
                    <a:pt x="12972" y="63788"/>
                    <a:pt x="13138" y="63788"/>
                  </a:cubicBezTo>
                  <a:cubicBezTo>
                    <a:pt x="13251" y="63788"/>
                    <a:pt x="13360" y="63754"/>
                    <a:pt x="13447" y="63684"/>
                  </a:cubicBezTo>
                  <a:lnTo>
                    <a:pt x="24237" y="55271"/>
                  </a:lnTo>
                  <a:cubicBezTo>
                    <a:pt x="24995" y="55215"/>
                    <a:pt x="28452" y="54945"/>
                    <a:pt x="32005" y="54557"/>
                  </a:cubicBezTo>
                  <a:cubicBezTo>
                    <a:pt x="40248" y="53651"/>
                    <a:pt x="40975" y="52994"/>
                    <a:pt x="41254" y="52750"/>
                  </a:cubicBezTo>
                  <a:cubicBezTo>
                    <a:pt x="41563" y="52467"/>
                    <a:pt x="42295" y="51809"/>
                    <a:pt x="42656" y="44268"/>
                  </a:cubicBezTo>
                  <a:cubicBezTo>
                    <a:pt x="42804" y="41233"/>
                    <a:pt x="42830" y="38272"/>
                    <a:pt x="42835" y="37357"/>
                  </a:cubicBezTo>
                  <a:lnTo>
                    <a:pt x="46270" y="35372"/>
                  </a:lnTo>
                  <a:cubicBezTo>
                    <a:pt x="46462" y="35263"/>
                    <a:pt x="46558" y="35041"/>
                    <a:pt x="46510" y="34827"/>
                  </a:cubicBezTo>
                  <a:cubicBezTo>
                    <a:pt x="46475" y="34679"/>
                    <a:pt x="43096" y="20040"/>
                    <a:pt x="42256" y="16813"/>
                  </a:cubicBezTo>
                  <a:lnTo>
                    <a:pt x="41511" y="13974"/>
                  </a:lnTo>
                  <a:cubicBezTo>
                    <a:pt x="42282" y="13621"/>
                    <a:pt x="42987" y="13147"/>
                    <a:pt x="43601" y="12568"/>
                  </a:cubicBezTo>
                  <a:cubicBezTo>
                    <a:pt x="44703" y="11527"/>
                    <a:pt x="45874" y="9698"/>
                    <a:pt x="45234" y="6902"/>
                  </a:cubicBezTo>
                  <a:cubicBezTo>
                    <a:pt x="44664" y="4394"/>
                    <a:pt x="42595" y="2348"/>
                    <a:pt x="39417" y="1146"/>
                  </a:cubicBezTo>
                  <a:cubicBezTo>
                    <a:pt x="37415" y="387"/>
                    <a:pt x="35107" y="0"/>
                    <a:pt x="326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36"/>
            <p:cNvSpPr/>
            <p:nvPr/>
          </p:nvSpPr>
          <p:spPr>
            <a:xfrm>
              <a:off x="2256500" y="1393725"/>
              <a:ext cx="1190725" cy="917700"/>
            </a:xfrm>
            <a:custGeom>
              <a:avLst/>
              <a:gdLst/>
              <a:ahLst/>
              <a:cxnLst/>
              <a:rect l="l" t="t" r="r" b="b"/>
              <a:pathLst>
                <a:path w="47629" h="36708" extrusionOk="0">
                  <a:moveTo>
                    <a:pt x="34431" y="1"/>
                  </a:moveTo>
                  <a:cubicBezTo>
                    <a:pt x="33273" y="1"/>
                    <a:pt x="32088" y="92"/>
                    <a:pt x="30904" y="278"/>
                  </a:cubicBezTo>
                  <a:cubicBezTo>
                    <a:pt x="23671" y="1410"/>
                    <a:pt x="21829" y="4106"/>
                    <a:pt x="21829" y="4106"/>
                  </a:cubicBezTo>
                  <a:cubicBezTo>
                    <a:pt x="21829" y="4106"/>
                    <a:pt x="21797" y="4105"/>
                    <a:pt x="21735" y="4105"/>
                  </a:cubicBezTo>
                  <a:cubicBezTo>
                    <a:pt x="20694" y="4105"/>
                    <a:pt x="11295" y="4233"/>
                    <a:pt x="5813" y="8782"/>
                  </a:cubicBezTo>
                  <a:cubicBezTo>
                    <a:pt x="0" y="13603"/>
                    <a:pt x="3545" y="21258"/>
                    <a:pt x="5387" y="23949"/>
                  </a:cubicBezTo>
                  <a:cubicBezTo>
                    <a:pt x="7229" y="26640"/>
                    <a:pt x="10634" y="29762"/>
                    <a:pt x="10634" y="29762"/>
                  </a:cubicBezTo>
                  <a:cubicBezTo>
                    <a:pt x="10634" y="29762"/>
                    <a:pt x="10865" y="32797"/>
                    <a:pt x="11161" y="35462"/>
                  </a:cubicBezTo>
                  <a:lnTo>
                    <a:pt x="15593" y="36707"/>
                  </a:lnTo>
                  <a:lnTo>
                    <a:pt x="20414" y="34155"/>
                  </a:lnTo>
                  <a:lnTo>
                    <a:pt x="25234" y="33023"/>
                  </a:lnTo>
                  <a:cubicBezTo>
                    <a:pt x="25234" y="33023"/>
                    <a:pt x="21690" y="30328"/>
                    <a:pt x="23675" y="27776"/>
                  </a:cubicBezTo>
                  <a:cubicBezTo>
                    <a:pt x="25661" y="25225"/>
                    <a:pt x="29345" y="24375"/>
                    <a:pt x="29484" y="22390"/>
                  </a:cubicBezTo>
                  <a:cubicBezTo>
                    <a:pt x="29628" y="20404"/>
                    <a:pt x="21690" y="17570"/>
                    <a:pt x="24241" y="15871"/>
                  </a:cubicBezTo>
                  <a:cubicBezTo>
                    <a:pt x="26793" y="14169"/>
                    <a:pt x="42669" y="13176"/>
                    <a:pt x="42669" y="13176"/>
                  </a:cubicBezTo>
                  <a:cubicBezTo>
                    <a:pt x="42669" y="13176"/>
                    <a:pt x="47629" y="11473"/>
                    <a:pt x="46492" y="6514"/>
                  </a:cubicBezTo>
                  <a:cubicBezTo>
                    <a:pt x="45546" y="2367"/>
                    <a:pt x="40338" y="1"/>
                    <a:pt x="344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36"/>
            <p:cNvSpPr/>
            <p:nvPr/>
          </p:nvSpPr>
          <p:spPr>
            <a:xfrm>
              <a:off x="2300150" y="1381175"/>
              <a:ext cx="1146875" cy="942750"/>
            </a:xfrm>
            <a:custGeom>
              <a:avLst/>
              <a:gdLst/>
              <a:ahLst/>
              <a:cxnLst/>
              <a:rect l="l" t="t" r="r" b="b"/>
              <a:pathLst>
                <a:path w="45875" h="37710" extrusionOk="0">
                  <a:moveTo>
                    <a:pt x="32713" y="1002"/>
                  </a:moveTo>
                  <a:cubicBezTo>
                    <a:pt x="34998" y="1002"/>
                    <a:pt x="37178" y="1367"/>
                    <a:pt x="39064" y="2082"/>
                  </a:cubicBezTo>
                  <a:cubicBezTo>
                    <a:pt x="41920" y="3162"/>
                    <a:pt x="43767" y="4956"/>
                    <a:pt x="44267" y="7129"/>
                  </a:cubicBezTo>
                  <a:cubicBezTo>
                    <a:pt x="45230" y="11357"/>
                    <a:pt x="41372" y="12977"/>
                    <a:pt x="40823" y="13186"/>
                  </a:cubicBezTo>
                  <a:cubicBezTo>
                    <a:pt x="40261" y="13221"/>
                    <a:pt x="36551" y="13469"/>
                    <a:pt x="32615" y="13891"/>
                  </a:cubicBezTo>
                  <a:cubicBezTo>
                    <a:pt x="30464" y="14122"/>
                    <a:pt x="23915" y="14828"/>
                    <a:pt x="22221" y="15960"/>
                  </a:cubicBezTo>
                  <a:cubicBezTo>
                    <a:pt x="21624" y="16356"/>
                    <a:pt x="21494" y="16813"/>
                    <a:pt x="21489" y="17131"/>
                  </a:cubicBezTo>
                  <a:cubicBezTo>
                    <a:pt x="21481" y="18237"/>
                    <a:pt x="22913" y="19230"/>
                    <a:pt x="24568" y="20384"/>
                  </a:cubicBezTo>
                  <a:cubicBezTo>
                    <a:pt x="25652" y="21137"/>
                    <a:pt x="27285" y="22278"/>
                    <a:pt x="27242" y="22857"/>
                  </a:cubicBezTo>
                  <a:cubicBezTo>
                    <a:pt x="27185" y="23702"/>
                    <a:pt x="26118" y="24394"/>
                    <a:pt x="24890" y="25195"/>
                  </a:cubicBezTo>
                  <a:cubicBezTo>
                    <a:pt x="23758" y="25927"/>
                    <a:pt x="22478" y="26759"/>
                    <a:pt x="21537" y="27969"/>
                  </a:cubicBezTo>
                  <a:cubicBezTo>
                    <a:pt x="20971" y="28696"/>
                    <a:pt x="20740" y="29502"/>
                    <a:pt x="20854" y="30360"/>
                  </a:cubicBezTo>
                  <a:cubicBezTo>
                    <a:pt x="21010" y="31566"/>
                    <a:pt x="21825" y="32611"/>
                    <a:pt x="22452" y="33255"/>
                  </a:cubicBezTo>
                  <a:lnTo>
                    <a:pt x="18555" y="34170"/>
                  </a:lnTo>
                  <a:cubicBezTo>
                    <a:pt x="18515" y="34178"/>
                    <a:pt x="18472" y="34196"/>
                    <a:pt x="18437" y="34213"/>
                  </a:cubicBezTo>
                  <a:lnTo>
                    <a:pt x="13795" y="36674"/>
                  </a:lnTo>
                  <a:lnTo>
                    <a:pt x="9876" y="35572"/>
                  </a:lnTo>
                  <a:cubicBezTo>
                    <a:pt x="9602" y="33029"/>
                    <a:pt x="9389" y="30255"/>
                    <a:pt x="9393" y="30225"/>
                  </a:cubicBezTo>
                  <a:cubicBezTo>
                    <a:pt x="9384" y="30098"/>
                    <a:pt x="9323" y="29981"/>
                    <a:pt x="9232" y="29894"/>
                  </a:cubicBezTo>
                  <a:cubicBezTo>
                    <a:pt x="9197" y="29863"/>
                    <a:pt x="5848" y="26785"/>
                    <a:pt x="4059" y="24172"/>
                  </a:cubicBezTo>
                  <a:cubicBezTo>
                    <a:pt x="3044" y="22687"/>
                    <a:pt x="1838" y="20183"/>
                    <a:pt x="1485" y="17597"/>
                  </a:cubicBezTo>
                  <a:cubicBezTo>
                    <a:pt x="1032" y="14309"/>
                    <a:pt x="2012" y="11640"/>
                    <a:pt x="4390" y="9672"/>
                  </a:cubicBezTo>
                  <a:cubicBezTo>
                    <a:pt x="5996" y="8339"/>
                    <a:pt x="9027" y="6554"/>
                    <a:pt x="14326" y="5635"/>
                  </a:cubicBezTo>
                  <a:cubicBezTo>
                    <a:pt x="17247" y="5130"/>
                    <a:pt x="19614" y="5108"/>
                    <a:pt x="20021" y="5108"/>
                  </a:cubicBezTo>
                  <a:cubicBezTo>
                    <a:pt x="20060" y="5108"/>
                    <a:pt x="20081" y="5108"/>
                    <a:pt x="20083" y="5108"/>
                  </a:cubicBezTo>
                  <a:cubicBezTo>
                    <a:pt x="20248" y="5108"/>
                    <a:pt x="20405" y="5030"/>
                    <a:pt x="20501" y="4895"/>
                  </a:cubicBezTo>
                  <a:cubicBezTo>
                    <a:pt x="20505" y="4886"/>
                    <a:pt x="20963" y="4255"/>
                    <a:pt x="22256" y="3497"/>
                  </a:cubicBezTo>
                  <a:cubicBezTo>
                    <a:pt x="23458" y="2796"/>
                    <a:pt x="25648" y="1838"/>
                    <a:pt x="29240" y="1277"/>
                  </a:cubicBezTo>
                  <a:cubicBezTo>
                    <a:pt x="30408" y="1093"/>
                    <a:pt x="31574" y="1002"/>
                    <a:pt x="32713" y="1002"/>
                  </a:cubicBezTo>
                  <a:close/>
                  <a:moveTo>
                    <a:pt x="32693" y="0"/>
                  </a:moveTo>
                  <a:cubicBezTo>
                    <a:pt x="31506" y="0"/>
                    <a:pt x="30293" y="94"/>
                    <a:pt x="29079" y="284"/>
                  </a:cubicBezTo>
                  <a:cubicBezTo>
                    <a:pt x="22826" y="1268"/>
                    <a:pt x="20466" y="3410"/>
                    <a:pt x="19848" y="4107"/>
                  </a:cubicBezTo>
                  <a:cubicBezTo>
                    <a:pt x="17945" y="4137"/>
                    <a:pt x="16046" y="4316"/>
                    <a:pt x="14170" y="4647"/>
                  </a:cubicBezTo>
                  <a:cubicBezTo>
                    <a:pt x="8644" y="5601"/>
                    <a:pt x="5452" y="7486"/>
                    <a:pt x="3745" y="8901"/>
                  </a:cubicBezTo>
                  <a:cubicBezTo>
                    <a:pt x="1124" y="11074"/>
                    <a:pt x="0" y="14131"/>
                    <a:pt x="488" y="17732"/>
                  </a:cubicBezTo>
                  <a:cubicBezTo>
                    <a:pt x="867" y="20493"/>
                    <a:pt x="2151" y="23157"/>
                    <a:pt x="3227" y="24734"/>
                  </a:cubicBezTo>
                  <a:cubicBezTo>
                    <a:pt x="4886" y="27155"/>
                    <a:pt x="7721" y="29859"/>
                    <a:pt x="8404" y="30495"/>
                  </a:cubicBezTo>
                  <a:cubicBezTo>
                    <a:pt x="8461" y="31213"/>
                    <a:pt x="8670" y="33760"/>
                    <a:pt x="8918" y="36016"/>
                  </a:cubicBezTo>
                  <a:cubicBezTo>
                    <a:pt x="8940" y="36221"/>
                    <a:pt x="9084" y="36391"/>
                    <a:pt x="9280" y="36443"/>
                  </a:cubicBezTo>
                  <a:lnTo>
                    <a:pt x="13712" y="37688"/>
                  </a:lnTo>
                  <a:cubicBezTo>
                    <a:pt x="13756" y="37701"/>
                    <a:pt x="13804" y="37710"/>
                    <a:pt x="13847" y="37710"/>
                  </a:cubicBezTo>
                  <a:cubicBezTo>
                    <a:pt x="13930" y="37710"/>
                    <a:pt x="14009" y="37688"/>
                    <a:pt x="14083" y="37653"/>
                  </a:cubicBezTo>
                  <a:lnTo>
                    <a:pt x="18846" y="35132"/>
                  </a:lnTo>
                  <a:lnTo>
                    <a:pt x="23601" y="34013"/>
                  </a:lnTo>
                  <a:cubicBezTo>
                    <a:pt x="24015" y="33913"/>
                    <a:pt x="24128" y="33382"/>
                    <a:pt x="23789" y="33125"/>
                  </a:cubicBezTo>
                  <a:cubicBezTo>
                    <a:pt x="23771" y="33116"/>
                    <a:pt x="22047" y="31784"/>
                    <a:pt x="21847" y="30229"/>
                  </a:cubicBezTo>
                  <a:cubicBezTo>
                    <a:pt x="21768" y="29637"/>
                    <a:pt x="21925" y="29101"/>
                    <a:pt x="22326" y="28587"/>
                  </a:cubicBezTo>
                  <a:cubicBezTo>
                    <a:pt x="23166" y="27508"/>
                    <a:pt x="24368" y="26724"/>
                    <a:pt x="25435" y="26031"/>
                  </a:cubicBezTo>
                  <a:cubicBezTo>
                    <a:pt x="26889" y="25086"/>
                    <a:pt x="28143" y="24268"/>
                    <a:pt x="28239" y="22931"/>
                  </a:cubicBezTo>
                  <a:cubicBezTo>
                    <a:pt x="28322" y="21781"/>
                    <a:pt x="26845" y="20754"/>
                    <a:pt x="25138" y="19565"/>
                  </a:cubicBezTo>
                  <a:cubicBezTo>
                    <a:pt x="24015" y="18786"/>
                    <a:pt x="22482" y="17714"/>
                    <a:pt x="22487" y="17140"/>
                  </a:cubicBezTo>
                  <a:cubicBezTo>
                    <a:pt x="22487" y="17031"/>
                    <a:pt x="22582" y="16913"/>
                    <a:pt x="22770" y="16791"/>
                  </a:cubicBezTo>
                  <a:cubicBezTo>
                    <a:pt x="24773" y="15455"/>
                    <a:pt x="36573" y="14449"/>
                    <a:pt x="40949" y="14179"/>
                  </a:cubicBezTo>
                  <a:cubicBezTo>
                    <a:pt x="40997" y="14174"/>
                    <a:pt x="41041" y="14166"/>
                    <a:pt x="41080" y="14153"/>
                  </a:cubicBezTo>
                  <a:cubicBezTo>
                    <a:pt x="42016" y="13796"/>
                    <a:pt x="42874" y="13256"/>
                    <a:pt x="43601" y="12568"/>
                  </a:cubicBezTo>
                  <a:cubicBezTo>
                    <a:pt x="44703" y="11527"/>
                    <a:pt x="45874" y="9698"/>
                    <a:pt x="45234" y="6902"/>
                  </a:cubicBezTo>
                  <a:cubicBezTo>
                    <a:pt x="44664" y="4394"/>
                    <a:pt x="42595" y="2348"/>
                    <a:pt x="39417" y="1146"/>
                  </a:cubicBezTo>
                  <a:cubicBezTo>
                    <a:pt x="37412" y="387"/>
                    <a:pt x="35105" y="0"/>
                    <a:pt x="326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36"/>
            <p:cNvSpPr/>
            <p:nvPr/>
          </p:nvSpPr>
          <p:spPr>
            <a:xfrm>
              <a:off x="2368500" y="1503700"/>
              <a:ext cx="995450" cy="436825"/>
            </a:xfrm>
            <a:custGeom>
              <a:avLst/>
              <a:gdLst/>
              <a:ahLst/>
              <a:cxnLst/>
              <a:rect l="l" t="t" r="r" b="b"/>
              <a:pathLst>
                <a:path w="39818" h="17473" extrusionOk="0">
                  <a:moveTo>
                    <a:pt x="35954" y="1"/>
                  </a:moveTo>
                  <a:cubicBezTo>
                    <a:pt x="35249" y="1"/>
                    <a:pt x="34733" y="222"/>
                    <a:pt x="34414" y="665"/>
                  </a:cubicBezTo>
                  <a:cubicBezTo>
                    <a:pt x="33687" y="1671"/>
                    <a:pt x="34484" y="3243"/>
                    <a:pt x="34645" y="3547"/>
                  </a:cubicBezTo>
                  <a:cubicBezTo>
                    <a:pt x="34767" y="3769"/>
                    <a:pt x="34997" y="3893"/>
                    <a:pt x="35233" y="3893"/>
                  </a:cubicBezTo>
                  <a:cubicBezTo>
                    <a:pt x="35341" y="3893"/>
                    <a:pt x="35450" y="3867"/>
                    <a:pt x="35550" y="3813"/>
                  </a:cubicBezTo>
                  <a:cubicBezTo>
                    <a:pt x="35873" y="3639"/>
                    <a:pt x="35990" y="3234"/>
                    <a:pt x="35816" y="2912"/>
                  </a:cubicBezTo>
                  <a:cubicBezTo>
                    <a:pt x="35542" y="2406"/>
                    <a:pt x="35341" y="1653"/>
                    <a:pt x="35494" y="1444"/>
                  </a:cubicBezTo>
                  <a:cubicBezTo>
                    <a:pt x="35529" y="1398"/>
                    <a:pt x="35664" y="1336"/>
                    <a:pt x="35949" y="1336"/>
                  </a:cubicBezTo>
                  <a:cubicBezTo>
                    <a:pt x="36092" y="1336"/>
                    <a:pt x="36272" y="1351"/>
                    <a:pt x="36495" y="1392"/>
                  </a:cubicBezTo>
                  <a:cubicBezTo>
                    <a:pt x="37924" y="1653"/>
                    <a:pt x="38224" y="3229"/>
                    <a:pt x="38281" y="3708"/>
                  </a:cubicBezTo>
                  <a:cubicBezTo>
                    <a:pt x="38429" y="4967"/>
                    <a:pt x="37998" y="6561"/>
                    <a:pt x="36900" y="7053"/>
                  </a:cubicBezTo>
                  <a:cubicBezTo>
                    <a:pt x="36500" y="7231"/>
                    <a:pt x="35640" y="7294"/>
                    <a:pt x="34517" y="7294"/>
                  </a:cubicBezTo>
                  <a:cubicBezTo>
                    <a:pt x="33199" y="7294"/>
                    <a:pt x="31518" y="7207"/>
                    <a:pt x="29785" y="7118"/>
                  </a:cubicBezTo>
                  <a:cubicBezTo>
                    <a:pt x="27501" y="7001"/>
                    <a:pt x="24974" y="6871"/>
                    <a:pt x="22474" y="6871"/>
                  </a:cubicBezTo>
                  <a:cubicBezTo>
                    <a:pt x="19213" y="6871"/>
                    <a:pt x="15998" y="7092"/>
                    <a:pt x="13430" y="7854"/>
                  </a:cubicBezTo>
                  <a:cubicBezTo>
                    <a:pt x="5849" y="10101"/>
                    <a:pt x="589" y="16114"/>
                    <a:pt x="371" y="16367"/>
                  </a:cubicBezTo>
                  <a:cubicBezTo>
                    <a:pt x="1" y="16802"/>
                    <a:pt x="306" y="17468"/>
                    <a:pt x="876" y="17473"/>
                  </a:cubicBezTo>
                  <a:cubicBezTo>
                    <a:pt x="1068" y="17473"/>
                    <a:pt x="1255" y="17386"/>
                    <a:pt x="1381" y="17242"/>
                  </a:cubicBezTo>
                  <a:cubicBezTo>
                    <a:pt x="1434" y="17177"/>
                    <a:pt x="6602" y="11268"/>
                    <a:pt x="13809" y="9130"/>
                  </a:cubicBezTo>
                  <a:cubicBezTo>
                    <a:pt x="16233" y="8411"/>
                    <a:pt x="19320" y="8200"/>
                    <a:pt x="22474" y="8200"/>
                  </a:cubicBezTo>
                  <a:cubicBezTo>
                    <a:pt x="24942" y="8200"/>
                    <a:pt x="27451" y="8329"/>
                    <a:pt x="29716" y="8446"/>
                  </a:cubicBezTo>
                  <a:cubicBezTo>
                    <a:pt x="31695" y="8549"/>
                    <a:pt x="33280" y="8625"/>
                    <a:pt x="34519" y="8625"/>
                  </a:cubicBezTo>
                  <a:cubicBezTo>
                    <a:pt x="35905" y="8625"/>
                    <a:pt x="36856" y="8530"/>
                    <a:pt x="37440" y="8267"/>
                  </a:cubicBezTo>
                  <a:cubicBezTo>
                    <a:pt x="39143" y="7514"/>
                    <a:pt x="39818" y="5324"/>
                    <a:pt x="39604" y="3547"/>
                  </a:cubicBezTo>
                  <a:cubicBezTo>
                    <a:pt x="39382" y="1688"/>
                    <a:pt x="38281" y="360"/>
                    <a:pt x="36735" y="77"/>
                  </a:cubicBezTo>
                  <a:cubicBezTo>
                    <a:pt x="36453" y="26"/>
                    <a:pt x="36193" y="1"/>
                    <a:pt x="3595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36"/>
            <p:cNvSpPr/>
            <p:nvPr/>
          </p:nvSpPr>
          <p:spPr>
            <a:xfrm>
              <a:off x="2471600" y="1867775"/>
              <a:ext cx="430900" cy="190550"/>
            </a:xfrm>
            <a:custGeom>
              <a:avLst/>
              <a:gdLst/>
              <a:ahLst/>
              <a:cxnLst/>
              <a:rect l="l" t="t" r="r" b="b"/>
              <a:pathLst>
                <a:path w="17236" h="7622" extrusionOk="0">
                  <a:moveTo>
                    <a:pt x="15239" y="1"/>
                  </a:moveTo>
                  <a:cubicBezTo>
                    <a:pt x="14375" y="1"/>
                    <a:pt x="13119" y="163"/>
                    <a:pt x="11318" y="480"/>
                  </a:cubicBezTo>
                  <a:cubicBezTo>
                    <a:pt x="9276" y="837"/>
                    <a:pt x="6824" y="1956"/>
                    <a:pt x="4037" y="3798"/>
                  </a:cubicBezTo>
                  <a:cubicBezTo>
                    <a:pt x="2800" y="4612"/>
                    <a:pt x="1612" y="5496"/>
                    <a:pt x="475" y="6445"/>
                  </a:cubicBezTo>
                  <a:cubicBezTo>
                    <a:pt x="1" y="6850"/>
                    <a:pt x="288" y="7621"/>
                    <a:pt x="911" y="7621"/>
                  </a:cubicBezTo>
                  <a:cubicBezTo>
                    <a:pt x="1067" y="7621"/>
                    <a:pt x="1220" y="7565"/>
                    <a:pt x="1342" y="7460"/>
                  </a:cubicBezTo>
                  <a:cubicBezTo>
                    <a:pt x="1398" y="7412"/>
                    <a:pt x="7072" y="2583"/>
                    <a:pt x="11553" y="1791"/>
                  </a:cubicBezTo>
                  <a:cubicBezTo>
                    <a:pt x="13608" y="1429"/>
                    <a:pt x="14692" y="1329"/>
                    <a:pt x="15263" y="1325"/>
                  </a:cubicBezTo>
                  <a:lnTo>
                    <a:pt x="15263" y="1325"/>
                  </a:lnTo>
                  <a:cubicBezTo>
                    <a:pt x="14910" y="1616"/>
                    <a:pt x="14253" y="2074"/>
                    <a:pt x="13042" y="2775"/>
                  </a:cubicBezTo>
                  <a:cubicBezTo>
                    <a:pt x="10482" y="4255"/>
                    <a:pt x="9772" y="4978"/>
                    <a:pt x="10116" y="5740"/>
                  </a:cubicBezTo>
                  <a:cubicBezTo>
                    <a:pt x="10305" y="6161"/>
                    <a:pt x="10728" y="6290"/>
                    <a:pt x="11229" y="6290"/>
                  </a:cubicBezTo>
                  <a:cubicBezTo>
                    <a:pt x="11572" y="6290"/>
                    <a:pt x="11950" y="6230"/>
                    <a:pt x="12315" y="6162"/>
                  </a:cubicBezTo>
                  <a:cubicBezTo>
                    <a:pt x="13125" y="6014"/>
                    <a:pt x="14166" y="5731"/>
                    <a:pt x="15245" y="5370"/>
                  </a:cubicBezTo>
                  <a:cubicBezTo>
                    <a:pt x="15598" y="5252"/>
                    <a:pt x="15785" y="4874"/>
                    <a:pt x="15668" y="4525"/>
                  </a:cubicBezTo>
                  <a:cubicBezTo>
                    <a:pt x="15574" y="4247"/>
                    <a:pt x="15317" y="4072"/>
                    <a:pt x="15040" y="4072"/>
                  </a:cubicBezTo>
                  <a:cubicBezTo>
                    <a:pt x="14970" y="4072"/>
                    <a:pt x="14898" y="4083"/>
                    <a:pt x="14827" y="4107"/>
                  </a:cubicBezTo>
                  <a:cubicBezTo>
                    <a:pt x="13991" y="4390"/>
                    <a:pt x="13142" y="4625"/>
                    <a:pt x="12284" y="4808"/>
                  </a:cubicBezTo>
                  <a:cubicBezTo>
                    <a:pt x="12620" y="4582"/>
                    <a:pt x="13086" y="4290"/>
                    <a:pt x="13708" y="3929"/>
                  </a:cubicBezTo>
                  <a:cubicBezTo>
                    <a:pt x="16421" y="2357"/>
                    <a:pt x="17235" y="1551"/>
                    <a:pt x="16935" y="724"/>
                  </a:cubicBezTo>
                  <a:cubicBezTo>
                    <a:pt x="16759" y="238"/>
                    <a:pt x="16285" y="1"/>
                    <a:pt x="152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36"/>
            <p:cNvSpPr/>
            <p:nvPr/>
          </p:nvSpPr>
          <p:spPr>
            <a:xfrm>
              <a:off x="2557875" y="2084300"/>
              <a:ext cx="240875" cy="377825"/>
            </a:xfrm>
            <a:custGeom>
              <a:avLst/>
              <a:gdLst/>
              <a:ahLst/>
              <a:cxnLst/>
              <a:rect l="l" t="t" r="r" b="b"/>
              <a:pathLst>
                <a:path w="9635" h="15113" extrusionOk="0">
                  <a:moveTo>
                    <a:pt x="4110" y="0"/>
                  </a:moveTo>
                  <a:cubicBezTo>
                    <a:pt x="1" y="0"/>
                    <a:pt x="165" y="6200"/>
                    <a:pt x="1413" y="10499"/>
                  </a:cubicBezTo>
                  <a:cubicBezTo>
                    <a:pt x="2285" y="13499"/>
                    <a:pt x="4014" y="15112"/>
                    <a:pt x="5836" y="15112"/>
                  </a:cubicBezTo>
                  <a:cubicBezTo>
                    <a:pt x="6682" y="15112"/>
                    <a:pt x="7549" y="14764"/>
                    <a:pt x="8359" y="14044"/>
                  </a:cubicBezTo>
                  <a:lnTo>
                    <a:pt x="9635" y="9223"/>
                  </a:lnTo>
                  <a:cubicBezTo>
                    <a:pt x="9635" y="9223"/>
                    <a:pt x="8786" y="297"/>
                    <a:pt x="4388" y="10"/>
                  </a:cubicBezTo>
                  <a:cubicBezTo>
                    <a:pt x="4293" y="3"/>
                    <a:pt x="4200" y="0"/>
                    <a:pt x="4110" y="0"/>
                  </a:cubicBezTo>
                  <a:close/>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36"/>
            <p:cNvSpPr/>
            <p:nvPr/>
          </p:nvSpPr>
          <p:spPr>
            <a:xfrm>
              <a:off x="2557875" y="2084300"/>
              <a:ext cx="240875" cy="377825"/>
            </a:xfrm>
            <a:custGeom>
              <a:avLst/>
              <a:gdLst/>
              <a:ahLst/>
              <a:cxnLst/>
              <a:rect l="l" t="t" r="r" b="b"/>
              <a:pathLst>
                <a:path w="9635" h="15113" extrusionOk="0">
                  <a:moveTo>
                    <a:pt x="4110" y="0"/>
                  </a:moveTo>
                  <a:cubicBezTo>
                    <a:pt x="1" y="0"/>
                    <a:pt x="165" y="6200"/>
                    <a:pt x="1413" y="10499"/>
                  </a:cubicBezTo>
                  <a:cubicBezTo>
                    <a:pt x="2285" y="13499"/>
                    <a:pt x="4014" y="15112"/>
                    <a:pt x="5836" y="15112"/>
                  </a:cubicBezTo>
                  <a:cubicBezTo>
                    <a:pt x="6682" y="15112"/>
                    <a:pt x="7549" y="14764"/>
                    <a:pt x="8359" y="14044"/>
                  </a:cubicBezTo>
                  <a:lnTo>
                    <a:pt x="9635" y="9223"/>
                  </a:lnTo>
                  <a:cubicBezTo>
                    <a:pt x="9635" y="9223"/>
                    <a:pt x="8786" y="297"/>
                    <a:pt x="4388" y="10"/>
                  </a:cubicBezTo>
                  <a:cubicBezTo>
                    <a:pt x="4293" y="3"/>
                    <a:pt x="4200" y="0"/>
                    <a:pt x="411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36"/>
            <p:cNvSpPr/>
            <p:nvPr/>
          </p:nvSpPr>
          <p:spPr>
            <a:xfrm>
              <a:off x="2561200" y="2071850"/>
              <a:ext cx="250400" cy="402750"/>
            </a:xfrm>
            <a:custGeom>
              <a:avLst/>
              <a:gdLst/>
              <a:ahLst/>
              <a:cxnLst/>
              <a:rect l="l" t="t" r="r" b="b"/>
              <a:pathLst>
                <a:path w="10016" h="16110" extrusionOk="0">
                  <a:moveTo>
                    <a:pt x="3976" y="1"/>
                  </a:moveTo>
                  <a:cubicBezTo>
                    <a:pt x="2824" y="1"/>
                    <a:pt x="1895" y="426"/>
                    <a:pt x="1215" y="1274"/>
                  </a:cubicBezTo>
                  <a:cubicBezTo>
                    <a:pt x="410" y="2280"/>
                    <a:pt x="0" y="3813"/>
                    <a:pt x="0" y="5833"/>
                  </a:cubicBezTo>
                  <a:cubicBezTo>
                    <a:pt x="0" y="7483"/>
                    <a:pt x="283" y="9364"/>
                    <a:pt x="802" y="11137"/>
                  </a:cubicBezTo>
                  <a:cubicBezTo>
                    <a:pt x="1546" y="13710"/>
                    <a:pt x="2966" y="15469"/>
                    <a:pt x="4694" y="15966"/>
                  </a:cubicBezTo>
                  <a:cubicBezTo>
                    <a:pt x="5021" y="16061"/>
                    <a:pt x="5361" y="16109"/>
                    <a:pt x="5696" y="16109"/>
                  </a:cubicBezTo>
                  <a:cubicBezTo>
                    <a:pt x="6684" y="16109"/>
                    <a:pt x="7673" y="15700"/>
                    <a:pt x="8552" y="14916"/>
                  </a:cubicBezTo>
                  <a:cubicBezTo>
                    <a:pt x="8748" y="14729"/>
                    <a:pt x="8766" y="14420"/>
                    <a:pt x="8583" y="14220"/>
                  </a:cubicBezTo>
                  <a:cubicBezTo>
                    <a:pt x="8485" y="14107"/>
                    <a:pt x="8348" y="14050"/>
                    <a:pt x="8209" y="14050"/>
                  </a:cubicBezTo>
                  <a:cubicBezTo>
                    <a:pt x="8095" y="14050"/>
                    <a:pt x="7980" y="14089"/>
                    <a:pt x="7886" y="14167"/>
                  </a:cubicBezTo>
                  <a:cubicBezTo>
                    <a:pt x="7185" y="14793"/>
                    <a:pt x="6440" y="15113"/>
                    <a:pt x="5699" y="15113"/>
                  </a:cubicBezTo>
                  <a:cubicBezTo>
                    <a:pt x="5455" y="15113"/>
                    <a:pt x="5211" y="15078"/>
                    <a:pt x="4969" y="15008"/>
                  </a:cubicBezTo>
                  <a:cubicBezTo>
                    <a:pt x="3580" y="14603"/>
                    <a:pt x="2408" y="13092"/>
                    <a:pt x="1759" y="10858"/>
                  </a:cubicBezTo>
                  <a:cubicBezTo>
                    <a:pt x="867" y="7792"/>
                    <a:pt x="562" y="3682"/>
                    <a:pt x="1995" y="1901"/>
                  </a:cubicBezTo>
                  <a:cubicBezTo>
                    <a:pt x="2480" y="1296"/>
                    <a:pt x="3133" y="1000"/>
                    <a:pt x="3979" y="1000"/>
                  </a:cubicBezTo>
                  <a:cubicBezTo>
                    <a:pt x="4059" y="1000"/>
                    <a:pt x="4141" y="1003"/>
                    <a:pt x="4224" y="1008"/>
                  </a:cubicBezTo>
                  <a:cubicBezTo>
                    <a:pt x="6214" y="1135"/>
                    <a:pt x="7403" y="3447"/>
                    <a:pt x="8047" y="5367"/>
                  </a:cubicBezTo>
                  <a:cubicBezTo>
                    <a:pt x="8788" y="7553"/>
                    <a:pt x="9005" y="9748"/>
                    <a:pt x="9005" y="9769"/>
                  </a:cubicBezTo>
                  <a:cubicBezTo>
                    <a:pt x="9034" y="10023"/>
                    <a:pt x="9247" y="10212"/>
                    <a:pt x="9497" y="10212"/>
                  </a:cubicBezTo>
                  <a:cubicBezTo>
                    <a:pt x="9513" y="10212"/>
                    <a:pt x="9529" y="10211"/>
                    <a:pt x="9545" y="10209"/>
                  </a:cubicBezTo>
                  <a:cubicBezTo>
                    <a:pt x="9815" y="10183"/>
                    <a:pt x="10015" y="9944"/>
                    <a:pt x="9998" y="9674"/>
                  </a:cubicBezTo>
                  <a:cubicBezTo>
                    <a:pt x="9963" y="9295"/>
                    <a:pt x="9053" y="316"/>
                    <a:pt x="4289" y="11"/>
                  </a:cubicBezTo>
                  <a:cubicBezTo>
                    <a:pt x="4183" y="4"/>
                    <a:pt x="4079" y="1"/>
                    <a:pt x="397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36"/>
            <p:cNvSpPr/>
            <p:nvPr/>
          </p:nvSpPr>
          <p:spPr>
            <a:xfrm>
              <a:off x="2561200" y="2071850"/>
              <a:ext cx="250400" cy="402750"/>
            </a:xfrm>
            <a:custGeom>
              <a:avLst/>
              <a:gdLst/>
              <a:ahLst/>
              <a:cxnLst/>
              <a:rect l="l" t="t" r="r" b="b"/>
              <a:pathLst>
                <a:path w="10016" h="16110" extrusionOk="0">
                  <a:moveTo>
                    <a:pt x="3976" y="1"/>
                  </a:moveTo>
                  <a:cubicBezTo>
                    <a:pt x="2824" y="1"/>
                    <a:pt x="1895" y="426"/>
                    <a:pt x="1215" y="1274"/>
                  </a:cubicBezTo>
                  <a:cubicBezTo>
                    <a:pt x="410" y="2280"/>
                    <a:pt x="0" y="3813"/>
                    <a:pt x="0" y="5833"/>
                  </a:cubicBezTo>
                  <a:cubicBezTo>
                    <a:pt x="0" y="7483"/>
                    <a:pt x="283" y="9364"/>
                    <a:pt x="802" y="11137"/>
                  </a:cubicBezTo>
                  <a:cubicBezTo>
                    <a:pt x="1546" y="13710"/>
                    <a:pt x="2966" y="15469"/>
                    <a:pt x="4694" y="15966"/>
                  </a:cubicBezTo>
                  <a:cubicBezTo>
                    <a:pt x="5021" y="16061"/>
                    <a:pt x="5361" y="16109"/>
                    <a:pt x="5696" y="16109"/>
                  </a:cubicBezTo>
                  <a:cubicBezTo>
                    <a:pt x="6684" y="16109"/>
                    <a:pt x="7673" y="15700"/>
                    <a:pt x="8552" y="14916"/>
                  </a:cubicBezTo>
                  <a:cubicBezTo>
                    <a:pt x="8748" y="14729"/>
                    <a:pt x="8766" y="14420"/>
                    <a:pt x="8583" y="14220"/>
                  </a:cubicBezTo>
                  <a:cubicBezTo>
                    <a:pt x="8485" y="14107"/>
                    <a:pt x="8348" y="14050"/>
                    <a:pt x="8209" y="14050"/>
                  </a:cubicBezTo>
                  <a:cubicBezTo>
                    <a:pt x="8095" y="14050"/>
                    <a:pt x="7980" y="14089"/>
                    <a:pt x="7886" y="14167"/>
                  </a:cubicBezTo>
                  <a:cubicBezTo>
                    <a:pt x="7185" y="14793"/>
                    <a:pt x="6440" y="15113"/>
                    <a:pt x="5699" y="15113"/>
                  </a:cubicBezTo>
                  <a:cubicBezTo>
                    <a:pt x="5455" y="15113"/>
                    <a:pt x="5211" y="15078"/>
                    <a:pt x="4969" y="15008"/>
                  </a:cubicBezTo>
                  <a:cubicBezTo>
                    <a:pt x="3580" y="14603"/>
                    <a:pt x="2408" y="13092"/>
                    <a:pt x="1759" y="10858"/>
                  </a:cubicBezTo>
                  <a:cubicBezTo>
                    <a:pt x="867" y="7792"/>
                    <a:pt x="562" y="3682"/>
                    <a:pt x="1995" y="1901"/>
                  </a:cubicBezTo>
                  <a:cubicBezTo>
                    <a:pt x="2480" y="1296"/>
                    <a:pt x="3133" y="1000"/>
                    <a:pt x="3979" y="1000"/>
                  </a:cubicBezTo>
                  <a:cubicBezTo>
                    <a:pt x="4059" y="1000"/>
                    <a:pt x="4141" y="1003"/>
                    <a:pt x="4224" y="1008"/>
                  </a:cubicBezTo>
                  <a:cubicBezTo>
                    <a:pt x="6214" y="1135"/>
                    <a:pt x="7403" y="3447"/>
                    <a:pt x="8047" y="5367"/>
                  </a:cubicBezTo>
                  <a:cubicBezTo>
                    <a:pt x="8788" y="7553"/>
                    <a:pt x="9005" y="9748"/>
                    <a:pt x="9005" y="9769"/>
                  </a:cubicBezTo>
                  <a:cubicBezTo>
                    <a:pt x="9034" y="10023"/>
                    <a:pt x="9247" y="10212"/>
                    <a:pt x="9497" y="10212"/>
                  </a:cubicBezTo>
                  <a:cubicBezTo>
                    <a:pt x="9513" y="10212"/>
                    <a:pt x="9529" y="10211"/>
                    <a:pt x="9545" y="10209"/>
                  </a:cubicBezTo>
                  <a:cubicBezTo>
                    <a:pt x="9815" y="10183"/>
                    <a:pt x="10015" y="9944"/>
                    <a:pt x="9998" y="9674"/>
                  </a:cubicBezTo>
                  <a:cubicBezTo>
                    <a:pt x="9963" y="9295"/>
                    <a:pt x="9053" y="316"/>
                    <a:pt x="4289" y="11"/>
                  </a:cubicBezTo>
                  <a:cubicBezTo>
                    <a:pt x="4183" y="4"/>
                    <a:pt x="4079" y="1"/>
                    <a:pt x="39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36"/>
            <p:cNvSpPr/>
            <p:nvPr/>
          </p:nvSpPr>
          <p:spPr>
            <a:xfrm>
              <a:off x="2210450" y="2463800"/>
              <a:ext cx="542250" cy="747675"/>
            </a:xfrm>
            <a:custGeom>
              <a:avLst/>
              <a:gdLst/>
              <a:ahLst/>
              <a:cxnLst/>
              <a:rect l="l" t="t" r="r" b="b"/>
              <a:pathLst>
                <a:path w="21690" h="29907" extrusionOk="0">
                  <a:moveTo>
                    <a:pt x="7512" y="0"/>
                  </a:moveTo>
                  <a:lnTo>
                    <a:pt x="0" y="5526"/>
                  </a:lnTo>
                  <a:cubicBezTo>
                    <a:pt x="0" y="5526"/>
                    <a:pt x="566" y="6658"/>
                    <a:pt x="5387" y="13464"/>
                  </a:cubicBezTo>
                  <a:cubicBezTo>
                    <a:pt x="10211" y="20270"/>
                    <a:pt x="15167" y="29906"/>
                    <a:pt x="15167" y="29906"/>
                  </a:cubicBezTo>
                  <a:lnTo>
                    <a:pt x="21690" y="21542"/>
                  </a:lnTo>
                  <a:lnTo>
                    <a:pt x="751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36"/>
            <p:cNvSpPr/>
            <p:nvPr/>
          </p:nvSpPr>
          <p:spPr>
            <a:xfrm>
              <a:off x="2210450" y="2463800"/>
              <a:ext cx="286325" cy="270000"/>
            </a:xfrm>
            <a:custGeom>
              <a:avLst/>
              <a:gdLst/>
              <a:ahLst/>
              <a:cxnLst/>
              <a:rect l="l" t="t" r="r" b="b"/>
              <a:pathLst>
                <a:path w="11453" h="10800" extrusionOk="0">
                  <a:moveTo>
                    <a:pt x="7512" y="0"/>
                  </a:moveTo>
                  <a:lnTo>
                    <a:pt x="0" y="5526"/>
                  </a:lnTo>
                  <a:cubicBezTo>
                    <a:pt x="0" y="5526"/>
                    <a:pt x="423" y="6362"/>
                    <a:pt x="3514" y="10799"/>
                  </a:cubicBezTo>
                  <a:lnTo>
                    <a:pt x="11452" y="5979"/>
                  </a:lnTo>
                  <a:lnTo>
                    <a:pt x="7512" y="0"/>
                  </a:lnTo>
                  <a:close/>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36"/>
            <p:cNvSpPr/>
            <p:nvPr/>
          </p:nvSpPr>
          <p:spPr>
            <a:xfrm>
              <a:off x="2210450" y="2463800"/>
              <a:ext cx="286325" cy="270000"/>
            </a:xfrm>
            <a:custGeom>
              <a:avLst/>
              <a:gdLst/>
              <a:ahLst/>
              <a:cxnLst/>
              <a:rect l="l" t="t" r="r" b="b"/>
              <a:pathLst>
                <a:path w="11453" h="10800" extrusionOk="0">
                  <a:moveTo>
                    <a:pt x="7512" y="0"/>
                  </a:moveTo>
                  <a:lnTo>
                    <a:pt x="0" y="5526"/>
                  </a:lnTo>
                  <a:cubicBezTo>
                    <a:pt x="0" y="5526"/>
                    <a:pt x="423" y="6362"/>
                    <a:pt x="3514" y="10799"/>
                  </a:cubicBezTo>
                  <a:lnTo>
                    <a:pt x="11452" y="5979"/>
                  </a:lnTo>
                  <a:lnTo>
                    <a:pt x="751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36"/>
            <p:cNvSpPr/>
            <p:nvPr/>
          </p:nvSpPr>
          <p:spPr>
            <a:xfrm>
              <a:off x="2196500" y="2451325"/>
              <a:ext cx="569475" cy="772675"/>
            </a:xfrm>
            <a:custGeom>
              <a:avLst/>
              <a:gdLst/>
              <a:ahLst/>
              <a:cxnLst/>
              <a:rect l="l" t="t" r="r" b="b"/>
              <a:pathLst>
                <a:path w="22779" h="30907" extrusionOk="0">
                  <a:moveTo>
                    <a:pt x="7943" y="1213"/>
                  </a:moveTo>
                  <a:lnTo>
                    <a:pt x="21634" y="22014"/>
                  </a:lnTo>
                  <a:lnTo>
                    <a:pt x="15808" y="29482"/>
                  </a:lnTo>
                  <a:cubicBezTo>
                    <a:pt x="14575" y="27148"/>
                    <a:pt x="10395" y="19376"/>
                    <a:pt x="6354" y="13671"/>
                  </a:cubicBezTo>
                  <a:cubicBezTo>
                    <a:pt x="2910" y="8812"/>
                    <a:pt x="1651" y="6870"/>
                    <a:pt x="1216" y="6160"/>
                  </a:cubicBezTo>
                  <a:lnTo>
                    <a:pt x="7943" y="1213"/>
                  </a:lnTo>
                  <a:close/>
                  <a:moveTo>
                    <a:pt x="8071" y="1"/>
                  </a:moveTo>
                  <a:cubicBezTo>
                    <a:pt x="7968" y="1"/>
                    <a:pt x="7864" y="33"/>
                    <a:pt x="7774" y="99"/>
                  </a:cubicBezTo>
                  <a:lnTo>
                    <a:pt x="262" y="5624"/>
                  </a:lnTo>
                  <a:cubicBezTo>
                    <a:pt x="66" y="5768"/>
                    <a:pt x="1" y="6034"/>
                    <a:pt x="110" y="6251"/>
                  </a:cubicBezTo>
                  <a:cubicBezTo>
                    <a:pt x="136" y="6299"/>
                    <a:pt x="750" y="7497"/>
                    <a:pt x="5540" y="14251"/>
                  </a:cubicBezTo>
                  <a:cubicBezTo>
                    <a:pt x="10282" y="20948"/>
                    <a:pt x="15233" y="30540"/>
                    <a:pt x="15281" y="30636"/>
                  </a:cubicBezTo>
                  <a:cubicBezTo>
                    <a:pt x="15359" y="30789"/>
                    <a:pt x="15507" y="30889"/>
                    <a:pt x="15681" y="30906"/>
                  </a:cubicBezTo>
                  <a:lnTo>
                    <a:pt x="15725" y="30906"/>
                  </a:lnTo>
                  <a:cubicBezTo>
                    <a:pt x="15877" y="30906"/>
                    <a:pt x="16025" y="30836"/>
                    <a:pt x="16121" y="30715"/>
                  </a:cubicBezTo>
                  <a:lnTo>
                    <a:pt x="22640" y="22354"/>
                  </a:lnTo>
                  <a:cubicBezTo>
                    <a:pt x="22770" y="22184"/>
                    <a:pt x="22779" y="21949"/>
                    <a:pt x="22661" y="21771"/>
                  </a:cubicBezTo>
                  <a:lnTo>
                    <a:pt x="8488" y="225"/>
                  </a:lnTo>
                  <a:cubicBezTo>
                    <a:pt x="8392" y="79"/>
                    <a:pt x="8233" y="1"/>
                    <a:pt x="807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36"/>
            <p:cNvSpPr/>
            <p:nvPr/>
          </p:nvSpPr>
          <p:spPr>
            <a:xfrm>
              <a:off x="3308950" y="3206125"/>
              <a:ext cx="942650" cy="714125"/>
            </a:xfrm>
            <a:custGeom>
              <a:avLst/>
              <a:gdLst/>
              <a:ahLst/>
              <a:cxnLst/>
              <a:rect l="l" t="t" r="r" b="b"/>
              <a:pathLst>
                <a:path w="37706" h="28565" extrusionOk="0">
                  <a:moveTo>
                    <a:pt x="13756" y="1"/>
                  </a:moveTo>
                  <a:cubicBezTo>
                    <a:pt x="13543" y="1"/>
                    <a:pt x="13307" y="265"/>
                    <a:pt x="13042" y="923"/>
                  </a:cubicBezTo>
                  <a:cubicBezTo>
                    <a:pt x="12193" y="3052"/>
                    <a:pt x="6663" y="8717"/>
                    <a:pt x="4965" y="10137"/>
                  </a:cubicBezTo>
                  <a:cubicBezTo>
                    <a:pt x="3262" y="11557"/>
                    <a:pt x="3123" y="13255"/>
                    <a:pt x="2696" y="16233"/>
                  </a:cubicBezTo>
                  <a:cubicBezTo>
                    <a:pt x="2269" y="19212"/>
                    <a:pt x="1" y="23888"/>
                    <a:pt x="1" y="23888"/>
                  </a:cubicBezTo>
                  <a:lnTo>
                    <a:pt x="2692" y="28565"/>
                  </a:lnTo>
                  <a:lnTo>
                    <a:pt x="8366" y="24877"/>
                  </a:lnTo>
                  <a:cubicBezTo>
                    <a:pt x="8366" y="24877"/>
                    <a:pt x="9916" y="25059"/>
                    <a:pt x="11555" y="25059"/>
                  </a:cubicBezTo>
                  <a:cubicBezTo>
                    <a:pt x="11958" y="25059"/>
                    <a:pt x="12367" y="25048"/>
                    <a:pt x="12759" y="25020"/>
                  </a:cubicBezTo>
                  <a:cubicBezTo>
                    <a:pt x="14741" y="24877"/>
                    <a:pt x="20837" y="24028"/>
                    <a:pt x="20837" y="24028"/>
                  </a:cubicBezTo>
                  <a:cubicBezTo>
                    <a:pt x="20837" y="24028"/>
                    <a:pt x="26933" y="26723"/>
                    <a:pt x="27782" y="26862"/>
                  </a:cubicBezTo>
                  <a:cubicBezTo>
                    <a:pt x="27918" y="26885"/>
                    <a:pt x="28040" y="26897"/>
                    <a:pt x="28151" y="26897"/>
                  </a:cubicBezTo>
                  <a:cubicBezTo>
                    <a:pt x="28733" y="26897"/>
                    <a:pt x="29009" y="26564"/>
                    <a:pt x="29485" y="25730"/>
                  </a:cubicBezTo>
                  <a:cubicBezTo>
                    <a:pt x="30051" y="24737"/>
                    <a:pt x="28065" y="24454"/>
                    <a:pt x="27499" y="24028"/>
                  </a:cubicBezTo>
                  <a:cubicBezTo>
                    <a:pt x="26933" y="23601"/>
                    <a:pt x="22396" y="21049"/>
                    <a:pt x="22396" y="21049"/>
                  </a:cubicBezTo>
                  <a:lnTo>
                    <a:pt x="22396" y="21049"/>
                  </a:lnTo>
                  <a:cubicBezTo>
                    <a:pt x="22396" y="21049"/>
                    <a:pt x="31610" y="22464"/>
                    <a:pt x="32746" y="22464"/>
                  </a:cubicBezTo>
                  <a:cubicBezTo>
                    <a:pt x="33878" y="22464"/>
                    <a:pt x="34161" y="22464"/>
                    <a:pt x="34588" y="21615"/>
                  </a:cubicBezTo>
                  <a:cubicBezTo>
                    <a:pt x="35010" y="20766"/>
                    <a:pt x="35010" y="20483"/>
                    <a:pt x="34588" y="19917"/>
                  </a:cubicBezTo>
                  <a:cubicBezTo>
                    <a:pt x="34161" y="19347"/>
                    <a:pt x="22539" y="17505"/>
                    <a:pt x="22539" y="17505"/>
                  </a:cubicBezTo>
                  <a:lnTo>
                    <a:pt x="22256" y="15946"/>
                  </a:lnTo>
                  <a:cubicBezTo>
                    <a:pt x="22256" y="15946"/>
                    <a:pt x="33173" y="15097"/>
                    <a:pt x="34449" y="15097"/>
                  </a:cubicBezTo>
                  <a:cubicBezTo>
                    <a:pt x="35724" y="15097"/>
                    <a:pt x="36007" y="14957"/>
                    <a:pt x="36717" y="14387"/>
                  </a:cubicBezTo>
                  <a:cubicBezTo>
                    <a:pt x="37423" y="13821"/>
                    <a:pt x="37706" y="12828"/>
                    <a:pt x="37140" y="11979"/>
                  </a:cubicBezTo>
                  <a:cubicBezTo>
                    <a:pt x="36875" y="11583"/>
                    <a:pt x="35901" y="11463"/>
                    <a:pt x="34678" y="11463"/>
                  </a:cubicBezTo>
                  <a:cubicBezTo>
                    <a:pt x="33279" y="11463"/>
                    <a:pt x="31555" y="11619"/>
                    <a:pt x="30194" y="11696"/>
                  </a:cubicBezTo>
                  <a:cubicBezTo>
                    <a:pt x="27643" y="11835"/>
                    <a:pt x="22539" y="11979"/>
                    <a:pt x="22539" y="11979"/>
                  </a:cubicBezTo>
                  <a:lnTo>
                    <a:pt x="21546" y="10986"/>
                  </a:lnTo>
                  <a:lnTo>
                    <a:pt x="22822" y="10420"/>
                  </a:lnTo>
                  <a:cubicBezTo>
                    <a:pt x="24098" y="9854"/>
                    <a:pt x="33456" y="6593"/>
                    <a:pt x="34305" y="6166"/>
                  </a:cubicBezTo>
                  <a:cubicBezTo>
                    <a:pt x="35154" y="5743"/>
                    <a:pt x="35724" y="5600"/>
                    <a:pt x="35581" y="4185"/>
                  </a:cubicBezTo>
                  <a:cubicBezTo>
                    <a:pt x="35482" y="3180"/>
                    <a:pt x="34601" y="2603"/>
                    <a:pt x="33441" y="2603"/>
                  </a:cubicBezTo>
                  <a:cubicBezTo>
                    <a:pt x="32962" y="2603"/>
                    <a:pt x="32435" y="2701"/>
                    <a:pt x="31897" y="2909"/>
                  </a:cubicBezTo>
                  <a:cubicBezTo>
                    <a:pt x="30055" y="3614"/>
                    <a:pt x="12333" y="10276"/>
                    <a:pt x="12333" y="10276"/>
                  </a:cubicBezTo>
                  <a:lnTo>
                    <a:pt x="11061" y="9288"/>
                  </a:lnTo>
                  <a:cubicBezTo>
                    <a:pt x="11061" y="9288"/>
                    <a:pt x="12337" y="7725"/>
                    <a:pt x="13752" y="6736"/>
                  </a:cubicBezTo>
                  <a:cubicBezTo>
                    <a:pt x="15172" y="5743"/>
                    <a:pt x="15315" y="4185"/>
                    <a:pt x="14889" y="2482"/>
                  </a:cubicBezTo>
                  <a:cubicBezTo>
                    <a:pt x="14591" y="1310"/>
                    <a:pt x="14231" y="1"/>
                    <a:pt x="1375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36"/>
            <p:cNvSpPr/>
            <p:nvPr/>
          </p:nvSpPr>
          <p:spPr>
            <a:xfrm>
              <a:off x="3295900" y="3193550"/>
              <a:ext cx="968650" cy="739125"/>
            </a:xfrm>
            <a:custGeom>
              <a:avLst/>
              <a:gdLst/>
              <a:ahLst/>
              <a:cxnLst/>
              <a:rect l="l" t="t" r="r" b="b"/>
              <a:pathLst>
                <a:path w="38746" h="29565" extrusionOk="0">
                  <a:moveTo>
                    <a:pt x="14274" y="1108"/>
                  </a:moveTo>
                  <a:cubicBezTo>
                    <a:pt x="14444" y="1396"/>
                    <a:pt x="14662" y="2066"/>
                    <a:pt x="14923" y="3107"/>
                  </a:cubicBezTo>
                  <a:cubicBezTo>
                    <a:pt x="15367" y="4888"/>
                    <a:pt x="15071" y="6068"/>
                    <a:pt x="13987" y="6826"/>
                  </a:cubicBezTo>
                  <a:cubicBezTo>
                    <a:pt x="12532" y="7849"/>
                    <a:pt x="11248" y="9408"/>
                    <a:pt x="11195" y="9473"/>
                  </a:cubicBezTo>
                  <a:cubicBezTo>
                    <a:pt x="11017" y="9691"/>
                    <a:pt x="11052" y="10013"/>
                    <a:pt x="11274" y="10183"/>
                  </a:cubicBezTo>
                  <a:lnTo>
                    <a:pt x="12550" y="11176"/>
                  </a:lnTo>
                  <a:cubicBezTo>
                    <a:pt x="12637" y="11246"/>
                    <a:pt x="12744" y="11282"/>
                    <a:pt x="12854" y="11282"/>
                  </a:cubicBezTo>
                  <a:cubicBezTo>
                    <a:pt x="12914" y="11282"/>
                    <a:pt x="12975" y="11271"/>
                    <a:pt x="13033" y="11250"/>
                  </a:cubicBezTo>
                  <a:cubicBezTo>
                    <a:pt x="13212" y="11184"/>
                    <a:pt x="30773" y="4579"/>
                    <a:pt x="32597" y="3878"/>
                  </a:cubicBezTo>
                  <a:cubicBezTo>
                    <a:pt x="33066" y="3697"/>
                    <a:pt x="33536" y="3607"/>
                    <a:pt x="33962" y="3607"/>
                  </a:cubicBezTo>
                  <a:cubicBezTo>
                    <a:pt x="34388" y="3607"/>
                    <a:pt x="34770" y="3697"/>
                    <a:pt x="35062" y="3878"/>
                  </a:cubicBezTo>
                  <a:cubicBezTo>
                    <a:pt x="35376" y="4056"/>
                    <a:pt x="35576" y="4378"/>
                    <a:pt x="35606" y="4735"/>
                  </a:cubicBezTo>
                  <a:cubicBezTo>
                    <a:pt x="35702" y="5689"/>
                    <a:pt x="35515" y="5781"/>
                    <a:pt x="34814" y="6120"/>
                  </a:cubicBezTo>
                  <a:cubicBezTo>
                    <a:pt x="34749" y="6155"/>
                    <a:pt x="34679" y="6190"/>
                    <a:pt x="34605" y="6225"/>
                  </a:cubicBezTo>
                  <a:cubicBezTo>
                    <a:pt x="34196" y="6429"/>
                    <a:pt x="31365" y="7448"/>
                    <a:pt x="28866" y="8350"/>
                  </a:cubicBezTo>
                  <a:cubicBezTo>
                    <a:pt x="26253" y="9295"/>
                    <a:pt x="23780" y="10183"/>
                    <a:pt x="23144" y="10466"/>
                  </a:cubicBezTo>
                  <a:lnTo>
                    <a:pt x="21868" y="11032"/>
                  </a:lnTo>
                  <a:cubicBezTo>
                    <a:pt x="21546" y="11176"/>
                    <a:pt x="21468" y="11594"/>
                    <a:pt x="21716" y="11842"/>
                  </a:cubicBezTo>
                  <a:lnTo>
                    <a:pt x="22709" y="12835"/>
                  </a:lnTo>
                  <a:cubicBezTo>
                    <a:pt x="22801" y="12931"/>
                    <a:pt x="22929" y="12983"/>
                    <a:pt x="23063" y="12983"/>
                  </a:cubicBezTo>
                  <a:cubicBezTo>
                    <a:pt x="23068" y="12983"/>
                    <a:pt x="23073" y="12983"/>
                    <a:pt x="23079" y="12983"/>
                  </a:cubicBezTo>
                  <a:cubicBezTo>
                    <a:pt x="23127" y="12983"/>
                    <a:pt x="28217" y="12839"/>
                    <a:pt x="30747" y="12700"/>
                  </a:cubicBezTo>
                  <a:cubicBezTo>
                    <a:pt x="31152" y="12674"/>
                    <a:pt x="31579" y="12647"/>
                    <a:pt x="32031" y="12617"/>
                  </a:cubicBezTo>
                  <a:cubicBezTo>
                    <a:pt x="33120" y="12542"/>
                    <a:pt x="34240" y="12467"/>
                    <a:pt x="35204" y="12467"/>
                  </a:cubicBezTo>
                  <a:cubicBezTo>
                    <a:pt x="35301" y="12467"/>
                    <a:pt x="35396" y="12467"/>
                    <a:pt x="35489" y="12469"/>
                  </a:cubicBezTo>
                  <a:cubicBezTo>
                    <a:pt x="37017" y="12495"/>
                    <a:pt x="37239" y="12752"/>
                    <a:pt x="37248" y="12761"/>
                  </a:cubicBezTo>
                  <a:cubicBezTo>
                    <a:pt x="37692" y="13427"/>
                    <a:pt x="37392" y="14128"/>
                    <a:pt x="36926" y="14502"/>
                  </a:cubicBezTo>
                  <a:cubicBezTo>
                    <a:pt x="36307" y="14994"/>
                    <a:pt x="36138" y="15099"/>
                    <a:pt x="34971" y="15099"/>
                  </a:cubicBezTo>
                  <a:cubicBezTo>
                    <a:pt x="33690" y="15099"/>
                    <a:pt x="23188" y="15918"/>
                    <a:pt x="22739" y="15952"/>
                  </a:cubicBezTo>
                  <a:cubicBezTo>
                    <a:pt x="22443" y="15974"/>
                    <a:pt x="22234" y="16249"/>
                    <a:pt x="22286" y="16540"/>
                  </a:cubicBezTo>
                  <a:lnTo>
                    <a:pt x="22569" y="18099"/>
                  </a:lnTo>
                  <a:cubicBezTo>
                    <a:pt x="22608" y="18308"/>
                    <a:pt x="22774" y="18469"/>
                    <a:pt x="22983" y="18504"/>
                  </a:cubicBezTo>
                  <a:cubicBezTo>
                    <a:pt x="28169" y="19327"/>
                    <a:pt x="33987" y="20390"/>
                    <a:pt x="34753" y="20777"/>
                  </a:cubicBezTo>
                  <a:cubicBezTo>
                    <a:pt x="34992" y="21095"/>
                    <a:pt x="35018" y="21195"/>
                    <a:pt x="34666" y="21896"/>
                  </a:cubicBezTo>
                  <a:cubicBezTo>
                    <a:pt x="34378" y="22471"/>
                    <a:pt x="34378" y="22471"/>
                    <a:pt x="33268" y="22471"/>
                  </a:cubicBezTo>
                  <a:cubicBezTo>
                    <a:pt x="32371" y="22471"/>
                    <a:pt x="25548" y="21456"/>
                    <a:pt x="22996" y="21060"/>
                  </a:cubicBezTo>
                  <a:cubicBezTo>
                    <a:pt x="22967" y="21056"/>
                    <a:pt x="22939" y="21054"/>
                    <a:pt x="22912" y="21054"/>
                  </a:cubicBezTo>
                  <a:cubicBezTo>
                    <a:pt x="22422" y="21054"/>
                    <a:pt x="22216" y="21732"/>
                    <a:pt x="22678" y="21992"/>
                  </a:cubicBezTo>
                  <a:cubicBezTo>
                    <a:pt x="24490" y="23011"/>
                    <a:pt x="27329" y="24635"/>
                    <a:pt x="27725" y="24931"/>
                  </a:cubicBezTo>
                  <a:cubicBezTo>
                    <a:pt x="27943" y="25097"/>
                    <a:pt x="28260" y="25219"/>
                    <a:pt x="28596" y="25354"/>
                  </a:cubicBezTo>
                  <a:cubicBezTo>
                    <a:pt x="28883" y="25462"/>
                    <a:pt x="29554" y="25728"/>
                    <a:pt x="29610" y="25898"/>
                  </a:cubicBezTo>
                  <a:cubicBezTo>
                    <a:pt x="29606" y="25928"/>
                    <a:pt x="29593" y="25954"/>
                    <a:pt x="29575" y="25985"/>
                  </a:cubicBezTo>
                  <a:cubicBezTo>
                    <a:pt x="29147" y="26733"/>
                    <a:pt x="28976" y="26905"/>
                    <a:pt x="28679" y="26905"/>
                  </a:cubicBezTo>
                  <a:cubicBezTo>
                    <a:pt x="28596" y="26905"/>
                    <a:pt x="28503" y="26891"/>
                    <a:pt x="28391" y="26873"/>
                  </a:cubicBezTo>
                  <a:cubicBezTo>
                    <a:pt x="27816" y="26777"/>
                    <a:pt x="23897" y="25105"/>
                    <a:pt x="21563" y="24073"/>
                  </a:cubicBezTo>
                  <a:cubicBezTo>
                    <a:pt x="21501" y="24044"/>
                    <a:pt x="21432" y="24029"/>
                    <a:pt x="21362" y="24029"/>
                  </a:cubicBezTo>
                  <a:cubicBezTo>
                    <a:pt x="21339" y="24029"/>
                    <a:pt x="21316" y="24031"/>
                    <a:pt x="21293" y="24034"/>
                  </a:cubicBezTo>
                  <a:cubicBezTo>
                    <a:pt x="21232" y="24043"/>
                    <a:pt x="15193" y="24883"/>
                    <a:pt x="13246" y="25023"/>
                  </a:cubicBezTo>
                  <a:cubicBezTo>
                    <a:pt x="12864" y="25050"/>
                    <a:pt x="12464" y="25062"/>
                    <a:pt x="12067" y="25062"/>
                  </a:cubicBezTo>
                  <a:cubicBezTo>
                    <a:pt x="10483" y="25062"/>
                    <a:pt x="8965" y="24883"/>
                    <a:pt x="8944" y="24883"/>
                  </a:cubicBezTo>
                  <a:cubicBezTo>
                    <a:pt x="8925" y="24881"/>
                    <a:pt x="8906" y="24880"/>
                    <a:pt x="8887" y="24880"/>
                  </a:cubicBezTo>
                  <a:cubicBezTo>
                    <a:pt x="8792" y="24880"/>
                    <a:pt x="8697" y="24907"/>
                    <a:pt x="8618" y="24962"/>
                  </a:cubicBezTo>
                  <a:lnTo>
                    <a:pt x="3388" y="28358"/>
                  </a:lnTo>
                  <a:lnTo>
                    <a:pt x="1089" y="24365"/>
                  </a:lnTo>
                  <a:cubicBezTo>
                    <a:pt x="1564" y="23359"/>
                    <a:pt x="3331" y="19471"/>
                    <a:pt x="3710" y="16806"/>
                  </a:cubicBezTo>
                  <a:cubicBezTo>
                    <a:pt x="3736" y="16623"/>
                    <a:pt x="3762" y="16444"/>
                    <a:pt x="3789" y="16275"/>
                  </a:cubicBezTo>
                  <a:cubicBezTo>
                    <a:pt x="4154" y="13666"/>
                    <a:pt x="4355" y="12234"/>
                    <a:pt x="5805" y="11023"/>
                  </a:cubicBezTo>
                  <a:cubicBezTo>
                    <a:pt x="7472" y="9634"/>
                    <a:pt x="13111" y="3904"/>
                    <a:pt x="14030" y="1613"/>
                  </a:cubicBezTo>
                  <a:cubicBezTo>
                    <a:pt x="14096" y="1439"/>
                    <a:pt x="14178" y="1269"/>
                    <a:pt x="14274" y="1108"/>
                  </a:cubicBezTo>
                  <a:close/>
                  <a:moveTo>
                    <a:pt x="14273" y="0"/>
                  </a:moveTo>
                  <a:cubicBezTo>
                    <a:pt x="13673" y="0"/>
                    <a:pt x="13331" y="656"/>
                    <a:pt x="13098" y="1239"/>
                  </a:cubicBezTo>
                  <a:cubicBezTo>
                    <a:pt x="12310" y="3207"/>
                    <a:pt x="6941" y="8772"/>
                    <a:pt x="5165" y="10252"/>
                  </a:cubicBezTo>
                  <a:cubicBezTo>
                    <a:pt x="3418" y="11707"/>
                    <a:pt x="3170" y="13470"/>
                    <a:pt x="2796" y="16131"/>
                  </a:cubicBezTo>
                  <a:cubicBezTo>
                    <a:pt x="2770" y="16305"/>
                    <a:pt x="2748" y="16484"/>
                    <a:pt x="2722" y="16662"/>
                  </a:cubicBezTo>
                  <a:cubicBezTo>
                    <a:pt x="2312" y="19527"/>
                    <a:pt x="96" y="24126"/>
                    <a:pt x="74" y="24169"/>
                  </a:cubicBezTo>
                  <a:cubicBezTo>
                    <a:pt x="0" y="24317"/>
                    <a:pt x="5" y="24496"/>
                    <a:pt x="87" y="24639"/>
                  </a:cubicBezTo>
                  <a:lnTo>
                    <a:pt x="2783" y="29316"/>
                  </a:lnTo>
                  <a:cubicBezTo>
                    <a:pt x="2868" y="29469"/>
                    <a:pt x="3032" y="29564"/>
                    <a:pt x="3207" y="29564"/>
                  </a:cubicBezTo>
                  <a:cubicBezTo>
                    <a:pt x="3210" y="29564"/>
                    <a:pt x="3214" y="29564"/>
                    <a:pt x="3218" y="29564"/>
                  </a:cubicBezTo>
                  <a:cubicBezTo>
                    <a:pt x="3314" y="29564"/>
                    <a:pt x="3410" y="29534"/>
                    <a:pt x="3493" y="29482"/>
                  </a:cubicBezTo>
                  <a:lnTo>
                    <a:pt x="9010" y="25894"/>
                  </a:lnTo>
                  <a:cubicBezTo>
                    <a:pt x="9466" y="25943"/>
                    <a:pt x="10707" y="26059"/>
                    <a:pt x="12026" y="26059"/>
                  </a:cubicBezTo>
                  <a:cubicBezTo>
                    <a:pt x="12456" y="26059"/>
                    <a:pt x="12894" y="26046"/>
                    <a:pt x="13316" y="26015"/>
                  </a:cubicBezTo>
                  <a:cubicBezTo>
                    <a:pt x="15154" y="25889"/>
                    <a:pt x="20344" y="25171"/>
                    <a:pt x="21289" y="25040"/>
                  </a:cubicBezTo>
                  <a:cubicBezTo>
                    <a:pt x="22565" y="25602"/>
                    <a:pt x="27390" y="27714"/>
                    <a:pt x="28226" y="27857"/>
                  </a:cubicBezTo>
                  <a:cubicBezTo>
                    <a:pt x="28386" y="27884"/>
                    <a:pt x="28532" y="27896"/>
                    <a:pt x="28667" y="27896"/>
                  </a:cubicBezTo>
                  <a:cubicBezTo>
                    <a:pt x="29560" y="27896"/>
                    <a:pt x="29950" y="27339"/>
                    <a:pt x="30442" y="26477"/>
                  </a:cubicBezTo>
                  <a:cubicBezTo>
                    <a:pt x="30660" y="26089"/>
                    <a:pt x="30625" y="25767"/>
                    <a:pt x="30551" y="25563"/>
                  </a:cubicBezTo>
                  <a:cubicBezTo>
                    <a:pt x="30337" y="24957"/>
                    <a:pt x="29606" y="24670"/>
                    <a:pt x="28962" y="24417"/>
                  </a:cubicBezTo>
                  <a:cubicBezTo>
                    <a:pt x="28713" y="24317"/>
                    <a:pt x="28430" y="24208"/>
                    <a:pt x="28321" y="24126"/>
                  </a:cubicBezTo>
                  <a:cubicBezTo>
                    <a:pt x="28021" y="23899"/>
                    <a:pt x="26732" y="23146"/>
                    <a:pt x="25513" y="22445"/>
                  </a:cubicBezTo>
                  <a:lnTo>
                    <a:pt x="25513" y="22445"/>
                  </a:lnTo>
                  <a:cubicBezTo>
                    <a:pt x="28343" y="22867"/>
                    <a:pt x="32502" y="23464"/>
                    <a:pt x="33268" y="23464"/>
                  </a:cubicBezTo>
                  <a:cubicBezTo>
                    <a:pt x="34418" y="23464"/>
                    <a:pt x="34992" y="23464"/>
                    <a:pt x="35558" y="22340"/>
                  </a:cubicBezTo>
                  <a:cubicBezTo>
                    <a:pt x="36016" y="21422"/>
                    <a:pt x="36107" y="20912"/>
                    <a:pt x="35511" y="20115"/>
                  </a:cubicBezTo>
                  <a:cubicBezTo>
                    <a:pt x="35328" y="19876"/>
                    <a:pt x="35127" y="19601"/>
                    <a:pt x="29014" y="18504"/>
                  </a:cubicBezTo>
                  <a:cubicBezTo>
                    <a:pt x="26680" y="18086"/>
                    <a:pt x="24355" y="17707"/>
                    <a:pt x="23492" y="17568"/>
                  </a:cubicBezTo>
                  <a:lnTo>
                    <a:pt x="23370" y="16902"/>
                  </a:lnTo>
                  <a:cubicBezTo>
                    <a:pt x="25604" y="16727"/>
                    <a:pt x="33891" y="16096"/>
                    <a:pt x="34971" y="16096"/>
                  </a:cubicBezTo>
                  <a:cubicBezTo>
                    <a:pt x="36342" y="16096"/>
                    <a:pt x="36734" y="15931"/>
                    <a:pt x="37548" y="15277"/>
                  </a:cubicBezTo>
                  <a:cubicBezTo>
                    <a:pt x="38524" y="14498"/>
                    <a:pt x="38746" y="13205"/>
                    <a:pt x="38080" y="12199"/>
                  </a:cubicBezTo>
                  <a:cubicBezTo>
                    <a:pt x="37708" y="11642"/>
                    <a:pt x="36747" y="11463"/>
                    <a:pt x="35250" y="11463"/>
                  </a:cubicBezTo>
                  <a:cubicBezTo>
                    <a:pt x="34347" y="11463"/>
                    <a:pt x="33248" y="11529"/>
                    <a:pt x="31966" y="11615"/>
                  </a:cubicBezTo>
                  <a:cubicBezTo>
                    <a:pt x="31513" y="11646"/>
                    <a:pt x="31086" y="11672"/>
                    <a:pt x="30690" y="11694"/>
                  </a:cubicBezTo>
                  <a:cubicBezTo>
                    <a:pt x="28469" y="11820"/>
                    <a:pt x="24259" y="11942"/>
                    <a:pt x="23262" y="11972"/>
                  </a:cubicBezTo>
                  <a:lnTo>
                    <a:pt x="22935" y="11646"/>
                  </a:lnTo>
                  <a:lnTo>
                    <a:pt x="23549" y="11372"/>
                  </a:lnTo>
                  <a:cubicBezTo>
                    <a:pt x="24150" y="11106"/>
                    <a:pt x="26719" y="10178"/>
                    <a:pt x="29201" y="9286"/>
                  </a:cubicBezTo>
                  <a:cubicBezTo>
                    <a:pt x="32454" y="8110"/>
                    <a:pt x="34618" y="7331"/>
                    <a:pt x="35049" y="7113"/>
                  </a:cubicBezTo>
                  <a:cubicBezTo>
                    <a:pt x="35119" y="7078"/>
                    <a:pt x="35184" y="7048"/>
                    <a:pt x="35249" y="7013"/>
                  </a:cubicBezTo>
                  <a:cubicBezTo>
                    <a:pt x="36029" y="6634"/>
                    <a:pt x="36765" y="6277"/>
                    <a:pt x="36599" y="4631"/>
                  </a:cubicBezTo>
                  <a:cubicBezTo>
                    <a:pt x="36538" y="3965"/>
                    <a:pt x="36159" y="3364"/>
                    <a:pt x="35585" y="3020"/>
                  </a:cubicBezTo>
                  <a:cubicBezTo>
                    <a:pt x="35131" y="2741"/>
                    <a:pt x="34569" y="2602"/>
                    <a:pt x="33956" y="2602"/>
                  </a:cubicBezTo>
                  <a:cubicBezTo>
                    <a:pt x="33409" y="2602"/>
                    <a:pt x="32821" y="2713"/>
                    <a:pt x="32236" y="2937"/>
                  </a:cubicBezTo>
                  <a:cubicBezTo>
                    <a:pt x="30538" y="3590"/>
                    <a:pt x="15149" y="9377"/>
                    <a:pt x="12942" y="10209"/>
                  </a:cubicBezTo>
                  <a:lnTo>
                    <a:pt x="12301" y="9713"/>
                  </a:lnTo>
                  <a:cubicBezTo>
                    <a:pt x="12763" y="9203"/>
                    <a:pt x="13634" y="8289"/>
                    <a:pt x="14557" y="7644"/>
                  </a:cubicBezTo>
                  <a:cubicBezTo>
                    <a:pt x="15990" y="6647"/>
                    <a:pt x="16438" y="5040"/>
                    <a:pt x="15894" y="2863"/>
                  </a:cubicBezTo>
                  <a:cubicBezTo>
                    <a:pt x="15480" y="1221"/>
                    <a:pt x="15128" y="59"/>
                    <a:pt x="14331" y="2"/>
                  </a:cubicBezTo>
                  <a:cubicBezTo>
                    <a:pt x="14311" y="1"/>
                    <a:pt x="14292" y="0"/>
                    <a:pt x="1427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36"/>
            <p:cNvSpPr/>
            <p:nvPr/>
          </p:nvSpPr>
          <p:spPr>
            <a:xfrm>
              <a:off x="1639900" y="3016250"/>
              <a:ext cx="1764775" cy="1852775"/>
            </a:xfrm>
            <a:custGeom>
              <a:avLst/>
              <a:gdLst/>
              <a:ahLst/>
              <a:cxnLst/>
              <a:rect l="l" t="t" r="r" b="b"/>
              <a:pathLst>
                <a:path w="70591" h="74111" extrusionOk="0">
                  <a:moveTo>
                    <a:pt x="12834" y="0"/>
                  </a:moveTo>
                  <a:cubicBezTo>
                    <a:pt x="9895" y="0"/>
                    <a:pt x="6784" y="1353"/>
                    <a:pt x="4677" y="5117"/>
                  </a:cubicBezTo>
                  <a:cubicBezTo>
                    <a:pt x="1" y="13478"/>
                    <a:pt x="4255" y="22975"/>
                    <a:pt x="5953" y="29781"/>
                  </a:cubicBezTo>
                  <a:cubicBezTo>
                    <a:pt x="7656" y="36582"/>
                    <a:pt x="18429" y="67342"/>
                    <a:pt x="19988" y="71169"/>
                  </a:cubicBezTo>
                  <a:cubicBezTo>
                    <a:pt x="20948" y="73528"/>
                    <a:pt x="22393" y="74111"/>
                    <a:pt x="23726" y="74111"/>
                  </a:cubicBezTo>
                  <a:cubicBezTo>
                    <a:pt x="24556" y="74111"/>
                    <a:pt x="25342" y="73885"/>
                    <a:pt x="25940" y="73721"/>
                  </a:cubicBezTo>
                  <a:cubicBezTo>
                    <a:pt x="27499" y="73294"/>
                    <a:pt x="70590" y="38568"/>
                    <a:pt x="70590" y="38568"/>
                  </a:cubicBezTo>
                  <a:lnTo>
                    <a:pt x="67190" y="30913"/>
                  </a:lnTo>
                  <a:lnTo>
                    <a:pt x="33739" y="48065"/>
                  </a:lnTo>
                  <a:lnTo>
                    <a:pt x="26506" y="25104"/>
                  </a:lnTo>
                  <a:cubicBezTo>
                    <a:pt x="26506" y="25104"/>
                    <a:pt x="22396" y="7952"/>
                    <a:pt x="20697" y="4125"/>
                  </a:cubicBezTo>
                  <a:cubicBezTo>
                    <a:pt x="19761" y="2020"/>
                    <a:pt x="16425" y="0"/>
                    <a:pt x="1283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36"/>
            <p:cNvSpPr/>
            <p:nvPr/>
          </p:nvSpPr>
          <p:spPr>
            <a:xfrm>
              <a:off x="1639900" y="3016250"/>
              <a:ext cx="1568375" cy="1852675"/>
            </a:xfrm>
            <a:custGeom>
              <a:avLst/>
              <a:gdLst/>
              <a:ahLst/>
              <a:cxnLst/>
              <a:rect l="l" t="t" r="r" b="b"/>
              <a:pathLst>
                <a:path w="62735" h="74107" extrusionOk="0">
                  <a:moveTo>
                    <a:pt x="12829" y="1"/>
                  </a:moveTo>
                  <a:cubicBezTo>
                    <a:pt x="9891" y="1"/>
                    <a:pt x="6782" y="1352"/>
                    <a:pt x="4677" y="5113"/>
                  </a:cubicBezTo>
                  <a:cubicBezTo>
                    <a:pt x="1" y="13478"/>
                    <a:pt x="4255" y="22975"/>
                    <a:pt x="5953" y="29776"/>
                  </a:cubicBezTo>
                  <a:cubicBezTo>
                    <a:pt x="7656" y="36582"/>
                    <a:pt x="18429" y="67342"/>
                    <a:pt x="19988" y="71169"/>
                  </a:cubicBezTo>
                  <a:cubicBezTo>
                    <a:pt x="20948" y="73524"/>
                    <a:pt x="22392" y="74107"/>
                    <a:pt x="23725" y="74107"/>
                  </a:cubicBezTo>
                  <a:cubicBezTo>
                    <a:pt x="24555" y="74107"/>
                    <a:pt x="25342" y="73880"/>
                    <a:pt x="25940" y="73717"/>
                  </a:cubicBezTo>
                  <a:cubicBezTo>
                    <a:pt x="27077" y="73407"/>
                    <a:pt x="50229" y="54914"/>
                    <a:pt x="62735" y="44882"/>
                  </a:cubicBezTo>
                  <a:lnTo>
                    <a:pt x="62735" y="44882"/>
                  </a:lnTo>
                  <a:lnTo>
                    <a:pt x="25304" y="62809"/>
                  </a:lnTo>
                  <a:cubicBezTo>
                    <a:pt x="25304" y="62809"/>
                    <a:pt x="27508" y="56190"/>
                    <a:pt x="29084" y="53042"/>
                  </a:cubicBezTo>
                  <a:cubicBezTo>
                    <a:pt x="29300" y="52611"/>
                    <a:pt x="29315" y="52433"/>
                    <a:pt x="29175" y="52433"/>
                  </a:cubicBezTo>
                  <a:cubicBezTo>
                    <a:pt x="28522" y="52433"/>
                    <a:pt x="24471" y="56340"/>
                    <a:pt x="21763" y="56340"/>
                  </a:cubicBezTo>
                  <a:cubicBezTo>
                    <a:pt x="20826" y="56340"/>
                    <a:pt x="20050" y="55873"/>
                    <a:pt x="19631" y="54614"/>
                  </a:cubicBezTo>
                  <a:cubicBezTo>
                    <a:pt x="17741" y="48944"/>
                    <a:pt x="5762" y="20584"/>
                    <a:pt x="7969" y="11126"/>
                  </a:cubicBezTo>
                  <a:cubicBezTo>
                    <a:pt x="9337" y="5270"/>
                    <a:pt x="12759" y="1956"/>
                    <a:pt x="15167" y="280"/>
                  </a:cubicBezTo>
                  <a:cubicBezTo>
                    <a:pt x="14416" y="101"/>
                    <a:pt x="13629" y="1"/>
                    <a:pt x="12829" y="1"/>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36"/>
            <p:cNvSpPr/>
            <p:nvPr/>
          </p:nvSpPr>
          <p:spPr>
            <a:xfrm>
              <a:off x="1646325" y="3003700"/>
              <a:ext cx="1772050" cy="1877675"/>
            </a:xfrm>
            <a:custGeom>
              <a:avLst/>
              <a:gdLst/>
              <a:ahLst/>
              <a:cxnLst/>
              <a:rect l="l" t="t" r="r" b="b"/>
              <a:pathLst>
                <a:path w="70882" h="75107" extrusionOk="0">
                  <a:moveTo>
                    <a:pt x="12598" y="1004"/>
                  </a:moveTo>
                  <a:cubicBezTo>
                    <a:pt x="12737" y="1004"/>
                    <a:pt x="12872" y="1004"/>
                    <a:pt x="12994" y="1012"/>
                  </a:cubicBezTo>
                  <a:cubicBezTo>
                    <a:pt x="16373" y="1165"/>
                    <a:pt x="19199" y="3072"/>
                    <a:pt x="19979" y="4827"/>
                  </a:cubicBezTo>
                  <a:cubicBezTo>
                    <a:pt x="21642" y="8567"/>
                    <a:pt x="25718" y="25549"/>
                    <a:pt x="25761" y="25719"/>
                  </a:cubicBezTo>
                  <a:cubicBezTo>
                    <a:pt x="25761" y="25732"/>
                    <a:pt x="25766" y="25741"/>
                    <a:pt x="25770" y="25754"/>
                  </a:cubicBezTo>
                  <a:lnTo>
                    <a:pt x="32999" y="48715"/>
                  </a:lnTo>
                  <a:cubicBezTo>
                    <a:pt x="33066" y="48932"/>
                    <a:pt x="33266" y="49067"/>
                    <a:pt x="33478" y="49067"/>
                  </a:cubicBezTo>
                  <a:cubicBezTo>
                    <a:pt x="33555" y="49067"/>
                    <a:pt x="33634" y="49049"/>
                    <a:pt x="33708" y="49011"/>
                  </a:cubicBezTo>
                  <a:lnTo>
                    <a:pt x="66693" y="32098"/>
                  </a:lnTo>
                  <a:lnTo>
                    <a:pt x="69724" y="38922"/>
                  </a:lnTo>
                  <a:cubicBezTo>
                    <a:pt x="52676" y="52656"/>
                    <a:pt x="27094" y="73060"/>
                    <a:pt x="25535" y="73744"/>
                  </a:cubicBezTo>
                  <a:lnTo>
                    <a:pt x="25470" y="73761"/>
                  </a:lnTo>
                  <a:cubicBezTo>
                    <a:pt x="24887" y="73921"/>
                    <a:pt x="24193" y="74111"/>
                    <a:pt x="23481" y="74111"/>
                  </a:cubicBezTo>
                  <a:cubicBezTo>
                    <a:pt x="22290" y="74111"/>
                    <a:pt x="21048" y="73579"/>
                    <a:pt x="20192" y="71480"/>
                  </a:cubicBezTo>
                  <a:cubicBezTo>
                    <a:pt x="18529" y="67400"/>
                    <a:pt x="7839" y="36788"/>
                    <a:pt x="6184" y="30161"/>
                  </a:cubicBezTo>
                  <a:cubicBezTo>
                    <a:pt x="5892" y="28994"/>
                    <a:pt x="5527" y="27766"/>
                    <a:pt x="5143" y="26459"/>
                  </a:cubicBezTo>
                  <a:cubicBezTo>
                    <a:pt x="3332" y="20294"/>
                    <a:pt x="1076" y="12621"/>
                    <a:pt x="4856" y="5863"/>
                  </a:cubicBezTo>
                  <a:cubicBezTo>
                    <a:pt x="7177" y="1713"/>
                    <a:pt x="10556" y="1004"/>
                    <a:pt x="12598" y="1004"/>
                  </a:cubicBezTo>
                  <a:close/>
                  <a:moveTo>
                    <a:pt x="12597" y="1"/>
                  </a:moveTo>
                  <a:cubicBezTo>
                    <a:pt x="10319" y="1"/>
                    <a:pt x="6553" y="790"/>
                    <a:pt x="3985" y="5375"/>
                  </a:cubicBezTo>
                  <a:cubicBezTo>
                    <a:pt x="1" y="12499"/>
                    <a:pt x="2322" y="20394"/>
                    <a:pt x="4185" y="26738"/>
                  </a:cubicBezTo>
                  <a:cubicBezTo>
                    <a:pt x="4569" y="28036"/>
                    <a:pt x="4926" y="29255"/>
                    <a:pt x="5213" y="30405"/>
                  </a:cubicBezTo>
                  <a:cubicBezTo>
                    <a:pt x="6876" y="37058"/>
                    <a:pt x="17601" y="67765"/>
                    <a:pt x="19269" y="71859"/>
                  </a:cubicBezTo>
                  <a:cubicBezTo>
                    <a:pt x="20336" y="74480"/>
                    <a:pt x="21999" y="75107"/>
                    <a:pt x="23475" y="75107"/>
                  </a:cubicBezTo>
                  <a:cubicBezTo>
                    <a:pt x="24351" y="75107"/>
                    <a:pt x="25156" y="74885"/>
                    <a:pt x="25735" y="74728"/>
                  </a:cubicBezTo>
                  <a:lnTo>
                    <a:pt x="25814" y="74702"/>
                  </a:lnTo>
                  <a:cubicBezTo>
                    <a:pt x="26136" y="74615"/>
                    <a:pt x="26889" y="74410"/>
                    <a:pt x="48905" y="56875"/>
                  </a:cubicBezTo>
                  <a:cubicBezTo>
                    <a:pt x="59748" y="48240"/>
                    <a:pt x="70538" y="39544"/>
                    <a:pt x="70647" y="39457"/>
                  </a:cubicBezTo>
                  <a:cubicBezTo>
                    <a:pt x="70825" y="39318"/>
                    <a:pt x="70882" y="39074"/>
                    <a:pt x="70791" y="38865"/>
                  </a:cubicBezTo>
                  <a:lnTo>
                    <a:pt x="67390" y="31210"/>
                  </a:lnTo>
                  <a:cubicBezTo>
                    <a:pt x="67306" y="31024"/>
                    <a:pt x="67123" y="30915"/>
                    <a:pt x="66933" y="30915"/>
                  </a:cubicBezTo>
                  <a:cubicBezTo>
                    <a:pt x="66857" y="30915"/>
                    <a:pt x="66779" y="30933"/>
                    <a:pt x="66706" y="30971"/>
                  </a:cubicBezTo>
                  <a:lnTo>
                    <a:pt x="33778" y="47853"/>
                  </a:lnTo>
                  <a:lnTo>
                    <a:pt x="26733" y="25471"/>
                  </a:lnTo>
                  <a:cubicBezTo>
                    <a:pt x="26515" y="24552"/>
                    <a:pt x="22583" y="8219"/>
                    <a:pt x="20898" y="4422"/>
                  </a:cubicBezTo>
                  <a:cubicBezTo>
                    <a:pt x="20406" y="3316"/>
                    <a:pt x="19352" y="2258"/>
                    <a:pt x="17924" y="1439"/>
                  </a:cubicBezTo>
                  <a:cubicBezTo>
                    <a:pt x="16430" y="586"/>
                    <a:pt x="14758" y="98"/>
                    <a:pt x="13042" y="11"/>
                  </a:cubicBezTo>
                  <a:cubicBezTo>
                    <a:pt x="12901" y="4"/>
                    <a:pt x="12753" y="1"/>
                    <a:pt x="1259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36"/>
            <p:cNvSpPr/>
            <p:nvPr/>
          </p:nvSpPr>
          <p:spPr>
            <a:xfrm>
              <a:off x="3181375" y="3847425"/>
              <a:ext cx="125200" cy="219900"/>
            </a:xfrm>
            <a:custGeom>
              <a:avLst/>
              <a:gdLst/>
              <a:ahLst/>
              <a:cxnLst/>
              <a:rect l="l" t="t" r="r" b="b"/>
              <a:pathLst>
                <a:path w="5008" h="8796" extrusionOk="0">
                  <a:moveTo>
                    <a:pt x="571" y="0"/>
                  </a:moveTo>
                  <a:cubicBezTo>
                    <a:pt x="496" y="0"/>
                    <a:pt x="420" y="17"/>
                    <a:pt x="349" y="52"/>
                  </a:cubicBezTo>
                  <a:cubicBezTo>
                    <a:pt x="101" y="174"/>
                    <a:pt x="0" y="470"/>
                    <a:pt x="122" y="718"/>
                  </a:cubicBezTo>
                  <a:lnTo>
                    <a:pt x="3950" y="8517"/>
                  </a:lnTo>
                  <a:cubicBezTo>
                    <a:pt x="4033" y="8687"/>
                    <a:pt x="4207" y="8796"/>
                    <a:pt x="4398" y="8796"/>
                  </a:cubicBezTo>
                  <a:cubicBezTo>
                    <a:pt x="4769" y="8796"/>
                    <a:pt x="5008" y="8408"/>
                    <a:pt x="4847" y="8077"/>
                  </a:cubicBezTo>
                  <a:lnTo>
                    <a:pt x="1019" y="278"/>
                  </a:lnTo>
                  <a:cubicBezTo>
                    <a:pt x="933" y="102"/>
                    <a:pt x="755" y="0"/>
                    <a:pt x="5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36"/>
            <p:cNvSpPr/>
            <p:nvPr/>
          </p:nvSpPr>
          <p:spPr>
            <a:xfrm>
              <a:off x="458225" y="2882250"/>
              <a:ext cx="884850" cy="2473100"/>
            </a:xfrm>
            <a:custGeom>
              <a:avLst/>
              <a:gdLst/>
              <a:ahLst/>
              <a:cxnLst/>
              <a:rect l="l" t="t" r="r" b="b"/>
              <a:pathLst>
                <a:path w="35394" h="98924" extrusionOk="0">
                  <a:moveTo>
                    <a:pt x="19578" y="1"/>
                  </a:moveTo>
                  <a:lnTo>
                    <a:pt x="1" y="13586"/>
                  </a:lnTo>
                  <a:cubicBezTo>
                    <a:pt x="1" y="13586"/>
                    <a:pt x="9650" y="23780"/>
                    <a:pt x="8653" y="50551"/>
                  </a:cubicBezTo>
                  <a:cubicBezTo>
                    <a:pt x="7891" y="70990"/>
                    <a:pt x="10617" y="94204"/>
                    <a:pt x="14549" y="98924"/>
                  </a:cubicBezTo>
                  <a:lnTo>
                    <a:pt x="35393" y="98924"/>
                  </a:lnTo>
                  <a:cubicBezTo>
                    <a:pt x="35393" y="98924"/>
                    <a:pt x="28191" y="59199"/>
                    <a:pt x="28709" y="36395"/>
                  </a:cubicBezTo>
                  <a:cubicBezTo>
                    <a:pt x="29101" y="19090"/>
                    <a:pt x="23902" y="7081"/>
                    <a:pt x="1957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36"/>
            <p:cNvSpPr/>
            <p:nvPr/>
          </p:nvSpPr>
          <p:spPr>
            <a:xfrm>
              <a:off x="443850" y="2869775"/>
              <a:ext cx="912950" cy="2498100"/>
            </a:xfrm>
            <a:custGeom>
              <a:avLst/>
              <a:gdLst/>
              <a:ahLst/>
              <a:cxnLst/>
              <a:rect l="l" t="t" r="r" b="b"/>
              <a:pathLst>
                <a:path w="36518" h="99924" extrusionOk="0">
                  <a:moveTo>
                    <a:pt x="19996" y="1214"/>
                  </a:moveTo>
                  <a:cubicBezTo>
                    <a:pt x="22526" y="5442"/>
                    <a:pt x="24547" y="10079"/>
                    <a:pt x="26005" y="15004"/>
                  </a:cubicBezTo>
                  <a:cubicBezTo>
                    <a:pt x="28022" y="21814"/>
                    <a:pt x="28958" y="29178"/>
                    <a:pt x="28779" y="36881"/>
                  </a:cubicBezTo>
                  <a:cubicBezTo>
                    <a:pt x="28514" y="48694"/>
                    <a:pt x="30347" y="65097"/>
                    <a:pt x="31936" y="76780"/>
                  </a:cubicBezTo>
                  <a:cubicBezTo>
                    <a:pt x="33412" y="87675"/>
                    <a:pt x="34958" y="96601"/>
                    <a:pt x="35372" y="98927"/>
                  </a:cubicBezTo>
                  <a:lnTo>
                    <a:pt x="15368" y="98927"/>
                  </a:lnTo>
                  <a:cubicBezTo>
                    <a:pt x="13621" y="96597"/>
                    <a:pt x="12002" y="90126"/>
                    <a:pt x="10913" y="81074"/>
                  </a:cubicBezTo>
                  <a:cubicBezTo>
                    <a:pt x="9794" y="71794"/>
                    <a:pt x="9363" y="60860"/>
                    <a:pt x="9724" y="51072"/>
                  </a:cubicBezTo>
                  <a:cubicBezTo>
                    <a:pt x="10242" y="37155"/>
                    <a:pt x="7843" y="27771"/>
                    <a:pt x="5740" y="22350"/>
                  </a:cubicBezTo>
                  <a:cubicBezTo>
                    <a:pt x="3950" y="17730"/>
                    <a:pt x="2091" y="15143"/>
                    <a:pt x="1312" y="14181"/>
                  </a:cubicBezTo>
                  <a:lnTo>
                    <a:pt x="19996" y="1214"/>
                  </a:lnTo>
                  <a:close/>
                  <a:moveTo>
                    <a:pt x="20152" y="0"/>
                  </a:moveTo>
                  <a:cubicBezTo>
                    <a:pt x="20054" y="0"/>
                    <a:pt x="19954" y="29"/>
                    <a:pt x="19866" y="90"/>
                  </a:cubicBezTo>
                  <a:lnTo>
                    <a:pt x="288" y="13672"/>
                  </a:lnTo>
                  <a:cubicBezTo>
                    <a:pt x="36" y="13846"/>
                    <a:pt x="1" y="14203"/>
                    <a:pt x="210" y="14425"/>
                  </a:cubicBezTo>
                  <a:cubicBezTo>
                    <a:pt x="236" y="14451"/>
                    <a:pt x="2579" y="16972"/>
                    <a:pt x="4808" y="22711"/>
                  </a:cubicBezTo>
                  <a:cubicBezTo>
                    <a:pt x="6876" y="28046"/>
                    <a:pt x="9237" y="37290"/>
                    <a:pt x="8727" y="51032"/>
                  </a:cubicBezTo>
                  <a:cubicBezTo>
                    <a:pt x="8361" y="60873"/>
                    <a:pt x="8797" y="71864"/>
                    <a:pt x="9920" y="81195"/>
                  </a:cubicBezTo>
                  <a:cubicBezTo>
                    <a:pt x="11483" y="94176"/>
                    <a:pt x="13613" y="98391"/>
                    <a:pt x="14741" y="99745"/>
                  </a:cubicBezTo>
                  <a:cubicBezTo>
                    <a:pt x="14836" y="99858"/>
                    <a:pt x="14976" y="99924"/>
                    <a:pt x="15124" y="99924"/>
                  </a:cubicBezTo>
                  <a:lnTo>
                    <a:pt x="35973" y="99924"/>
                  </a:lnTo>
                  <a:cubicBezTo>
                    <a:pt x="36282" y="99919"/>
                    <a:pt x="36517" y="99641"/>
                    <a:pt x="36460" y="99332"/>
                  </a:cubicBezTo>
                  <a:cubicBezTo>
                    <a:pt x="36443" y="99231"/>
                    <a:pt x="34640" y="89264"/>
                    <a:pt x="32925" y="76636"/>
                  </a:cubicBezTo>
                  <a:cubicBezTo>
                    <a:pt x="31344" y="64993"/>
                    <a:pt x="29515" y="48646"/>
                    <a:pt x="29785" y="36902"/>
                  </a:cubicBezTo>
                  <a:cubicBezTo>
                    <a:pt x="29959" y="29095"/>
                    <a:pt x="29014" y="21632"/>
                    <a:pt x="26968" y="14717"/>
                  </a:cubicBezTo>
                  <a:cubicBezTo>
                    <a:pt x="25431" y="9535"/>
                    <a:pt x="23284" y="4662"/>
                    <a:pt x="20580" y="238"/>
                  </a:cubicBezTo>
                  <a:cubicBezTo>
                    <a:pt x="20484" y="85"/>
                    <a:pt x="20320" y="0"/>
                    <a:pt x="201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36"/>
            <p:cNvSpPr/>
            <p:nvPr/>
          </p:nvSpPr>
          <p:spPr>
            <a:xfrm>
              <a:off x="517025" y="2882250"/>
              <a:ext cx="885050" cy="2473100"/>
            </a:xfrm>
            <a:custGeom>
              <a:avLst/>
              <a:gdLst/>
              <a:ahLst/>
              <a:cxnLst/>
              <a:rect l="l" t="t" r="r" b="b"/>
              <a:pathLst>
                <a:path w="35402" h="98924" extrusionOk="0">
                  <a:moveTo>
                    <a:pt x="19577" y="1"/>
                  </a:moveTo>
                  <a:lnTo>
                    <a:pt x="0" y="13586"/>
                  </a:lnTo>
                  <a:cubicBezTo>
                    <a:pt x="0" y="13586"/>
                    <a:pt x="9645" y="23784"/>
                    <a:pt x="8652" y="50551"/>
                  </a:cubicBezTo>
                  <a:cubicBezTo>
                    <a:pt x="7890" y="70990"/>
                    <a:pt x="10620" y="94204"/>
                    <a:pt x="14552" y="98924"/>
                  </a:cubicBezTo>
                  <a:lnTo>
                    <a:pt x="35401" y="98924"/>
                  </a:lnTo>
                  <a:cubicBezTo>
                    <a:pt x="35401" y="98924"/>
                    <a:pt x="28191" y="59199"/>
                    <a:pt x="28709" y="36395"/>
                  </a:cubicBezTo>
                  <a:cubicBezTo>
                    <a:pt x="29101" y="19090"/>
                    <a:pt x="23906" y="7081"/>
                    <a:pt x="1957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36"/>
            <p:cNvSpPr/>
            <p:nvPr/>
          </p:nvSpPr>
          <p:spPr>
            <a:xfrm>
              <a:off x="502650" y="2869775"/>
              <a:ext cx="912925" cy="2498100"/>
            </a:xfrm>
            <a:custGeom>
              <a:avLst/>
              <a:gdLst/>
              <a:ahLst/>
              <a:cxnLst/>
              <a:rect l="l" t="t" r="r" b="b"/>
              <a:pathLst>
                <a:path w="36517" h="99924" extrusionOk="0">
                  <a:moveTo>
                    <a:pt x="20000" y="1214"/>
                  </a:moveTo>
                  <a:cubicBezTo>
                    <a:pt x="22530" y="5442"/>
                    <a:pt x="24550" y="10079"/>
                    <a:pt x="26009" y="15004"/>
                  </a:cubicBezTo>
                  <a:cubicBezTo>
                    <a:pt x="28025" y="21814"/>
                    <a:pt x="28957" y="29178"/>
                    <a:pt x="28783" y="36881"/>
                  </a:cubicBezTo>
                  <a:cubicBezTo>
                    <a:pt x="28513" y="48690"/>
                    <a:pt x="30351" y="65097"/>
                    <a:pt x="31936" y="76776"/>
                  </a:cubicBezTo>
                  <a:cubicBezTo>
                    <a:pt x="33416" y="87675"/>
                    <a:pt x="34962" y="96601"/>
                    <a:pt x="35371" y="98927"/>
                  </a:cubicBezTo>
                  <a:lnTo>
                    <a:pt x="15367" y="98927"/>
                  </a:lnTo>
                  <a:cubicBezTo>
                    <a:pt x="13621" y="96597"/>
                    <a:pt x="12001" y="90126"/>
                    <a:pt x="10912" y="81074"/>
                  </a:cubicBezTo>
                  <a:cubicBezTo>
                    <a:pt x="9793" y="71794"/>
                    <a:pt x="9362" y="60860"/>
                    <a:pt x="9724" y="51072"/>
                  </a:cubicBezTo>
                  <a:cubicBezTo>
                    <a:pt x="10242" y="37155"/>
                    <a:pt x="7843" y="27771"/>
                    <a:pt x="5739" y="22350"/>
                  </a:cubicBezTo>
                  <a:cubicBezTo>
                    <a:pt x="3950" y="17730"/>
                    <a:pt x="2090" y="15143"/>
                    <a:pt x="1315" y="14181"/>
                  </a:cubicBezTo>
                  <a:lnTo>
                    <a:pt x="20000" y="1214"/>
                  </a:lnTo>
                  <a:close/>
                  <a:moveTo>
                    <a:pt x="20154" y="0"/>
                  </a:moveTo>
                  <a:cubicBezTo>
                    <a:pt x="20056" y="0"/>
                    <a:pt x="19956" y="29"/>
                    <a:pt x="19869" y="90"/>
                  </a:cubicBezTo>
                  <a:lnTo>
                    <a:pt x="288" y="13672"/>
                  </a:lnTo>
                  <a:cubicBezTo>
                    <a:pt x="35" y="13846"/>
                    <a:pt x="0" y="14203"/>
                    <a:pt x="209" y="14429"/>
                  </a:cubicBezTo>
                  <a:cubicBezTo>
                    <a:pt x="235" y="14451"/>
                    <a:pt x="2582" y="16972"/>
                    <a:pt x="4808" y="22711"/>
                  </a:cubicBezTo>
                  <a:cubicBezTo>
                    <a:pt x="6876" y="28046"/>
                    <a:pt x="9236" y="37290"/>
                    <a:pt x="8726" y="51032"/>
                  </a:cubicBezTo>
                  <a:cubicBezTo>
                    <a:pt x="8361" y="60873"/>
                    <a:pt x="8796" y="71864"/>
                    <a:pt x="9920" y="81195"/>
                  </a:cubicBezTo>
                  <a:cubicBezTo>
                    <a:pt x="11483" y="94176"/>
                    <a:pt x="13612" y="98391"/>
                    <a:pt x="14740" y="99745"/>
                  </a:cubicBezTo>
                  <a:cubicBezTo>
                    <a:pt x="14836" y="99858"/>
                    <a:pt x="14975" y="99924"/>
                    <a:pt x="15123" y="99924"/>
                  </a:cubicBezTo>
                  <a:lnTo>
                    <a:pt x="35972" y="99924"/>
                  </a:lnTo>
                  <a:cubicBezTo>
                    <a:pt x="36281" y="99919"/>
                    <a:pt x="36516" y="99641"/>
                    <a:pt x="36460" y="99336"/>
                  </a:cubicBezTo>
                  <a:cubicBezTo>
                    <a:pt x="36442" y="99236"/>
                    <a:pt x="34640" y="89264"/>
                    <a:pt x="32928" y="76636"/>
                  </a:cubicBezTo>
                  <a:cubicBezTo>
                    <a:pt x="31343" y="64993"/>
                    <a:pt x="29514" y="48646"/>
                    <a:pt x="29784" y="36902"/>
                  </a:cubicBezTo>
                  <a:cubicBezTo>
                    <a:pt x="29959" y="29095"/>
                    <a:pt x="29014" y="21632"/>
                    <a:pt x="26967" y="14717"/>
                  </a:cubicBezTo>
                  <a:cubicBezTo>
                    <a:pt x="25434" y="9535"/>
                    <a:pt x="23283" y="4667"/>
                    <a:pt x="20579" y="238"/>
                  </a:cubicBezTo>
                  <a:cubicBezTo>
                    <a:pt x="20486" y="85"/>
                    <a:pt x="20322" y="0"/>
                    <a:pt x="201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36"/>
            <p:cNvSpPr/>
            <p:nvPr/>
          </p:nvSpPr>
          <p:spPr>
            <a:xfrm>
              <a:off x="458225" y="2882250"/>
              <a:ext cx="548250" cy="339675"/>
            </a:xfrm>
            <a:custGeom>
              <a:avLst/>
              <a:gdLst/>
              <a:ahLst/>
              <a:cxnLst/>
              <a:rect l="l" t="t" r="r" b="b"/>
              <a:pathLst>
                <a:path w="21930" h="13587" extrusionOk="0">
                  <a:moveTo>
                    <a:pt x="19578" y="1"/>
                  </a:moveTo>
                  <a:lnTo>
                    <a:pt x="1" y="13586"/>
                  </a:lnTo>
                  <a:lnTo>
                    <a:pt x="2352" y="13586"/>
                  </a:lnTo>
                  <a:lnTo>
                    <a:pt x="2192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36"/>
            <p:cNvSpPr/>
            <p:nvPr/>
          </p:nvSpPr>
          <p:spPr>
            <a:xfrm>
              <a:off x="441025" y="2869725"/>
              <a:ext cx="582650" cy="364725"/>
            </a:xfrm>
            <a:custGeom>
              <a:avLst/>
              <a:gdLst/>
              <a:ahLst/>
              <a:cxnLst/>
              <a:rect l="l" t="t" r="r" b="b"/>
              <a:pathLst>
                <a:path w="23306" h="14589" extrusionOk="0">
                  <a:moveTo>
                    <a:pt x="21019" y="1002"/>
                  </a:moveTo>
                  <a:lnTo>
                    <a:pt x="2883" y="13587"/>
                  </a:lnTo>
                  <a:lnTo>
                    <a:pt x="2287" y="13587"/>
                  </a:lnTo>
                  <a:lnTo>
                    <a:pt x="20423" y="1002"/>
                  </a:lnTo>
                  <a:close/>
                  <a:moveTo>
                    <a:pt x="20266" y="1"/>
                  </a:moveTo>
                  <a:cubicBezTo>
                    <a:pt x="20162" y="1"/>
                    <a:pt x="20066" y="31"/>
                    <a:pt x="19979" y="92"/>
                  </a:cubicBezTo>
                  <a:lnTo>
                    <a:pt x="401" y="13674"/>
                  </a:lnTo>
                  <a:cubicBezTo>
                    <a:pt x="1" y="13952"/>
                    <a:pt x="197" y="14588"/>
                    <a:pt x="689" y="14588"/>
                  </a:cubicBezTo>
                  <a:lnTo>
                    <a:pt x="3040" y="14588"/>
                  </a:lnTo>
                  <a:cubicBezTo>
                    <a:pt x="3140" y="14588"/>
                    <a:pt x="3240" y="14553"/>
                    <a:pt x="3323" y="14497"/>
                  </a:cubicBezTo>
                  <a:lnTo>
                    <a:pt x="22901" y="915"/>
                  </a:lnTo>
                  <a:cubicBezTo>
                    <a:pt x="23305" y="632"/>
                    <a:pt x="23105" y="1"/>
                    <a:pt x="226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theme/theme1.xml><?xml version="1.0" encoding="utf-8"?>
<a:theme xmlns:a="http://schemas.openxmlformats.org/drawingml/2006/main" name="Cyber Security Business Plan">
  <a:themeElements>
    <a:clrScheme name="Simple Light">
      <a:dk1>
        <a:srgbClr val="000000"/>
      </a:dk1>
      <a:lt1>
        <a:srgbClr val="FFFFFF"/>
      </a:lt1>
      <a:dk2>
        <a:srgbClr val="595959"/>
      </a:dk2>
      <a:lt2>
        <a:srgbClr val="1F1C51"/>
      </a:lt2>
      <a:accent1>
        <a:srgbClr val="1F1C51"/>
      </a:accent1>
      <a:accent2>
        <a:srgbClr val="ACFFD9"/>
      </a:accent2>
      <a:accent3>
        <a:srgbClr val="C6FF00"/>
      </a:accent3>
      <a:accent4>
        <a:srgbClr val="FFFFFF"/>
      </a:accent4>
      <a:accent5>
        <a:srgbClr val="A8C987"/>
      </a:accent5>
      <a:accent6>
        <a:srgbClr val="8BE3FF"/>
      </a:accent6>
      <a:hlink>
        <a:srgbClr val="1F1C51"/>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348</Words>
  <Application>Microsoft Office PowerPoint</Application>
  <PresentationFormat>Bildschirmpräsentation (16:9)</PresentationFormat>
  <Paragraphs>79</Paragraphs>
  <Slides>14</Slides>
  <Notes>14</Notes>
  <HiddenSlides>0</HiddenSlides>
  <MMClips>0</MMClips>
  <ScaleCrop>false</ScaleCrop>
  <HeadingPairs>
    <vt:vector size="6" baseType="variant">
      <vt:variant>
        <vt:lpstr>Verwendete Schriftarten</vt:lpstr>
      </vt:variant>
      <vt:variant>
        <vt:i4>7</vt:i4>
      </vt:variant>
      <vt:variant>
        <vt:lpstr>Design</vt:lpstr>
      </vt:variant>
      <vt:variant>
        <vt:i4>1</vt:i4>
      </vt:variant>
      <vt:variant>
        <vt:lpstr>Folientitel</vt:lpstr>
      </vt:variant>
      <vt:variant>
        <vt:i4>14</vt:i4>
      </vt:variant>
    </vt:vector>
  </HeadingPairs>
  <TitlesOfParts>
    <vt:vector size="22" baseType="lpstr">
      <vt:lpstr>Arial</vt:lpstr>
      <vt:lpstr>Calibri</vt:lpstr>
      <vt:lpstr>DDG_ProximaNova</vt:lpstr>
      <vt:lpstr>DM Sans</vt:lpstr>
      <vt:lpstr>Merriweather</vt:lpstr>
      <vt:lpstr>Segoe UI</vt:lpstr>
      <vt:lpstr>Viga</vt:lpstr>
      <vt:lpstr>Cyber Security Business Plan</vt:lpstr>
      <vt:lpstr>Exploits &amp; IT-Standards</vt:lpstr>
      <vt:lpstr>1</vt:lpstr>
      <vt:lpstr>1 Erfahrungsbericht</vt:lpstr>
      <vt:lpstr>2 Exploit</vt:lpstr>
      <vt:lpstr>Praxis</vt:lpstr>
      <vt:lpstr>Port Scan</vt:lpstr>
      <vt:lpstr>Exploit</vt:lpstr>
      <vt:lpstr>ISO Standards</vt:lpstr>
      <vt:lpstr>4 Wieso ISO Standards?</vt:lpstr>
      <vt:lpstr>5 ISO 27000</vt:lpstr>
      <vt:lpstr>6 Die Bestandteile von ISMS </vt:lpstr>
      <vt:lpstr>6 Der Weg zum ISMS</vt:lpstr>
      <vt:lpstr>Noch Fragen?</vt:lpstr>
      <vt:lpstr>RESOURCES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Sicherheit im WAN</dc:title>
  <dc:creator>Sebastian</dc:creator>
  <cp:lastModifiedBy>Gruber Sebastian</cp:lastModifiedBy>
  <cp:revision>34</cp:revision>
  <dcterms:modified xsi:type="dcterms:W3CDTF">2021-09-27T20:37:59Z</dcterms:modified>
</cp:coreProperties>
</file>