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ter Tight Medium"/>
      <p:regular r:id="rId21"/>
      <p:bold r:id="rId22"/>
      <p:italic r:id="rId23"/>
      <p:boldItalic r:id="rId24"/>
    </p:embeddedFont>
    <p:embeddedFont>
      <p:font typeface="Inter Tight"/>
      <p:regular r:id="rId25"/>
      <p:bold r:id="rId26"/>
      <p:italic r:id="rId27"/>
      <p:boldItalic r:id="rId28"/>
    </p:embeddedFont>
    <p:embeddedFont>
      <p:font typeface="Inter Tight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TightMedium-bold.fntdata"/><Relationship Id="rId21" Type="http://schemas.openxmlformats.org/officeDocument/2006/relationships/font" Target="fonts/InterTightMedium-regular.fntdata"/><Relationship Id="rId24" Type="http://schemas.openxmlformats.org/officeDocument/2006/relationships/font" Target="fonts/InterTightMedium-boldItalic.fntdata"/><Relationship Id="rId23" Type="http://schemas.openxmlformats.org/officeDocument/2006/relationships/font" Target="fonts/InterTigh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Tight-bold.fntdata"/><Relationship Id="rId25" Type="http://schemas.openxmlformats.org/officeDocument/2006/relationships/font" Target="fonts/InterTight-regular.fntdata"/><Relationship Id="rId28" Type="http://schemas.openxmlformats.org/officeDocument/2006/relationships/font" Target="fonts/InterTight-boldItalic.fntdata"/><Relationship Id="rId27" Type="http://schemas.openxmlformats.org/officeDocument/2006/relationships/font" Target="fonts/InterT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SemiBold-italic.fntdata"/><Relationship Id="rId30" Type="http://schemas.openxmlformats.org/officeDocument/2006/relationships/font" Target="fonts/InterTight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nterTight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35d9b9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35d9b9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35d9b94a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35d9b94a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35d9b94a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35d9b94a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35d9b94a3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35d9b94a3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35d9b94a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335d9b94a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35d9b94a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335d9b94a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335d9b94a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335d9b94a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35d9b94a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35d9b94a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35d9b94a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35d9b94a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35d9b94a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35d9b94a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35d9b94a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335d9b94a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35d9b94a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335d9b94a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35d9b94a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35d9b94a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35d9b94a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35d9b94a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35d9b94a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35d9b94a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826325" y="1559575"/>
            <a:ext cx="54948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[Project Title]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826325" y="3252475"/>
            <a:ext cx="5494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[Name]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[Class]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[Date]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33925" y="1802100"/>
            <a:ext cx="8475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[Summary of residual variance from the adjusted model]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[Interpretation: Discuss model fit quality based on residual variance]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Predicted vs Actual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33925" y="1802100"/>
            <a:ext cx="8475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[Scatter plot: Original model predicted vs. actual]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[Scatter plot: Adjusted model predicted vs. actual]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[Interpretation: Which model better predicts the response variable?]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Residual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333925" y="1802100"/>
            <a:ext cx="8475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[Histogram of residuals: Original model]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[Histogram of residuals: Adjusted model]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[Interpretation: Discuss differences in residual distributions between models]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- Residuals vs Predicted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14" name="Google Shape;414;p52"/>
          <p:cNvSpPr txBox="1"/>
          <p:nvPr>
            <p:ph idx="1" type="body"/>
          </p:nvPr>
        </p:nvSpPr>
        <p:spPr>
          <a:xfrm>
            <a:off x="333925" y="1802100"/>
            <a:ext cx="8475600" cy="4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[Scatter plot: Residuals vs. predicted values for original model]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[Scatter plot: Residuals vs. predicted values for adjusted model]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[Interpretation: Is there evidence of heteroscedasticity?]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22" name="Google Shape;422;p53"/>
          <p:cNvSpPr txBox="1"/>
          <p:nvPr>
            <p:ph idx="1" type="body"/>
          </p:nvPr>
        </p:nvSpPr>
        <p:spPr>
          <a:xfrm>
            <a:off x="333925" y="1802100"/>
            <a:ext cx="84756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[Summarize key findings from regression analysis and visualizations]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[Final assessment: Which model provided the best fit and why?]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[Recommendations or implications based on the analysis]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4"/>
          <p:cNvSpPr txBox="1"/>
          <p:nvPr>
            <p:ph type="title"/>
          </p:nvPr>
        </p:nvSpPr>
        <p:spPr>
          <a:xfrm>
            <a:off x="2479675" y="2285400"/>
            <a:ext cx="418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Dataset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333925" y="1163150"/>
            <a:ext cx="8475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[Name of dataset selected]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[Source of dataset (e.g., Kaggle, UCI Machine Learning Repository)]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[Brief description of dataset (what it measures and its real-world relevance)]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 of Dataset Selection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333925" y="1163150"/>
            <a:ext cx="8475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[Explain why the dataset is important/relevant to a real-world context]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[Mention if the dataset is real-world or simulated]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[Discuss potential limitations of the dataset]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Variables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333925" y="1163150"/>
            <a:ext cx="84756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[Clearly list response (dependent) variable(s)]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[Clearly list explanatory (independent) variables]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3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Regression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(model from checkpoint 2)</a:t>
            </a:r>
            <a:endParaRPr sz="2200"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333925" y="1802100"/>
            <a:ext cx="84756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[Present the regression equation used]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[Briefly justify the choice of explanatory variables]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Evaluation - R²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333925" y="1802100"/>
            <a:ext cx="84756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[Report the R² value calculated]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[Interpretation of R²: What does it say about the strength and effectiveness of the model?]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5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Coefficients and Effect Sizes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333925" y="1802100"/>
            <a:ext cx="84756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[Table of model coefficients]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[Brief interpretation of the significance of each coefficient in relation to the dataset]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6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33925" y="1802100"/>
            <a:ext cx="8475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[Explain which additional covariate was added]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[Justification for adding the covariate: Why was this covariate chosen?]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7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333925" y="587150"/>
            <a:ext cx="8475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Original and Adjusted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333925" y="1802100"/>
            <a:ext cx="8475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[Results from ANOVA (F-statistic and p-value)]</a:t>
            </a:r>
            <a:endParaRPr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>
                <a:solidFill>
                  <a:schemeClr val="dk2"/>
                </a:solidFill>
              </a:rPr>
              <a:t>[Interpretation: Did the covariate significantly improve the model?]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8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Checkpoint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