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7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7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2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1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1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3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07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5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9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6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55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B7BB-C764-434D-8642-F832EF2F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282B-4E1F-440D-8712-3F2316055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Elia Hänggi, Matthew Fahrni</a:t>
            </a:r>
          </a:p>
        </p:txBody>
      </p:sp>
    </p:spTree>
    <p:extLst>
      <p:ext uri="{BB962C8B-B14F-4D97-AF65-F5344CB8AC3E}">
        <p14:creationId xmlns:p14="http://schemas.microsoft.com/office/powerpoint/2010/main" val="2824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3CC-0F08-4A8F-B1E8-EE506A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50D9-AE68-4C10-8664-2987B9C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  <a:p>
            <a:pPr lvl="1"/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directory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and </a:t>
            </a:r>
            <a:r>
              <a:rPr lang="de-CH" dirty="0" err="1"/>
              <a:t>manipulation</a:t>
            </a:r>
            <a:endParaRPr lang="de-CH" dirty="0"/>
          </a:p>
          <a:p>
            <a:pPr lvl="1"/>
            <a:r>
              <a:rPr lang="de-CH" dirty="0"/>
              <a:t>Integrated «classic» terminal</a:t>
            </a:r>
          </a:p>
          <a:p>
            <a:pPr lvl="1"/>
            <a:r>
              <a:rPr lang="de-CH" dirty="0"/>
              <a:t>Logger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9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570-1FE3-423D-A16F-3BAD8FF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F3D-4054-4309-A936-426582C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understanding how a shell works</a:t>
            </a:r>
          </a:p>
          <a:p>
            <a:r>
              <a:rPr lang="en-GB" dirty="0"/>
              <a:t>Greater understanding in kernel</a:t>
            </a:r>
          </a:p>
          <a:p>
            <a:r>
              <a:rPr lang="en-GB" dirty="0"/>
              <a:t>Better knowledge in C</a:t>
            </a:r>
          </a:p>
        </p:txBody>
      </p:sp>
    </p:spTree>
    <p:extLst>
      <p:ext uri="{BB962C8B-B14F-4D97-AF65-F5344CB8AC3E}">
        <p14:creationId xmlns:p14="http://schemas.microsoft.com/office/powerpoint/2010/main" val="4126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610-8E5D-454E-B51F-EF9AC33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43E-AA0C-434C-B2F7-0FE56008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Alpine Linux?</a:t>
            </a:r>
          </a:p>
          <a:p>
            <a:pPr lvl="1"/>
            <a:r>
              <a:rPr lang="de-CH" dirty="0" err="1"/>
              <a:t>Sndopmsd</a:t>
            </a:r>
            <a:endParaRPr lang="de-CH" dirty="0"/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Alpine Linux?</a:t>
            </a:r>
          </a:p>
          <a:p>
            <a:pPr lvl="1"/>
            <a:r>
              <a:rPr lang="de-CH" dirty="0"/>
              <a:t>Linux but not GNU =&gt; Manual Implementation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GUI </a:t>
            </a:r>
            <a:r>
              <a:rPr lang="de-CH" dirty="0" err="1"/>
              <a:t>with</a:t>
            </a:r>
            <a:r>
              <a:rPr lang="de-CH" dirty="0"/>
              <a:t> file-explorer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17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9E5-9F14-48E8-8598-E0DBC8E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137-0FA8-4518-B0BC-A746F63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C</a:t>
            </a:r>
          </a:p>
          <a:p>
            <a:r>
              <a:rPr lang="en-GB" dirty="0"/>
              <a:t>Core of the Shell is Command Line Interpreter (CLI)</a:t>
            </a:r>
          </a:p>
          <a:p>
            <a:pPr lvl="1"/>
            <a:r>
              <a:rPr lang="en-GB" dirty="0"/>
              <a:t>Parser scans input from user</a:t>
            </a:r>
          </a:p>
          <a:p>
            <a:pPr lvl="1"/>
            <a:r>
              <a:rPr lang="en-GB" dirty="0"/>
              <a:t>Input is split into tokens and parsed to Executor</a:t>
            </a:r>
          </a:p>
          <a:p>
            <a:pPr lvl="1"/>
            <a:r>
              <a:rPr lang="en-GB" dirty="0"/>
              <a:t>Executor executes commands</a:t>
            </a:r>
          </a:p>
        </p:txBody>
      </p:sp>
    </p:spTree>
    <p:extLst>
      <p:ext uri="{BB962C8B-B14F-4D97-AF65-F5344CB8AC3E}">
        <p14:creationId xmlns:p14="http://schemas.microsoft.com/office/powerpoint/2010/main" val="36216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F0-AF26-44C9-B3AA-ADC7A7D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Difficulties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5288-CA86-4BA2-A816-6483BB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Directory Management</a:t>
            </a:r>
          </a:p>
          <a:p>
            <a:r>
              <a:rPr lang="de-CH" dirty="0"/>
              <a:t>C</a:t>
            </a:r>
          </a:p>
          <a:p>
            <a:pPr lvl="1"/>
            <a:r>
              <a:rPr lang="de-CH" dirty="0" err="1"/>
              <a:t>Missing</a:t>
            </a:r>
            <a:r>
              <a:rPr lang="de-CH" dirty="0"/>
              <a:t> Data </a:t>
            </a:r>
            <a:r>
              <a:rPr lang="de-CH" dirty="0" err="1"/>
              <a:t>structures</a:t>
            </a:r>
            <a:endParaRPr lang="de-CH" dirty="0"/>
          </a:p>
          <a:p>
            <a:pPr lvl="1"/>
            <a:r>
              <a:rPr lang="de-CH" dirty="0"/>
              <a:t>Memory </a:t>
            </a:r>
            <a:r>
              <a:rPr lang="de-CH" dirty="0" err="1"/>
              <a:t>leaks</a:t>
            </a:r>
            <a:r>
              <a:rPr lang="de-CH" dirty="0"/>
              <a:t>, </a:t>
            </a:r>
            <a:r>
              <a:rPr lang="de-CH" dirty="0" err="1"/>
              <a:t>segfaults</a:t>
            </a:r>
            <a:endParaRPr lang="de-CH" dirty="0"/>
          </a:p>
          <a:p>
            <a:r>
              <a:rPr lang="de-CH" dirty="0"/>
              <a:t>Windows/Linux/Alpine</a:t>
            </a:r>
          </a:p>
          <a:p>
            <a:pPr lvl="1"/>
            <a:r>
              <a:rPr lang="de-CH" dirty="0" err="1"/>
              <a:t>Unforseen</a:t>
            </a:r>
            <a:r>
              <a:rPr lang="de-CH" dirty="0"/>
              <a:t> </a:t>
            </a:r>
            <a:r>
              <a:rPr lang="de-CH" dirty="0" err="1"/>
              <a:t>bugs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016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A0A-D9CD-423A-B4FD-5A7CCC8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Demo/ Video/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0E-B149-49DF-AA13-112BA0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5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Custom Alpine Shell</vt:lpstr>
      <vt:lpstr>Goal</vt:lpstr>
      <vt:lpstr>Motivation</vt:lpstr>
      <vt:lpstr>Alpine</vt:lpstr>
      <vt:lpstr>Implementation</vt:lpstr>
      <vt:lpstr>Difficulties</vt:lpstr>
      <vt:lpstr>Demo/ Video/ Screenshots?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Alpine Shell</dc:title>
  <dc:creator>Matthew Fahrni</dc:creator>
  <cp:lastModifiedBy>Matthew Fahrni</cp:lastModifiedBy>
  <cp:revision>1</cp:revision>
  <dcterms:created xsi:type="dcterms:W3CDTF">2022-06-15T09:07:03Z</dcterms:created>
  <dcterms:modified xsi:type="dcterms:W3CDTF">2022-06-15T10:03:24Z</dcterms:modified>
</cp:coreProperties>
</file>