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62" r:id="rId4"/>
    <p:sldId id="261" r:id="rId5"/>
    <p:sldId id="258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94712" autoAdjust="0"/>
  </p:normalViewPr>
  <p:slideViewPr>
    <p:cSldViewPr snapToGrid="0">
      <p:cViewPr varScale="1">
        <p:scale>
          <a:sx n="99" d="100"/>
          <a:sy n="99" d="100"/>
        </p:scale>
        <p:origin x="108" y="28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5726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61631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6743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828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3135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010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62307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47076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640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9952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2657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298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655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9367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40972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301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4421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AF926-D59F-4E19-AC97-568C0A29363D}" type="datetimeFigureOut">
              <a:rPr lang="de-CH" smtClean="0"/>
              <a:t>15.06.2022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30EA7-4B32-4287-B6A5-A076A0C9FB50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5539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4B7BB-C764-434D-8642-F832EF2F2D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/>
              <a:t>Custom Alpine Shell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E282B-4E1F-440D-8712-3F23160559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Elia Hänggi, Matthew Fahrni</a:t>
            </a:r>
          </a:p>
        </p:txBody>
      </p:sp>
    </p:spTree>
    <p:extLst>
      <p:ext uri="{BB962C8B-B14F-4D97-AF65-F5344CB8AC3E}">
        <p14:creationId xmlns:p14="http://schemas.microsoft.com/office/powerpoint/2010/main" val="28247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13CC-0F08-4A8F-B1E8-EE506A32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350D9-AE68-4C10-8664-2987B9C4A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Custom Alpine Shell</a:t>
            </a:r>
          </a:p>
          <a:p>
            <a:pPr lvl="1"/>
            <a:r>
              <a:rPr lang="de-CH" dirty="0" err="1"/>
              <a:t>Easier</a:t>
            </a:r>
            <a:r>
              <a:rPr lang="de-CH" dirty="0"/>
              <a:t> </a:t>
            </a:r>
            <a:r>
              <a:rPr lang="en-US" dirty="0"/>
              <a:t>D</a:t>
            </a:r>
            <a:r>
              <a:rPr lang="en-US" noProof="0" dirty="0" err="1"/>
              <a:t>irectory</a:t>
            </a:r>
            <a:r>
              <a:rPr lang="de-CH" dirty="0"/>
              <a:t> Navigation and Manipulation</a:t>
            </a:r>
          </a:p>
          <a:p>
            <a:pPr lvl="1"/>
            <a:r>
              <a:rPr lang="de-CH" dirty="0"/>
              <a:t>Integrated «classic» terminal</a:t>
            </a:r>
          </a:p>
          <a:p>
            <a:pPr lvl="1"/>
            <a:r>
              <a:rPr lang="de-CH" dirty="0"/>
              <a:t>Logger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49287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DA570-1FE3-423D-A16F-3BAD8FF2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46F3D-4054-4309-A936-426582CAA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Deeper understanding how a shell works</a:t>
            </a:r>
          </a:p>
          <a:p>
            <a:r>
              <a:rPr lang="en-GB" dirty="0"/>
              <a:t>Greater understanding in kernel</a:t>
            </a:r>
          </a:p>
          <a:p>
            <a:r>
              <a:rPr lang="en-GB" dirty="0"/>
              <a:t>Better knowledge in C</a:t>
            </a:r>
          </a:p>
        </p:txBody>
      </p:sp>
    </p:spTree>
    <p:extLst>
      <p:ext uri="{BB962C8B-B14F-4D97-AF65-F5344CB8AC3E}">
        <p14:creationId xmlns:p14="http://schemas.microsoft.com/office/powerpoint/2010/main" val="4126770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36610-8E5D-454E-B51F-EF9AC33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Alpine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4943E-AA0C-434C-B2F7-0FE560084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</a:t>
            </a:r>
            <a:r>
              <a:rPr lang="de-CH" dirty="0"/>
              <a:t> </a:t>
            </a:r>
            <a:r>
              <a:rPr lang="en-US" dirty="0"/>
              <a:t>is</a:t>
            </a:r>
            <a:r>
              <a:rPr lang="de-CH" dirty="0"/>
              <a:t> Alpine?</a:t>
            </a:r>
          </a:p>
          <a:p>
            <a:pPr lvl="1"/>
            <a:r>
              <a:rPr lang="de-CH" dirty="0"/>
              <a:t>Linux Distribution, Focus on Security, </a:t>
            </a:r>
            <a:r>
              <a:rPr lang="en-GB" dirty="0"/>
              <a:t>Simplicity</a:t>
            </a:r>
            <a:r>
              <a:rPr lang="de-CH" dirty="0"/>
              <a:t>, </a:t>
            </a:r>
            <a:r>
              <a:rPr lang="en-GB" dirty="0"/>
              <a:t>Resource</a:t>
            </a:r>
            <a:r>
              <a:rPr lang="de-CH" dirty="0"/>
              <a:t> Efficiency</a:t>
            </a:r>
          </a:p>
          <a:p>
            <a:r>
              <a:rPr lang="de-CH" dirty="0" err="1"/>
              <a:t>Why</a:t>
            </a:r>
            <a:r>
              <a:rPr lang="de-CH" dirty="0"/>
              <a:t> </a:t>
            </a:r>
            <a:r>
              <a:rPr lang="de-CH" dirty="0" err="1"/>
              <a:t>did</a:t>
            </a:r>
            <a:r>
              <a:rPr lang="de-CH" dirty="0"/>
              <a:t> </a:t>
            </a:r>
            <a:r>
              <a:rPr lang="de-CH" dirty="0" err="1"/>
              <a:t>we</a:t>
            </a:r>
            <a:r>
              <a:rPr lang="de-CH" dirty="0"/>
              <a:t> </a:t>
            </a:r>
            <a:r>
              <a:rPr lang="de-CH" dirty="0" err="1"/>
              <a:t>choose</a:t>
            </a:r>
            <a:r>
              <a:rPr lang="de-CH" dirty="0"/>
              <a:t> Alpine Linux?</a:t>
            </a:r>
          </a:p>
          <a:p>
            <a:pPr lvl="1"/>
            <a:r>
              <a:rPr lang="de-CH" dirty="0" err="1"/>
              <a:t>Resource</a:t>
            </a:r>
            <a:r>
              <a:rPr lang="de-CH" dirty="0"/>
              <a:t> Efficiency</a:t>
            </a:r>
          </a:p>
          <a:p>
            <a:pPr lvl="1"/>
            <a:r>
              <a:rPr lang="de-CH" dirty="0"/>
              <a:t>Fast Setup</a:t>
            </a:r>
          </a:p>
          <a:p>
            <a:pPr lvl="1"/>
            <a:r>
              <a:rPr lang="de-CH" dirty="0"/>
              <a:t>Not GNU =&gt; Manual </a:t>
            </a:r>
            <a:r>
              <a:rPr lang="en-US" dirty="0"/>
              <a:t>Implementation</a:t>
            </a:r>
          </a:p>
          <a:p>
            <a:pPr lvl="1"/>
            <a:r>
              <a:rPr lang="de-CH" dirty="0" err="1"/>
              <a:t>No</a:t>
            </a:r>
            <a:r>
              <a:rPr lang="de-CH" dirty="0"/>
              <a:t> GUI </a:t>
            </a:r>
            <a:r>
              <a:rPr lang="de-CH" dirty="0" err="1"/>
              <a:t>with</a:t>
            </a:r>
            <a:r>
              <a:rPr lang="de-CH" dirty="0"/>
              <a:t> file-explorer</a:t>
            </a:r>
          </a:p>
          <a:p>
            <a:pPr lvl="1"/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5173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9D9E5-9F14-48E8-8598-E0DBC8E46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92137-0FA8-4518-B0BC-A746F631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Written in C</a:t>
            </a:r>
          </a:p>
          <a:p>
            <a:r>
              <a:rPr lang="en-GB" dirty="0"/>
              <a:t>Core of the Shell is Command Line Interpreter (CLI)</a:t>
            </a:r>
          </a:p>
          <a:p>
            <a:pPr lvl="1"/>
            <a:r>
              <a:rPr lang="en-GB" dirty="0"/>
              <a:t>Parser scans input from user</a:t>
            </a:r>
          </a:p>
          <a:p>
            <a:pPr lvl="1"/>
            <a:r>
              <a:rPr lang="en-GB" dirty="0"/>
              <a:t>Input is split into tokens and parsed to Executor</a:t>
            </a:r>
          </a:p>
          <a:p>
            <a:pPr lvl="1"/>
            <a:r>
              <a:rPr lang="en-GB" dirty="0"/>
              <a:t>Executor executes commands</a:t>
            </a:r>
          </a:p>
        </p:txBody>
      </p:sp>
    </p:spTree>
    <p:extLst>
      <p:ext uri="{BB962C8B-B14F-4D97-AF65-F5344CB8AC3E}">
        <p14:creationId xmlns:p14="http://schemas.microsoft.com/office/powerpoint/2010/main" val="3621689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2154D-2F49-4E51-8EF2-9A217C396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 dirty="0"/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400CB88-5BAF-419B-9504-B8B7FA757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413" y="85725"/>
            <a:ext cx="9294865" cy="6924675"/>
          </a:xfrm>
        </p:spPr>
      </p:pic>
    </p:spTree>
    <p:extLst>
      <p:ext uri="{BB962C8B-B14F-4D97-AF65-F5344CB8AC3E}">
        <p14:creationId xmlns:p14="http://schemas.microsoft.com/office/powerpoint/2010/main" val="1584229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CBBF0-AF26-44C9-B3AA-ADC7A7DC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Difficulties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5288-CA86-4BA2-A816-6483BB48E7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Directory Management</a:t>
            </a:r>
          </a:p>
          <a:p>
            <a:r>
              <a:rPr lang="de-CH" dirty="0"/>
              <a:t>C</a:t>
            </a:r>
          </a:p>
          <a:p>
            <a:pPr lvl="1"/>
            <a:r>
              <a:rPr lang="de-CH" dirty="0" err="1"/>
              <a:t>Missing</a:t>
            </a:r>
            <a:r>
              <a:rPr lang="de-CH" dirty="0"/>
              <a:t> Data </a:t>
            </a:r>
            <a:r>
              <a:rPr lang="de-CH" dirty="0" err="1"/>
              <a:t>Structures</a:t>
            </a:r>
            <a:endParaRPr lang="de-CH" dirty="0"/>
          </a:p>
          <a:p>
            <a:pPr lvl="1"/>
            <a:r>
              <a:rPr lang="de-CH" dirty="0"/>
              <a:t>Memory Leaks, Segmentation Faults</a:t>
            </a:r>
          </a:p>
          <a:p>
            <a:r>
              <a:rPr lang="de-CH" dirty="0"/>
              <a:t>Windows/Linux/Alpine</a:t>
            </a:r>
          </a:p>
          <a:p>
            <a:pPr lvl="1"/>
            <a:r>
              <a:rPr lang="de-CH" dirty="0" err="1"/>
              <a:t>Unforseen</a:t>
            </a:r>
            <a:r>
              <a:rPr lang="de-CH" dirty="0"/>
              <a:t> </a:t>
            </a:r>
            <a:r>
              <a:rPr lang="de-CH" dirty="0" err="1"/>
              <a:t>bugs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1016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BFA0A-D9CD-423A-B4FD-5A7CCC8B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Demo/ Video/ Screenshots?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E10E-B149-49DF-AA13-112BA050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807505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0</TotalTime>
  <Words>131</Words>
  <Application>Microsoft Office PowerPoint</Application>
  <PresentationFormat>Widescreen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</vt:lpstr>
      <vt:lpstr>Custom Alpine Shell</vt:lpstr>
      <vt:lpstr>Result</vt:lpstr>
      <vt:lpstr>Motivation</vt:lpstr>
      <vt:lpstr>Alpine</vt:lpstr>
      <vt:lpstr>Implementation</vt:lpstr>
      <vt:lpstr>PowerPoint Presentation</vt:lpstr>
      <vt:lpstr>Difficulties</vt:lpstr>
      <vt:lpstr>Demo/ Video/ Screenshots?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Alpine Shell</dc:title>
  <dc:creator>Matthew Fahrni</dc:creator>
  <cp:lastModifiedBy>Matthew Fahrni</cp:lastModifiedBy>
  <cp:revision>4</cp:revision>
  <dcterms:created xsi:type="dcterms:W3CDTF">2022-06-15T09:07:03Z</dcterms:created>
  <dcterms:modified xsi:type="dcterms:W3CDTF">2022-06-15T16:07:20Z</dcterms:modified>
</cp:coreProperties>
</file>