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69" r:id="rId4"/>
    <p:sldId id="257" r:id="rId5"/>
    <p:sldId id="258" r:id="rId6"/>
    <p:sldId id="260" r:id="rId7"/>
    <p:sldId id="259" r:id="rId8"/>
    <p:sldId id="261" r:id="rId9"/>
    <p:sldId id="262" r:id="rId10"/>
    <p:sldId id="273" r:id="rId11"/>
    <p:sldId id="271" r:id="rId12"/>
    <p:sldId id="263" r:id="rId13"/>
    <p:sldId id="264" r:id="rId14"/>
    <p:sldId id="267" r:id="rId15"/>
    <p:sldId id="26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2622" autoAdjust="0"/>
  </p:normalViewPr>
  <p:slideViewPr>
    <p:cSldViewPr snapToGrid="0">
      <p:cViewPr varScale="1">
        <p:scale>
          <a:sx n="67" d="100"/>
          <a:sy n="67" d="100"/>
        </p:scale>
        <p:origin x="14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7DF9E27-6660-4DDE-A011-B33A52869FBD}" type="datetimeFigureOut">
              <a:rPr lang="en-US" smtClean="0"/>
              <a:t>3/23/2016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0C95FF9-6C9A-40E3-8D77-D3CC36E69508}" type="slidenum">
              <a:rPr lang="en-US" smtClean="0"/>
              <a:t>‹#›</a:t>
            </a:fld>
            <a:endParaRPr lang="en-US"/>
          </a:p>
        </p:txBody>
      </p:sp>
    </p:spTree>
    <p:extLst>
      <p:ext uri="{BB962C8B-B14F-4D97-AF65-F5344CB8AC3E}">
        <p14:creationId xmlns:p14="http://schemas.microsoft.com/office/powerpoint/2010/main" val="428341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95FF9-6C9A-40E3-8D77-D3CC36E69508}" type="slidenum">
              <a:rPr lang="en-US" smtClean="0"/>
              <a:t>1</a:t>
            </a:fld>
            <a:endParaRPr lang="en-US"/>
          </a:p>
        </p:txBody>
      </p:sp>
    </p:spTree>
    <p:extLst>
      <p:ext uri="{BB962C8B-B14F-4D97-AF65-F5344CB8AC3E}">
        <p14:creationId xmlns:p14="http://schemas.microsoft.com/office/powerpoint/2010/main" val="242313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HZL1 – width – fill parent, height - 310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HZL2 – width – fill parent, height - 50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HZL3 – width – 10</a:t>
            </a:r>
            <a:r>
              <a:rPr lang="en-US" baseline="0" dirty="0" smtClean="0"/>
              <a:t> pixels</a:t>
            </a:r>
            <a:r>
              <a:rPr lang="en-US" dirty="0" smtClean="0"/>
              <a:t>, height</a:t>
            </a:r>
            <a:r>
              <a:rPr lang="en-US" baseline="0" dirty="0" smtClean="0"/>
              <a:t> – fill parent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0C95FF9-6C9A-40E3-8D77-D3CC36E69508}" type="slidenum">
              <a:rPr lang="en-US" smtClean="0"/>
              <a:t>4</a:t>
            </a:fld>
            <a:endParaRPr lang="en-US"/>
          </a:p>
        </p:txBody>
      </p:sp>
    </p:spTree>
    <p:extLst>
      <p:ext uri="{BB962C8B-B14F-4D97-AF65-F5344CB8AC3E}">
        <p14:creationId xmlns:p14="http://schemas.microsoft.com/office/powerpoint/2010/main" val="105123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HZL1 – width – fill parent, height - 20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HZL2 – width – fill parent, height – automatic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HZL3 – width – 5</a:t>
            </a:r>
            <a:r>
              <a:rPr lang="en-US" baseline="0" dirty="0" smtClean="0"/>
              <a:t> pixels</a:t>
            </a:r>
            <a:r>
              <a:rPr lang="en-US" dirty="0" smtClean="0"/>
              <a:t>, height</a:t>
            </a:r>
            <a:r>
              <a:rPr lang="en-US" baseline="0" dirty="0" smtClean="0"/>
              <a:t> </a:t>
            </a:r>
            <a:r>
              <a:rPr lang="en-US" dirty="0" smtClean="0"/>
              <a:t>- fill parent</a:t>
            </a:r>
            <a:endParaRPr lang="en-US" baseline="0" dirty="0" smtClean="0"/>
          </a:p>
          <a:p>
            <a:r>
              <a:rPr lang="en-US" dirty="0" smtClean="0"/>
              <a:t>HZL4 – width – 10</a:t>
            </a:r>
            <a:r>
              <a:rPr lang="en-US" baseline="0" dirty="0" smtClean="0"/>
              <a:t> </a:t>
            </a:r>
            <a:r>
              <a:rPr lang="en-US" dirty="0" smtClean="0"/>
              <a:t>pixels</a:t>
            </a:r>
            <a:r>
              <a:rPr lang="en-US" baseline="0" dirty="0" smtClean="0"/>
              <a:t> </a:t>
            </a:r>
            <a:r>
              <a:rPr lang="en-US" dirty="0" smtClean="0"/>
              <a:t>, height - fill parent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HZL5 – width – 5 pixels, height - fill parent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HZL6 – width – 10</a:t>
            </a:r>
            <a:r>
              <a:rPr lang="en-US" baseline="0" dirty="0" smtClean="0"/>
              <a:t> pixels</a:t>
            </a:r>
            <a:r>
              <a:rPr lang="en-US" dirty="0" smtClean="0"/>
              <a:t>, height</a:t>
            </a:r>
            <a:r>
              <a:rPr lang="en-US" baseline="0" dirty="0" smtClean="0"/>
              <a:t> – fill parent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HZL7 – width – fill parent, height - 20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CANVAS</a:t>
            </a:r>
            <a:r>
              <a:rPr lang="en-US" baseline="0" dirty="0" smtClean="0"/>
              <a:t> - </a:t>
            </a:r>
            <a:r>
              <a:rPr lang="en-US" dirty="0" smtClean="0"/>
              <a:t>width – fill parent, height - 320 pixels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0C95FF9-6C9A-40E3-8D77-D3CC36E69508}" type="slidenum">
              <a:rPr lang="en-US" smtClean="0"/>
              <a:t>5</a:t>
            </a:fld>
            <a:endParaRPr lang="en-US"/>
          </a:p>
        </p:txBody>
      </p:sp>
    </p:spTree>
    <p:extLst>
      <p:ext uri="{BB962C8B-B14F-4D97-AF65-F5344CB8AC3E}">
        <p14:creationId xmlns:p14="http://schemas.microsoft.com/office/powerpoint/2010/main" val="277621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HZL8 – width – fill parent, height - 20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HZL9 – width – fill parent, height - 20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HZL8 – width –10 pixels, height - fill parent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0C95FF9-6C9A-40E3-8D77-D3CC36E69508}" type="slidenum">
              <a:rPr lang="en-US" smtClean="0"/>
              <a:t>6</a:t>
            </a:fld>
            <a:endParaRPr lang="en-US"/>
          </a:p>
        </p:txBody>
      </p:sp>
    </p:spTree>
    <p:extLst>
      <p:ext uri="{BB962C8B-B14F-4D97-AF65-F5344CB8AC3E}">
        <p14:creationId xmlns:p14="http://schemas.microsoft.com/office/powerpoint/2010/main" val="426897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VERTL1 – width – fill parent, height - fill parent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HZL2 – width – automatic, height – 80</a:t>
            </a:r>
            <a:r>
              <a:rPr lang="en-US" baseline="0" dirty="0" smtClean="0"/>
              <a:t> pixels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HZL3 – width – fill parent, height</a:t>
            </a:r>
            <a:r>
              <a:rPr lang="en-US" baseline="0" dirty="0" smtClean="0"/>
              <a:t> </a:t>
            </a:r>
            <a:r>
              <a:rPr lang="en-US" dirty="0" smtClean="0"/>
              <a:t>– automatic</a:t>
            </a:r>
            <a:endParaRPr lang="en-US" baseline="0" dirty="0" smtClean="0"/>
          </a:p>
          <a:p>
            <a:r>
              <a:rPr lang="en-US" dirty="0" smtClean="0"/>
              <a:t>HZL4 – width – automatic, height – 80 pixels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HZL5 – width – fill parent, height – automatic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HZL6 – width – automatic, height</a:t>
            </a:r>
            <a:r>
              <a:rPr lang="en-US" baseline="0" dirty="0" smtClean="0"/>
              <a:t> – 80 pixels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HZL7 – width – automatic, height – fill parent</a:t>
            </a:r>
          </a:p>
          <a:p>
            <a:endParaRPr lang="en-US" dirty="0"/>
          </a:p>
        </p:txBody>
      </p:sp>
      <p:sp>
        <p:nvSpPr>
          <p:cNvPr id="4" name="Slide Number Placeholder 3"/>
          <p:cNvSpPr>
            <a:spLocks noGrp="1"/>
          </p:cNvSpPr>
          <p:nvPr>
            <p:ph type="sldNum" sz="quarter" idx="10"/>
          </p:nvPr>
        </p:nvSpPr>
        <p:spPr/>
        <p:txBody>
          <a:bodyPr/>
          <a:lstStyle/>
          <a:p>
            <a:fld id="{D0C95FF9-6C9A-40E3-8D77-D3CC36E69508}" type="slidenum">
              <a:rPr lang="en-US" smtClean="0"/>
              <a:t>7</a:t>
            </a:fld>
            <a:endParaRPr lang="en-US"/>
          </a:p>
        </p:txBody>
      </p:sp>
    </p:spTree>
    <p:extLst>
      <p:ext uri="{BB962C8B-B14F-4D97-AF65-F5344CB8AC3E}">
        <p14:creationId xmlns:p14="http://schemas.microsoft.com/office/powerpoint/2010/main" val="131552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C95FF9-6C9A-40E3-8D77-D3CC36E69508}" type="slidenum">
              <a:rPr lang="en-US" smtClean="0"/>
              <a:t>15</a:t>
            </a:fld>
            <a:endParaRPr lang="en-US"/>
          </a:p>
        </p:txBody>
      </p:sp>
    </p:spTree>
    <p:extLst>
      <p:ext uri="{BB962C8B-B14F-4D97-AF65-F5344CB8AC3E}">
        <p14:creationId xmlns:p14="http://schemas.microsoft.com/office/powerpoint/2010/main" val="168435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22910-9EBA-445D-87D8-B08B69FE5F21}" type="datetime1">
              <a:rPr lang="en-US" smtClean="0"/>
              <a:t>3/23/2016</a:t>
            </a:fld>
            <a:endParaRPr lang="en-US"/>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sp>
        <p:nvSpPr>
          <p:cNvPr id="6" name="Slide Number Placeholder 5"/>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30458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07637-8512-4BD2-AB69-580B0DF95B16}" type="datetime1">
              <a:rPr lang="en-US" smtClean="0"/>
              <a:t>3/23/2016</a:t>
            </a:fld>
            <a:endParaRPr lang="en-US"/>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sp>
        <p:nvSpPr>
          <p:cNvPr id="6" name="Slide Number Placeholder 5"/>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37498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0D316-AAC1-4A62-B3A5-0FCDE1783007}" type="datetime1">
              <a:rPr lang="en-US" smtClean="0"/>
              <a:t>3/23/2016</a:t>
            </a:fld>
            <a:endParaRPr lang="en-US"/>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sp>
        <p:nvSpPr>
          <p:cNvPr id="6" name="Slide Number Placeholder 5"/>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154584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E22D1-F432-4AC0-8762-A3C3D3187763}" type="datetime1">
              <a:rPr lang="en-US" smtClean="0"/>
              <a:t>3/23/2016</a:t>
            </a:fld>
            <a:endParaRPr lang="en-US"/>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sp>
        <p:nvSpPr>
          <p:cNvPr id="6" name="Slide Number Placeholder 5"/>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35028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0C4B94-0459-4971-A373-43CD57D24770}" type="datetime1">
              <a:rPr lang="en-US" smtClean="0"/>
              <a:t>3/23/2016</a:t>
            </a:fld>
            <a:endParaRPr lang="en-US"/>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sp>
        <p:nvSpPr>
          <p:cNvPr id="6" name="Slide Number Placeholder 5"/>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161619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5BBE20-1593-45A7-BEE4-7C7D5A9E7366}" type="datetime1">
              <a:rPr lang="en-US" smtClean="0"/>
              <a:t>3/23/2016</a:t>
            </a:fld>
            <a:endParaRPr lang="en-US"/>
          </a:p>
        </p:txBody>
      </p:sp>
      <p:sp>
        <p:nvSpPr>
          <p:cNvPr id="6" name="Footer Placeholder 5"/>
          <p:cNvSpPr>
            <a:spLocks noGrp="1"/>
          </p:cNvSpPr>
          <p:nvPr>
            <p:ph type="ftr" sz="quarter" idx="11"/>
          </p:nvPr>
        </p:nvSpPr>
        <p:spPr/>
        <p:txBody>
          <a:bodyPr/>
          <a:lstStyle/>
          <a:p>
            <a:r>
              <a:rPr lang="en-US" smtClean="0"/>
              <a:t>John Robinson at Rowan University </a:t>
            </a:r>
            <a:endParaRPr lang="en-US"/>
          </a:p>
        </p:txBody>
      </p:sp>
      <p:sp>
        <p:nvSpPr>
          <p:cNvPr id="7" name="Slide Number Placeholder 6"/>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231725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C1AEA8-18A7-4395-92C0-DB90C2A5228D}" type="datetime1">
              <a:rPr lang="en-US" smtClean="0"/>
              <a:t>3/23/2016</a:t>
            </a:fld>
            <a:endParaRPr lang="en-US"/>
          </a:p>
        </p:txBody>
      </p:sp>
      <p:sp>
        <p:nvSpPr>
          <p:cNvPr id="8" name="Footer Placeholder 7"/>
          <p:cNvSpPr>
            <a:spLocks noGrp="1"/>
          </p:cNvSpPr>
          <p:nvPr>
            <p:ph type="ftr" sz="quarter" idx="11"/>
          </p:nvPr>
        </p:nvSpPr>
        <p:spPr/>
        <p:txBody>
          <a:bodyPr/>
          <a:lstStyle/>
          <a:p>
            <a:r>
              <a:rPr lang="en-US" smtClean="0"/>
              <a:t>John Robinson at Rowan University </a:t>
            </a:r>
            <a:endParaRPr lang="en-US"/>
          </a:p>
        </p:txBody>
      </p:sp>
      <p:sp>
        <p:nvSpPr>
          <p:cNvPr id="9" name="Slide Number Placeholder 8"/>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91642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D36D9-A222-4122-856A-F8EDEE9FA505}" type="datetime1">
              <a:rPr lang="en-US" smtClean="0"/>
              <a:t>3/23/2016</a:t>
            </a:fld>
            <a:endParaRPr lang="en-US"/>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sp>
        <p:nvSpPr>
          <p:cNvPr id="5" name="Slide Number Placeholder 4"/>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410737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B0883-D711-4685-BA1C-A9435DA8621B}" type="datetime1">
              <a:rPr lang="en-US" smtClean="0"/>
              <a:t>3/23/2016</a:t>
            </a:fld>
            <a:endParaRPr lang="en-US"/>
          </a:p>
        </p:txBody>
      </p:sp>
      <p:sp>
        <p:nvSpPr>
          <p:cNvPr id="3" name="Footer Placeholder 2"/>
          <p:cNvSpPr>
            <a:spLocks noGrp="1"/>
          </p:cNvSpPr>
          <p:nvPr>
            <p:ph type="ftr" sz="quarter" idx="11"/>
          </p:nvPr>
        </p:nvSpPr>
        <p:spPr/>
        <p:txBody>
          <a:bodyPr/>
          <a:lstStyle/>
          <a:p>
            <a:r>
              <a:rPr lang="en-US" smtClean="0"/>
              <a:t>John Robinson at Rowan University </a:t>
            </a:r>
            <a:endParaRPr lang="en-US"/>
          </a:p>
        </p:txBody>
      </p:sp>
      <p:sp>
        <p:nvSpPr>
          <p:cNvPr id="4" name="Slide Number Placeholder 3"/>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337627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3821D-E137-44BB-9C5F-6E6EA1217BE2}" type="datetime1">
              <a:rPr lang="en-US" smtClean="0"/>
              <a:t>3/23/2016</a:t>
            </a:fld>
            <a:endParaRPr lang="en-US"/>
          </a:p>
        </p:txBody>
      </p:sp>
      <p:sp>
        <p:nvSpPr>
          <p:cNvPr id="6" name="Footer Placeholder 5"/>
          <p:cNvSpPr>
            <a:spLocks noGrp="1"/>
          </p:cNvSpPr>
          <p:nvPr>
            <p:ph type="ftr" sz="quarter" idx="11"/>
          </p:nvPr>
        </p:nvSpPr>
        <p:spPr/>
        <p:txBody>
          <a:bodyPr/>
          <a:lstStyle/>
          <a:p>
            <a:r>
              <a:rPr lang="en-US" smtClean="0"/>
              <a:t>John Robinson at Rowan University </a:t>
            </a:r>
            <a:endParaRPr lang="en-US"/>
          </a:p>
        </p:txBody>
      </p:sp>
      <p:sp>
        <p:nvSpPr>
          <p:cNvPr id="7" name="Slide Number Placeholder 6"/>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375252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9935C-5D5E-4FCE-B086-1779F62B9668}" type="datetime1">
              <a:rPr lang="en-US" smtClean="0"/>
              <a:t>3/23/2016</a:t>
            </a:fld>
            <a:endParaRPr lang="en-US"/>
          </a:p>
        </p:txBody>
      </p:sp>
      <p:sp>
        <p:nvSpPr>
          <p:cNvPr id="6" name="Footer Placeholder 5"/>
          <p:cNvSpPr>
            <a:spLocks noGrp="1"/>
          </p:cNvSpPr>
          <p:nvPr>
            <p:ph type="ftr" sz="quarter" idx="11"/>
          </p:nvPr>
        </p:nvSpPr>
        <p:spPr/>
        <p:txBody>
          <a:bodyPr/>
          <a:lstStyle/>
          <a:p>
            <a:r>
              <a:rPr lang="en-US" smtClean="0"/>
              <a:t>John Robinson at Rowan University </a:t>
            </a:r>
            <a:endParaRPr lang="en-US"/>
          </a:p>
        </p:txBody>
      </p:sp>
      <p:sp>
        <p:nvSpPr>
          <p:cNvPr id="7" name="Slide Number Placeholder 6"/>
          <p:cNvSpPr>
            <a:spLocks noGrp="1"/>
          </p:cNvSpPr>
          <p:nvPr>
            <p:ph type="sldNum" sz="quarter" idx="12"/>
          </p:nvPr>
        </p:nvSpPr>
        <p:spPr/>
        <p:txBody>
          <a:bodyPr/>
          <a:lstStyle/>
          <a:p>
            <a:fld id="{7D4DBF0E-C828-40FF-B6AE-933165B76452}" type="slidenum">
              <a:rPr lang="en-US" smtClean="0"/>
              <a:t>‹#›</a:t>
            </a:fld>
            <a:endParaRPr lang="en-US"/>
          </a:p>
        </p:txBody>
      </p:sp>
    </p:spTree>
    <p:extLst>
      <p:ext uri="{BB962C8B-B14F-4D97-AF65-F5344CB8AC3E}">
        <p14:creationId xmlns:p14="http://schemas.microsoft.com/office/powerpoint/2010/main" val="150376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E0340-9C11-4D2B-A9C3-8D2AA8741C43}" type="datetime1">
              <a:rPr lang="en-US" smtClean="0"/>
              <a:t>3/23/2016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John Robinson at Rowan University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BF0E-C828-40FF-B6AE-933165B76452}" type="slidenum">
              <a:rPr lang="en-US" smtClean="0"/>
              <a:t>‹#›</a:t>
            </a:fld>
            <a:endParaRPr lang="en-US"/>
          </a:p>
        </p:txBody>
      </p:sp>
    </p:spTree>
    <p:extLst>
      <p:ext uri="{BB962C8B-B14F-4D97-AF65-F5344CB8AC3E}">
        <p14:creationId xmlns:p14="http://schemas.microsoft.com/office/powerpoint/2010/main" val="158862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endParaRPr lang="en-US" dirty="0" smtClean="0"/>
          </a:p>
          <a:p>
            <a:endParaRPr lang="en-US" dirty="0"/>
          </a:p>
          <a:p>
            <a:endParaRPr lang="en-US" dirty="0" smtClean="0"/>
          </a:p>
          <a:p>
            <a:r>
              <a:rPr lang="en-US" sz="3200" dirty="0" smtClean="0"/>
              <a:t>Mole Mash Game</a:t>
            </a:r>
            <a:endParaRPr lang="en-US" sz="3200" dirty="0"/>
          </a:p>
        </p:txBody>
      </p:sp>
      <p:sp>
        <p:nvSpPr>
          <p:cNvPr id="2" name="Footer Placeholder 1"/>
          <p:cNvSpPr>
            <a:spLocks noGrp="1"/>
          </p:cNvSpPr>
          <p:nvPr>
            <p:ph type="ftr" sz="quarter" idx="11"/>
          </p:nvPr>
        </p:nvSpPr>
        <p:spPr>
          <a:xfrm>
            <a:off x="4038600" y="5809956"/>
            <a:ext cx="4114800" cy="840369"/>
          </a:xfrm>
        </p:spPr>
        <p:txBody>
          <a:bodyPr/>
          <a:lstStyle/>
          <a:p>
            <a:r>
              <a:rPr lang="en-US" b="1" dirty="0"/>
              <a:t>Except as otherwise noted, the content of this document is </a:t>
            </a:r>
            <a:br>
              <a:rPr lang="en-US" b="1" dirty="0"/>
            </a:br>
            <a:r>
              <a:rPr lang="en-US" b="1" dirty="0"/>
              <a:t>licensed under the Creative Commons Attribution 3.0 License</a:t>
            </a:r>
            <a:endParaRPr lang="en-US" dirty="0"/>
          </a:p>
          <a:p>
            <a:r>
              <a:rPr lang="en-US" u="sng" dirty="0">
                <a:hlinkClick r:id="rId3"/>
              </a:rPr>
              <a:t>http://</a:t>
            </a:r>
            <a:r>
              <a:rPr lang="en-US" u="sng" dirty="0" smtClean="0">
                <a:hlinkClick r:id="rId3"/>
              </a:rPr>
              <a:t>creativecommons.org/licenses/by/3.0</a:t>
            </a:r>
            <a:endParaRPr lang="en-US" u="sng"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1410" y="-70115"/>
            <a:ext cx="7560579" cy="5327915"/>
          </a:xfrm>
          <a:prstGeom prst="rect">
            <a:avLst/>
          </a:prstGeom>
        </p:spPr>
      </p:pic>
    </p:spTree>
    <p:extLst>
      <p:ext uri="{BB962C8B-B14F-4D97-AF65-F5344CB8AC3E}">
        <p14:creationId xmlns:p14="http://schemas.microsoft.com/office/powerpoint/2010/main" val="2935451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4830" t="26060" r="2143" b="3401"/>
          <a:stretch/>
        </p:blipFill>
        <p:spPr>
          <a:xfrm>
            <a:off x="626301" y="1357358"/>
            <a:ext cx="10529767" cy="4853264"/>
          </a:xfrm>
          <a:prstGeom prst="rect">
            <a:avLst/>
          </a:prstGeom>
        </p:spPr>
      </p:pic>
      <p:sp>
        <p:nvSpPr>
          <p:cNvPr id="3" name="Title 2"/>
          <p:cNvSpPr>
            <a:spLocks noGrp="1"/>
          </p:cNvSpPr>
          <p:nvPr>
            <p:ph type="title"/>
          </p:nvPr>
        </p:nvSpPr>
        <p:spPr/>
        <p:txBody>
          <a:bodyPr/>
          <a:lstStyle/>
          <a:p>
            <a:r>
              <a:rPr lang="en-US" dirty="0" smtClean="0"/>
              <a:t>Game Screen Logic</a:t>
            </a:r>
            <a:endParaRPr lang="en-US" dirty="0"/>
          </a:p>
        </p:txBody>
      </p:sp>
    </p:spTree>
    <p:extLst>
      <p:ext uri="{BB962C8B-B14F-4D97-AF65-F5344CB8AC3E}">
        <p14:creationId xmlns:p14="http://schemas.microsoft.com/office/powerpoint/2010/main" val="354149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Logic</a:t>
            </a:r>
            <a:endParaRPr lang="en-US" dirty="0"/>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pic>
        <p:nvPicPr>
          <p:cNvPr id="6" name="Picture 5" descr="Creative Commons License"/>
          <p:cNvPicPr/>
          <p:nvPr/>
        </p:nvPicPr>
        <p:blipFill>
          <a:blip r:embed="rId2"/>
          <a:srcRect/>
          <a:stretch>
            <a:fillRect/>
          </a:stretch>
        </p:blipFill>
        <p:spPr bwMode="auto">
          <a:xfrm>
            <a:off x="4207412" y="6447203"/>
            <a:ext cx="760730" cy="145415"/>
          </a:xfrm>
          <a:prstGeom prst="rect">
            <a:avLst/>
          </a:prstGeom>
          <a:noFill/>
          <a:ln w="9525">
            <a:noFill/>
            <a:miter lim="800000"/>
            <a:headEnd/>
            <a:tailEnd/>
          </a:ln>
        </p:spPr>
      </p:pic>
      <p:pic>
        <p:nvPicPr>
          <p:cNvPr id="7" name="Picture 6"/>
          <p:cNvPicPr>
            <a:picLocks noChangeAspect="1"/>
          </p:cNvPicPr>
          <p:nvPr/>
        </p:nvPicPr>
        <p:blipFill rotWithShape="1">
          <a:blip r:embed="rId3"/>
          <a:srcRect l="14976" t="13921" r="2195" b="15269"/>
          <a:stretch/>
        </p:blipFill>
        <p:spPr>
          <a:xfrm>
            <a:off x="838200" y="1289020"/>
            <a:ext cx="10134600" cy="4938473"/>
          </a:xfrm>
          <a:prstGeom prst="rect">
            <a:avLst/>
          </a:prstGeom>
        </p:spPr>
      </p:pic>
    </p:spTree>
    <p:extLst>
      <p:ext uri="{BB962C8B-B14F-4D97-AF65-F5344CB8AC3E}">
        <p14:creationId xmlns:p14="http://schemas.microsoft.com/office/powerpoint/2010/main" val="103494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Logic</a:t>
            </a:r>
            <a:endParaRPr lang="en-US" dirty="0"/>
          </a:p>
        </p:txBody>
      </p:sp>
      <p:sp>
        <p:nvSpPr>
          <p:cNvPr id="5" name="Footer Placeholder 4"/>
          <p:cNvSpPr>
            <a:spLocks noGrp="1"/>
          </p:cNvSpPr>
          <p:nvPr>
            <p:ph type="ftr" sz="quarter" idx="11"/>
          </p:nvPr>
        </p:nvSpPr>
        <p:spPr/>
        <p:txBody>
          <a:bodyPr/>
          <a:lstStyle/>
          <a:p>
            <a:r>
              <a:rPr lang="en-US" smtClean="0"/>
              <a:t>John Robinson at Rowan University </a:t>
            </a:r>
            <a:endParaRPr lang="en-US"/>
          </a:p>
        </p:txBody>
      </p:sp>
      <p:pic>
        <p:nvPicPr>
          <p:cNvPr id="6" name="Picture 5" descr="Creative Commons License"/>
          <p:cNvPicPr/>
          <p:nvPr/>
        </p:nvPicPr>
        <p:blipFill>
          <a:blip r:embed="rId2"/>
          <a:srcRect/>
          <a:stretch>
            <a:fillRect/>
          </a:stretch>
        </p:blipFill>
        <p:spPr bwMode="auto">
          <a:xfrm>
            <a:off x="4207412" y="6447203"/>
            <a:ext cx="760730" cy="145415"/>
          </a:xfrm>
          <a:prstGeom prst="rect">
            <a:avLst/>
          </a:prstGeom>
          <a:noFill/>
          <a:ln w="9525">
            <a:noFill/>
            <a:miter lim="800000"/>
            <a:headEnd/>
            <a:tailEnd/>
          </a:ln>
        </p:spPr>
      </p:pic>
      <p:pic>
        <p:nvPicPr>
          <p:cNvPr id="7" name="Picture 6"/>
          <p:cNvPicPr>
            <a:picLocks noChangeAspect="1"/>
          </p:cNvPicPr>
          <p:nvPr/>
        </p:nvPicPr>
        <p:blipFill rotWithShape="1">
          <a:blip r:embed="rId3"/>
          <a:srcRect l="15269" t="14190" r="2415" b="16079"/>
          <a:stretch/>
        </p:blipFill>
        <p:spPr>
          <a:xfrm>
            <a:off x="838200" y="1280756"/>
            <a:ext cx="10190920" cy="5030167"/>
          </a:xfrm>
          <a:prstGeom prst="rect">
            <a:avLst/>
          </a:prstGeom>
        </p:spPr>
      </p:pic>
    </p:spTree>
    <p:extLst>
      <p:ext uri="{BB962C8B-B14F-4D97-AF65-F5344CB8AC3E}">
        <p14:creationId xmlns:p14="http://schemas.microsoft.com/office/powerpoint/2010/main" val="1813414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Screen Logic</a:t>
            </a:r>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2"/>
          <a:srcRect/>
          <a:stretch>
            <a:fillRect/>
          </a:stretch>
        </p:blipFill>
        <p:spPr bwMode="auto">
          <a:xfrm>
            <a:off x="4165210" y="6482739"/>
            <a:ext cx="760730" cy="112345"/>
          </a:xfrm>
          <a:prstGeom prst="rect">
            <a:avLst/>
          </a:prstGeom>
          <a:noFill/>
          <a:ln w="9525">
            <a:noFill/>
            <a:miter lim="800000"/>
            <a:headEnd/>
            <a:tailEnd/>
          </a:ln>
        </p:spPr>
      </p:pic>
      <p:pic>
        <p:nvPicPr>
          <p:cNvPr id="6" name="Picture 5"/>
          <p:cNvPicPr>
            <a:picLocks noChangeAspect="1"/>
          </p:cNvPicPr>
          <p:nvPr/>
        </p:nvPicPr>
        <p:blipFill rotWithShape="1">
          <a:blip r:embed="rId3"/>
          <a:srcRect l="15843" t="26193" r="10676" b="5150"/>
          <a:stretch/>
        </p:blipFill>
        <p:spPr>
          <a:xfrm>
            <a:off x="625605" y="1314891"/>
            <a:ext cx="10241178" cy="4769294"/>
          </a:xfrm>
          <a:prstGeom prst="rect">
            <a:avLst/>
          </a:prstGeom>
        </p:spPr>
      </p:pic>
    </p:spTree>
    <p:extLst>
      <p:ext uri="{BB962C8B-B14F-4D97-AF65-F5344CB8AC3E}">
        <p14:creationId xmlns:p14="http://schemas.microsoft.com/office/powerpoint/2010/main" val="3291575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Screen Logic</a:t>
            </a:r>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2"/>
          <a:srcRect/>
          <a:stretch>
            <a:fillRect/>
          </a:stretch>
        </p:blipFill>
        <p:spPr bwMode="auto">
          <a:xfrm>
            <a:off x="4193345" y="6481568"/>
            <a:ext cx="760730" cy="114688"/>
          </a:xfrm>
          <a:prstGeom prst="rect">
            <a:avLst/>
          </a:prstGeom>
          <a:noFill/>
          <a:ln w="9525">
            <a:noFill/>
            <a:miter lim="800000"/>
            <a:headEnd/>
            <a:tailEnd/>
          </a:ln>
        </p:spPr>
      </p:pic>
      <p:pic>
        <p:nvPicPr>
          <p:cNvPr id="6" name="Picture 5"/>
          <p:cNvPicPr>
            <a:picLocks noChangeAspect="1"/>
          </p:cNvPicPr>
          <p:nvPr/>
        </p:nvPicPr>
        <p:blipFill rotWithShape="1">
          <a:blip r:embed="rId3"/>
          <a:srcRect l="16935" t="14844" r="6857" b="18652"/>
          <a:stretch/>
        </p:blipFill>
        <p:spPr>
          <a:xfrm>
            <a:off x="642730" y="1346472"/>
            <a:ext cx="10906539" cy="4683267"/>
          </a:xfrm>
          <a:prstGeom prst="rect">
            <a:avLst/>
          </a:prstGeom>
        </p:spPr>
      </p:pic>
    </p:spTree>
    <p:extLst>
      <p:ext uri="{BB962C8B-B14F-4D97-AF65-F5344CB8AC3E}">
        <p14:creationId xmlns:p14="http://schemas.microsoft.com/office/powerpoint/2010/main" val="398419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Screen Logic</a:t>
            </a:r>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3"/>
          <a:srcRect/>
          <a:stretch>
            <a:fillRect/>
          </a:stretch>
        </p:blipFill>
        <p:spPr bwMode="auto">
          <a:xfrm>
            <a:off x="4165209" y="6466204"/>
            <a:ext cx="760730" cy="145415"/>
          </a:xfrm>
          <a:prstGeom prst="rect">
            <a:avLst/>
          </a:prstGeom>
          <a:noFill/>
          <a:ln w="9525">
            <a:noFill/>
            <a:miter lim="800000"/>
            <a:headEnd/>
            <a:tailEnd/>
          </a:ln>
        </p:spPr>
      </p:pic>
      <p:pic>
        <p:nvPicPr>
          <p:cNvPr id="6" name="Picture 5"/>
          <p:cNvPicPr>
            <a:picLocks noChangeAspect="1"/>
          </p:cNvPicPr>
          <p:nvPr/>
        </p:nvPicPr>
        <p:blipFill rotWithShape="1">
          <a:blip r:embed="rId4"/>
          <a:srcRect l="15610" t="14845" r="9117" b="16785"/>
          <a:stretch/>
        </p:blipFill>
        <p:spPr>
          <a:xfrm>
            <a:off x="360217" y="1366829"/>
            <a:ext cx="11471565" cy="5099375"/>
          </a:xfrm>
          <a:prstGeom prst="rect">
            <a:avLst/>
          </a:prstGeom>
        </p:spPr>
      </p:pic>
    </p:spTree>
    <p:extLst>
      <p:ext uri="{BB962C8B-B14F-4D97-AF65-F5344CB8AC3E}">
        <p14:creationId xmlns:p14="http://schemas.microsoft.com/office/powerpoint/2010/main" val="114390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Mole Mash Game Description</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our version of whack a mole, you will have thirty seconds to try and get the highest score you can. If your total score after the thirty seconds is high enough, you will be able to collect bonus points by shaking your device! Final Scores are then displayed on another we will call the </a:t>
            </a:r>
            <a:r>
              <a:rPr lang="en-US" dirty="0" err="1"/>
              <a:t>ScoreScreen</a:t>
            </a:r>
            <a:r>
              <a:rPr lang="en-US" dirty="0"/>
              <a:t>. On the </a:t>
            </a:r>
            <a:r>
              <a:rPr lang="en-US" dirty="0" err="1"/>
              <a:t>ScoreScreen</a:t>
            </a:r>
            <a:r>
              <a:rPr lang="en-US" dirty="0"/>
              <a:t> page, the high score is displayed along with the score from the previous game. </a:t>
            </a:r>
          </a:p>
          <a:p>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2"/>
          <a:srcRect/>
          <a:stretch>
            <a:fillRect/>
          </a:stretch>
        </p:blipFill>
        <p:spPr bwMode="auto">
          <a:xfrm>
            <a:off x="4137074" y="6466204"/>
            <a:ext cx="760730" cy="145415"/>
          </a:xfrm>
          <a:prstGeom prst="rect">
            <a:avLst/>
          </a:prstGeom>
          <a:noFill/>
          <a:ln w="9525">
            <a:noFill/>
            <a:miter lim="800000"/>
            <a:headEnd/>
            <a:tailEnd/>
          </a:ln>
        </p:spPr>
      </p:pic>
    </p:spTree>
    <p:extLst>
      <p:ext uri="{BB962C8B-B14F-4D97-AF65-F5344CB8AC3E}">
        <p14:creationId xmlns:p14="http://schemas.microsoft.com/office/powerpoint/2010/main" val="3865332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&amp; Computer </a:t>
            </a:r>
            <a:r>
              <a:rPr lang="en-US" dirty="0" smtClean="0"/>
              <a:t>Science </a:t>
            </a:r>
            <a:r>
              <a:rPr lang="en-US" smtClean="0"/>
              <a:t>Concepts Covered in Mole Mash Game</a:t>
            </a:r>
            <a:endParaRPr lang="en-US" dirty="0"/>
          </a:p>
        </p:txBody>
      </p:sp>
      <p:sp>
        <p:nvSpPr>
          <p:cNvPr id="3" name="Content Placeholder 2"/>
          <p:cNvSpPr>
            <a:spLocks noGrp="1"/>
          </p:cNvSpPr>
          <p:nvPr>
            <p:ph idx="1"/>
          </p:nvPr>
        </p:nvSpPr>
        <p:spPr/>
        <p:txBody>
          <a:bodyPr/>
          <a:lstStyle/>
          <a:p>
            <a:pPr marL="0" indent="0">
              <a:buNone/>
            </a:pPr>
            <a:r>
              <a:rPr lang="en-US" dirty="0"/>
              <a:t>This Android App will include the following </a:t>
            </a:r>
            <a:r>
              <a:rPr lang="en-US" dirty="0" smtClean="0"/>
              <a:t>Computer Science concepts </a:t>
            </a:r>
            <a:r>
              <a:rPr lang="en-US" dirty="0"/>
              <a:t>and Android principles:</a:t>
            </a:r>
          </a:p>
          <a:p>
            <a:r>
              <a:rPr lang="en-US" dirty="0" smtClean="0"/>
              <a:t>The </a:t>
            </a:r>
            <a:r>
              <a:rPr lang="en-US" dirty="0"/>
              <a:t>Android accelerometer sensor</a:t>
            </a:r>
          </a:p>
          <a:p>
            <a:r>
              <a:rPr lang="en-US" dirty="0" smtClean="0"/>
              <a:t>Android </a:t>
            </a:r>
            <a:r>
              <a:rPr lang="en-US" dirty="0"/>
              <a:t>event handling</a:t>
            </a:r>
          </a:p>
          <a:p>
            <a:r>
              <a:rPr lang="en-US" dirty="0" smtClean="0"/>
              <a:t>How </a:t>
            </a:r>
            <a:r>
              <a:rPr lang="en-US" dirty="0"/>
              <a:t>conditional and control statements are used</a:t>
            </a:r>
          </a:p>
          <a:p>
            <a:r>
              <a:rPr lang="en-US" dirty="0" smtClean="0"/>
              <a:t>Data </a:t>
            </a:r>
            <a:r>
              <a:rPr lang="en-US" dirty="0"/>
              <a:t>structures and Abstractions</a:t>
            </a:r>
          </a:p>
          <a:p>
            <a:r>
              <a:rPr lang="en-US" dirty="0" smtClean="0"/>
              <a:t>Parameter </a:t>
            </a:r>
            <a:r>
              <a:rPr lang="en-US" dirty="0"/>
              <a:t>passing and Data Storage</a:t>
            </a:r>
          </a:p>
          <a:p>
            <a:r>
              <a:rPr lang="en-US" dirty="0" smtClean="0"/>
              <a:t>High </a:t>
            </a:r>
            <a:r>
              <a:rPr lang="en-US" dirty="0"/>
              <a:t>level languages translated into low level languages.</a:t>
            </a:r>
          </a:p>
          <a:p>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2"/>
          <a:srcRect/>
          <a:stretch>
            <a:fillRect/>
          </a:stretch>
        </p:blipFill>
        <p:spPr bwMode="auto">
          <a:xfrm>
            <a:off x="4193344" y="6466204"/>
            <a:ext cx="760730" cy="145415"/>
          </a:xfrm>
          <a:prstGeom prst="rect">
            <a:avLst/>
          </a:prstGeom>
          <a:noFill/>
          <a:ln w="9525">
            <a:noFill/>
            <a:miter lim="800000"/>
            <a:headEnd/>
            <a:tailEnd/>
          </a:ln>
        </p:spPr>
      </p:pic>
    </p:spTree>
    <p:extLst>
      <p:ext uri="{BB962C8B-B14F-4D97-AF65-F5344CB8AC3E}">
        <p14:creationId xmlns:p14="http://schemas.microsoft.com/office/powerpoint/2010/main" val="777760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82097"/>
            <a:ext cx="10515600" cy="1325563"/>
          </a:xfrm>
        </p:spPr>
        <p:txBody>
          <a:bodyPr/>
          <a:lstStyle/>
          <a:p>
            <a:r>
              <a:rPr lang="en-US" dirty="0" smtClean="0"/>
              <a:t>Screen 1</a:t>
            </a:r>
            <a:endParaRPr lang="en-US" dirty="0"/>
          </a:p>
        </p:txBody>
      </p:sp>
      <p:sp>
        <p:nvSpPr>
          <p:cNvPr id="2" name="Footer Placeholder 1"/>
          <p:cNvSpPr>
            <a:spLocks noGrp="1"/>
          </p:cNvSpPr>
          <p:nvPr>
            <p:ph type="ftr" sz="quarter" idx="11"/>
          </p:nvPr>
        </p:nvSpPr>
        <p:spPr/>
        <p:txBody>
          <a:bodyPr/>
          <a:lstStyle/>
          <a:p>
            <a:r>
              <a:rPr lang="en-US" smtClean="0"/>
              <a:t>John Robinson at Rowan University </a:t>
            </a:r>
            <a:endParaRPr lang="en-US"/>
          </a:p>
        </p:txBody>
      </p:sp>
      <p:pic>
        <p:nvPicPr>
          <p:cNvPr id="6" name="Picture 5" descr="Creative Commons License"/>
          <p:cNvPicPr/>
          <p:nvPr/>
        </p:nvPicPr>
        <p:blipFill>
          <a:blip r:embed="rId3"/>
          <a:srcRect/>
          <a:stretch>
            <a:fillRect/>
          </a:stretch>
        </p:blipFill>
        <p:spPr bwMode="auto">
          <a:xfrm>
            <a:off x="4207412" y="6466205"/>
            <a:ext cx="760730" cy="145415"/>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1340643" y="1064797"/>
            <a:ext cx="9510713" cy="5181698"/>
          </a:xfrm>
          <a:prstGeom prst="rect">
            <a:avLst/>
          </a:prstGeom>
        </p:spPr>
      </p:pic>
    </p:spTree>
    <p:extLst>
      <p:ext uri="{BB962C8B-B14F-4D97-AF65-F5344CB8AC3E}">
        <p14:creationId xmlns:p14="http://schemas.microsoft.com/office/powerpoint/2010/main" val="1101508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top</a:t>
            </a:r>
            <a:endParaRPr lang="en-US" dirty="0"/>
          </a:p>
        </p:txBody>
      </p:sp>
      <p:sp>
        <p:nvSpPr>
          <p:cNvPr id="3" name="Footer Placeholder 2"/>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3"/>
          <a:srcRect/>
          <a:stretch>
            <a:fillRect/>
          </a:stretch>
        </p:blipFill>
        <p:spPr bwMode="auto">
          <a:xfrm>
            <a:off x="4179277" y="6471797"/>
            <a:ext cx="760730" cy="145415"/>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347787" y="1359130"/>
            <a:ext cx="10006013" cy="4892957"/>
          </a:xfrm>
          <a:prstGeom prst="rect">
            <a:avLst/>
          </a:prstGeom>
        </p:spPr>
      </p:pic>
    </p:spTree>
    <p:extLst>
      <p:ext uri="{BB962C8B-B14F-4D97-AF65-F5344CB8AC3E}">
        <p14:creationId xmlns:p14="http://schemas.microsoft.com/office/powerpoint/2010/main" val="695245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bottom</a:t>
            </a:r>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3"/>
          <a:srcRect/>
          <a:stretch>
            <a:fillRect/>
          </a:stretch>
        </p:blipFill>
        <p:spPr bwMode="auto">
          <a:xfrm>
            <a:off x="4179277" y="6466204"/>
            <a:ext cx="760730" cy="145415"/>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1487487" y="1414461"/>
            <a:ext cx="8888413" cy="4941887"/>
          </a:xfrm>
          <a:prstGeom prst="rect">
            <a:avLst/>
          </a:prstGeom>
        </p:spPr>
      </p:pic>
    </p:spTree>
    <p:extLst>
      <p:ext uri="{BB962C8B-B14F-4D97-AF65-F5344CB8AC3E}">
        <p14:creationId xmlns:p14="http://schemas.microsoft.com/office/powerpoint/2010/main" val="2190451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Screen</a:t>
            </a:r>
            <a:endParaRPr lang="en-US" dirty="0"/>
          </a:p>
        </p:txBody>
      </p:sp>
      <p:pic>
        <p:nvPicPr>
          <p:cNvPr id="3" name="Picture 2"/>
          <p:cNvPicPr/>
          <p:nvPr/>
        </p:nvPicPr>
        <p:blipFill rotWithShape="1">
          <a:blip r:embed="rId3"/>
          <a:srcRect t="9633" b="4493"/>
          <a:stretch/>
        </p:blipFill>
        <p:spPr bwMode="auto">
          <a:xfrm>
            <a:off x="838200" y="1340258"/>
            <a:ext cx="10319657" cy="5060542"/>
          </a:xfrm>
          <a:prstGeom prst="rect">
            <a:avLst/>
          </a:prstGeom>
          <a:ln>
            <a:noFill/>
          </a:ln>
          <a:extLst>
            <a:ext uri="{53640926-AAD7-44D8-BBD7-CCE9431645EC}">
              <a14:shadowObscured xmlns:a14="http://schemas.microsoft.com/office/drawing/2010/main"/>
            </a:ext>
          </a:extLst>
        </p:spPr>
      </p:pic>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4"/>
          <a:srcRect/>
          <a:stretch>
            <a:fillRect/>
          </a:stretch>
        </p:blipFill>
        <p:spPr bwMode="auto">
          <a:xfrm>
            <a:off x="4179277" y="6466204"/>
            <a:ext cx="760730" cy="145415"/>
          </a:xfrm>
          <a:prstGeom prst="rect">
            <a:avLst/>
          </a:prstGeom>
          <a:noFill/>
          <a:ln w="9525">
            <a:noFill/>
            <a:miter lim="800000"/>
            <a:headEnd/>
            <a:tailEnd/>
          </a:ln>
        </p:spPr>
      </p:pic>
    </p:spTree>
    <p:extLst>
      <p:ext uri="{BB962C8B-B14F-4D97-AF65-F5344CB8AC3E}">
        <p14:creationId xmlns:p14="http://schemas.microsoft.com/office/powerpoint/2010/main" val="3760607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1 Logic</a:t>
            </a:r>
            <a:endParaRPr lang="en-US" dirty="0"/>
          </a:p>
        </p:txBody>
      </p:sp>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2"/>
          <a:srcRect/>
          <a:stretch>
            <a:fillRect/>
          </a:stretch>
        </p:blipFill>
        <p:spPr bwMode="auto">
          <a:xfrm>
            <a:off x="4151141" y="6466204"/>
            <a:ext cx="760730" cy="145415"/>
          </a:xfrm>
          <a:prstGeom prst="rect">
            <a:avLst/>
          </a:prstGeom>
          <a:noFill/>
          <a:ln w="9525">
            <a:noFill/>
            <a:miter lim="800000"/>
            <a:headEnd/>
            <a:tailEnd/>
          </a:ln>
        </p:spPr>
      </p:pic>
      <p:pic>
        <p:nvPicPr>
          <p:cNvPr id="6" name="Picture 5"/>
          <p:cNvPicPr>
            <a:picLocks noChangeAspect="1"/>
          </p:cNvPicPr>
          <p:nvPr/>
        </p:nvPicPr>
        <p:blipFill rotWithShape="1">
          <a:blip r:embed="rId3"/>
          <a:srcRect l="19447" t="30620" r="4032" b="5967"/>
          <a:stretch/>
        </p:blipFill>
        <p:spPr>
          <a:xfrm>
            <a:off x="1277257" y="1402351"/>
            <a:ext cx="9241972" cy="4844143"/>
          </a:xfrm>
          <a:prstGeom prst="rect">
            <a:avLst/>
          </a:prstGeom>
        </p:spPr>
      </p:pic>
    </p:spTree>
    <p:extLst>
      <p:ext uri="{BB962C8B-B14F-4D97-AF65-F5344CB8AC3E}">
        <p14:creationId xmlns:p14="http://schemas.microsoft.com/office/powerpoint/2010/main" val="3024107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Logic</a:t>
            </a:r>
            <a:endParaRPr lang="en-US" dirty="0"/>
          </a:p>
        </p:txBody>
      </p:sp>
      <p:pic>
        <p:nvPicPr>
          <p:cNvPr id="3" name="Picture 2"/>
          <p:cNvPicPr/>
          <p:nvPr/>
        </p:nvPicPr>
        <p:blipFill rotWithShape="1">
          <a:blip r:embed="rId2"/>
          <a:srcRect l="14799" t="22272" r="1729" b="12190"/>
          <a:stretch/>
        </p:blipFill>
        <p:spPr bwMode="auto">
          <a:xfrm>
            <a:off x="838200" y="1406525"/>
            <a:ext cx="10515599" cy="4949825"/>
          </a:xfrm>
          <a:prstGeom prst="rect">
            <a:avLst/>
          </a:prstGeom>
          <a:ln>
            <a:noFill/>
          </a:ln>
          <a:extLst>
            <a:ext uri="{53640926-AAD7-44D8-BBD7-CCE9431645EC}">
              <a14:shadowObscured xmlns:a14="http://schemas.microsoft.com/office/drawing/2010/main"/>
            </a:ext>
          </a:extLst>
        </p:spPr>
      </p:pic>
      <p:sp>
        <p:nvSpPr>
          <p:cNvPr id="4" name="Footer Placeholder 3"/>
          <p:cNvSpPr>
            <a:spLocks noGrp="1"/>
          </p:cNvSpPr>
          <p:nvPr>
            <p:ph type="ftr" sz="quarter" idx="11"/>
          </p:nvPr>
        </p:nvSpPr>
        <p:spPr/>
        <p:txBody>
          <a:bodyPr/>
          <a:lstStyle/>
          <a:p>
            <a:r>
              <a:rPr lang="en-US" smtClean="0"/>
              <a:t>John Robinson at Rowan University </a:t>
            </a:r>
            <a:endParaRPr lang="en-US"/>
          </a:p>
        </p:txBody>
      </p:sp>
      <p:pic>
        <p:nvPicPr>
          <p:cNvPr id="5" name="Picture 4" descr="Creative Commons License"/>
          <p:cNvPicPr/>
          <p:nvPr/>
        </p:nvPicPr>
        <p:blipFill>
          <a:blip r:embed="rId3"/>
          <a:srcRect/>
          <a:stretch>
            <a:fillRect/>
          </a:stretch>
        </p:blipFill>
        <p:spPr bwMode="auto">
          <a:xfrm>
            <a:off x="4165209" y="6466204"/>
            <a:ext cx="760730" cy="145415"/>
          </a:xfrm>
          <a:prstGeom prst="rect">
            <a:avLst/>
          </a:prstGeom>
          <a:noFill/>
          <a:ln w="9525">
            <a:noFill/>
            <a:miter lim="800000"/>
            <a:headEnd/>
            <a:tailEnd/>
          </a:ln>
        </p:spPr>
      </p:pic>
    </p:spTree>
    <p:extLst>
      <p:ext uri="{BB962C8B-B14F-4D97-AF65-F5344CB8AC3E}">
        <p14:creationId xmlns:p14="http://schemas.microsoft.com/office/powerpoint/2010/main" val="2885626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483</Words>
  <Application>Microsoft Office PowerPoint</Application>
  <PresentationFormat>Widescreen</PresentationFormat>
  <Paragraphs>71</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Mole Mash Game Description</vt:lpstr>
      <vt:lpstr>Android &amp; Computer Science Concepts Covered in Mole Mash Game</vt:lpstr>
      <vt:lpstr>Screen 1</vt:lpstr>
      <vt:lpstr>Game Screen top</vt:lpstr>
      <vt:lpstr>Game Screen bottom</vt:lpstr>
      <vt:lpstr>Score Screen</vt:lpstr>
      <vt:lpstr>Screen 1 Logic</vt:lpstr>
      <vt:lpstr>Game Screen Logic</vt:lpstr>
      <vt:lpstr>Game Screen Logic</vt:lpstr>
      <vt:lpstr>Game Screen Logic</vt:lpstr>
      <vt:lpstr>Game Screen Logic</vt:lpstr>
      <vt:lpstr>Score Screen Logic</vt:lpstr>
      <vt:lpstr>Score Screen Logic</vt:lpstr>
      <vt:lpstr>Score Screen Logic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dc:title>
  <dc:creator>John Robinson</dc:creator>
  <cp:lastModifiedBy>John Robinson</cp:lastModifiedBy>
  <cp:revision>17</cp:revision>
  <cp:lastPrinted>2014-07-01T14:29:17Z</cp:lastPrinted>
  <dcterms:created xsi:type="dcterms:W3CDTF">2014-07-01T11:54:50Z</dcterms:created>
  <dcterms:modified xsi:type="dcterms:W3CDTF">2016-03-23T09:43:02Z</dcterms:modified>
</cp:coreProperties>
</file>