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9" autoAdjust="0"/>
    <p:restoredTop sz="94660"/>
  </p:normalViewPr>
  <p:slideViewPr>
    <p:cSldViewPr snapToGrid="0">
      <p:cViewPr varScale="1">
        <p:scale>
          <a:sx n="87" d="100"/>
          <a:sy n="87" d="100"/>
        </p:scale>
        <p:origin x="60" y="5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6E51D-225D-45BA-A5ED-2F3C89FE7CBA}" type="datetimeFigureOut">
              <a:rPr lang="en-US" smtClean="0"/>
              <a:t>3/23/2016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B7586-FC0A-479E-A159-33A8AFCCC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822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6E51D-225D-45BA-A5ED-2F3C89FE7CBA}" type="datetimeFigureOut">
              <a:rPr lang="en-US" smtClean="0"/>
              <a:t>3/23/2016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B7586-FC0A-479E-A159-33A8AFCCC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579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6E51D-225D-45BA-A5ED-2F3C89FE7CBA}" type="datetimeFigureOut">
              <a:rPr lang="en-US" smtClean="0"/>
              <a:t>3/23/2016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B7586-FC0A-479E-A159-33A8AFCCC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293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6E51D-225D-45BA-A5ED-2F3C89FE7CBA}" type="datetimeFigureOut">
              <a:rPr lang="en-US" smtClean="0"/>
              <a:t>3/23/2016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B7586-FC0A-479E-A159-33A8AFCCC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037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6E51D-225D-45BA-A5ED-2F3C89FE7CBA}" type="datetimeFigureOut">
              <a:rPr lang="en-US" smtClean="0"/>
              <a:t>3/23/2016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B7586-FC0A-479E-A159-33A8AFCCC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624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6E51D-225D-45BA-A5ED-2F3C89FE7CBA}" type="datetimeFigureOut">
              <a:rPr lang="en-US" smtClean="0"/>
              <a:t>3/23/2016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B7586-FC0A-479E-A159-33A8AFCCC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235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6E51D-225D-45BA-A5ED-2F3C89FE7CBA}" type="datetimeFigureOut">
              <a:rPr lang="en-US" smtClean="0"/>
              <a:t>3/23/2016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B7586-FC0A-479E-A159-33A8AFCCC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681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6E51D-225D-45BA-A5ED-2F3C89FE7CBA}" type="datetimeFigureOut">
              <a:rPr lang="en-US" smtClean="0"/>
              <a:t>3/23/2016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B7586-FC0A-479E-A159-33A8AFCCC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599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6E51D-225D-45BA-A5ED-2F3C89FE7CBA}" type="datetimeFigureOut">
              <a:rPr lang="en-US" smtClean="0"/>
              <a:t>3/23/2016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B7586-FC0A-479E-A159-33A8AFCCC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687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6E51D-225D-45BA-A5ED-2F3C89FE7CBA}" type="datetimeFigureOut">
              <a:rPr lang="en-US" smtClean="0"/>
              <a:t>3/23/2016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B7586-FC0A-479E-A159-33A8AFCCC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509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6E51D-225D-45BA-A5ED-2F3C89FE7CBA}" type="datetimeFigureOut">
              <a:rPr lang="en-US" smtClean="0"/>
              <a:t>3/23/2016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B7586-FC0A-479E-A159-33A8AFCCC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986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66E51D-225D-45BA-A5ED-2F3C89FE7CBA}" type="datetimeFigureOut">
              <a:rPr lang="en-US" smtClean="0"/>
              <a:t>3/23/2016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B7586-FC0A-479E-A159-33A8AFCCC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598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creativecommons.org/licenses/by/3.0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038600" y="5809956"/>
            <a:ext cx="4114800" cy="840369"/>
          </a:xfrm>
        </p:spPr>
        <p:txBody>
          <a:bodyPr/>
          <a:lstStyle/>
          <a:p>
            <a:r>
              <a:rPr lang="en-US" b="1" dirty="0"/>
              <a:t>Except as otherwise noted, the content of this document is </a:t>
            </a:r>
            <a:br>
              <a:rPr lang="en-US" b="1" dirty="0"/>
            </a:br>
            <a:r>
              <a:rPr lang="en-US" b="1" dirty="0"/>
              <a:t>licensed under the Creative Commons Attribution 3.0 License</a:t>
            </a:r>
            <a:endParaRPr lang="en-US" dirty="0"/>
          </a:p>
          <a:p>
            <a:r>
              <a:rPr lang="en-US" u="sng" dirty="0">
                <a:hlinkClick r:id="rId2"/>
              </a:rPr>
              <a:t>http://</a:t>
            </a:r>
            <a:r>
              <a:rPr lang="en-US" u="sng" dirty="0" smtClean="0">
                <a:hlinkClick r:id="rId2"/>
              </a:rPr>
              <a:t>creativecommons.org/licenses/by/3.0</a:t>
            </a:r>
            <a:endParaRPr lang="en-US" u="sn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5710" y="606016"/>
            <a:ext cx="7560579" cy="5327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251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Agenda – Day 1</a:t>
            </a:r>
          </a:p>
        </p:txBody>
      </p:sp>
      <p:sp>
        <p:nvSpPr>
          <p:cNvPr id="18435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14772" indent="-414772"/>
            <a:r>
              <a:rPr lang="en-US" altLang="en-US" dirty="0" smtClean="0">
                <a:ea typeface="ＭＳ Ｐゴシック" panose="020B0600070205080204" pitchFamily="34" charset="-128"/>
              </a:rPr>
              <a:t>Introduction</a:t>
            </a:r>
          </a:p>
          <a:p>
            <a:pPr marL="414772" indent="-414772"/>
            <a:r>
              <a:rPr lang="en-US" altLang="en-US" dirty="0" smtClean="0">
                <a:ea typeface="ＭＳ Ｐゴシック" panose="020B0600070205080204" pitchFamily="34" charset="-128"/>
              </a:rPr>
              <a:t>What is a computer program?</a:t>
            </a:r>
          </a:p>
          <a:p>
            <a:pPr marL="414772" indent="-414772"/>
            <a:r>
              <a:rPr lang="en-US" altLang="en-US" dirty="0" smtClean="0">
                <a:ea typeface="ＭＳ Ｐゴシック" panose="020B0600070205080204" pitchFamily="34" charset="-128"/>
              </a:rPr>
              <a:t>Introducing App Inventor</a:t>
            </a:r>
          </a:p>
          <a:p>
            <a:pPr marL="414772" indent="-414772"/>
            <a:r>
              <a:rPr lang="en-US" altLang="en-US" dirty="0" smtClean="0">
                <a:ea typeface="ＭＳ Ｐゴシック" panose="020B0600070205080204" pitchFamily="34" charset="-128"/>
              </a:rPr>
              <a:t>Getting hands on with App Inventor</a:t>
            </a:r>
          </a:p>
          <a:p>
            <a:pPr marL="414772" indent="-414772"/>
            <a:r>
              <a:rPr lang="en-US" altLang="en-US" dirty="0" smtClean="0">
                <a:ea typeface="ＭＳ Ｐゴシック" panose="020B0600070205080204" pitchFamily="34" charset="-128"/>
              </a:rPr>
              <a:t>Lunch Break</a:t>
            </a:r>
          </a:p>
          <a:p>
            <a:pPr marL="414772" indent="-414772"/>
            <a:r>
              <a:rPr lang="en-US" altLang="en-US" dirty="0" smtClean="0">
                <a:ea typeface="ＭＳ Ｐゴシック" panose="020B0600070205080204" pitchFamily="34" charset="-128"/>
              </a:rPr>
              <a:t>Creating the Mole Mash Game</a:t>
            </a:r>
          </a:p>
          <a:p>
            <a:pPr marL="414772" indent="-414772"/>
            <a:endParaRPr lang="en-US" altLang="en-US" dirty="0" smtClean="0">
              <a:ea typeface="ＭＳ Ｐゴシック" panose="020B0600070205080204" pitchFamily="34" charset="-128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John Robinson at Rowan University</a:t>
            </a:r>
            <a:endParaRPr lang="en-US"/>
          </a:p>
        </p:txBody>
      </p:sp>
      <p:pic>
        <p:nvPicPr>
          <p:cNvPr id="7" name="Picture 6" descr="Creative Commons License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37074" y="6466204"/>
            <a:ext cx="760730" cy="145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14863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Agenda – Day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2</a:t>
            </a:r>
            <a:endParaRPr lang="en-US" altLang="en-US" dirty="0" smtClean="0">
              <a:ea typeface="ＭＳ Ｐゴシック" panose="020B0600070205080204" pitchFamily="34" charset="-128"/>
            </a:endParaRPr>
          </a:p>
        </p:txBody>
      </p:sp>
      <p:sp>
        <p:nvSpPr>
          <p:cNvPr id="18435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14772" indent="-414772"/>
            <a:r>
              <a:rPr lang="en-US" altLang="en-US" dirty="0" smtClean="0">
                <a:ea typeface="ＭＳ Ｐゴシック" panose="020B0600070205080204" pitchFamily="34" charset="-128"/>
              </a:rPr>
              <a:t>Complete Mole Mash Game</a:t>
            </a:r>
            <a:endParaRPr lang="en-US" altLang="en-US" dirty="0" smtClean="0">
              <a:ea typeface="ＭＳ Ｐゴシック" panose="020B0600070205080204" pitchFamily="34" charset="-128"/>
            </a:endParaRPr>
          </a:p>
          <a:p>
            <a:pPr marL="414772" indent="-414772"/>
            <a:r>
              <a:rPr lang="en-US" altLang="en-US" dirty="0" smtClean="0">
                <a:ea typeface="ＭＳ Ｐゴシック" panose="020B0600070205080204" pitchFamily="34" charset="-128"/>
              </a:rPr>
              <a:t>Lunch Break</a:t>
            </a:r>
          </a:p>
          <a:p>
            <a:pPr marL="414772" indent="-414772"/>
            <a:r>
              <a:rPr lang="en-US" altLang="en-US" dirty="0" smtClean="0">
                <a:ea typeface="ＭＳ Ｐゴシック" panose="020B0600070205080204" pitchFamily="34" charset="-128"/>
              </a:rPr>
              <a:t>Creating the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Bowling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Game</a:t>
            </a:r>
          </a:p>
          <a:p>
            <a:pPr marL="414772" indent="-414772"/>
            <a:endParaRPr lang="en-US" altLang="en-US" dirty="0" smtClean="0">
              <a:ea typeface="ＭＳ Ｐゴシック" panose="020B0600070205080204" pitchFamily="34" charset="-128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John Robinson at Rowan University</a:t>
            </a:r>
            <a:endParaRPr lang="en-US"/>
          </a:p>
        </p:txBody>
      </p:sp>
      <p:pic>
        <p:nvPicPr>
          <p:cNvPr id="7" name="Picture 6" descr="Creative Commons License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37074" y="6466204"/>
            <a:ext cx="760730" cy="145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7692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Agenda – Day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3</a:t>
            </a:r>
            <a:endParaRPr lang="en-US" altLang="en-US" dirty="0" smtClean="0">
              <a:ea typeface="ＭＳ Ｐゴシック" panose="020B0600070205080204" pitchFamily="34" charset="-128"/>
            </a:endParaRPr>
          </a:p>
        </p:txBody>
      </p:sp>
      <p:sp>
        <p:nvSpPr>
          <p:cNvPr id="18435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14772" indent="-414772"/>
            <a:r>
              <a:rPr lang="en-US" altLang="en-US" dirty="0" smtClean="0">
                <a:ea typeface="ＭＳ Ｐゴシック" panose="020B0600070205080204" pitchFamily="34" charset="-128"/>
              </a:rPr>
              <a:t>Complete the Bowling Game</a:t>
            </a:r>
          </a:p>
          <a:p>
            <a:pPr marL="414772" indent="-414772"/>
            <a:r>
              <a:rPr lang="en-US" altLang="en-US" dirty="0" smtClean="0">
                <a:ea typeface="ＭＳ Ｐゴシック" panose="020B0600070205080204" pitchFamily="34" charset="-128"/>
              </a:rPr>
              <a:t>Conceive your own app for classroom use</a:t>
            </a:r>
            <a:endParaRPr lang="en-US" altLang="en-US" dirty="0" smtClean="0">
              <a:ea typeface="ＭＳ Ｐゴシック" panose="020B0600070205080204" pitchFamily="34" charset="-128"/>
            </a:endParaRPr>
          </a:p>
          <a:p>
            <a:pPr marL="414772" indent="-414772"/>
            <a:r>
              <a:rPr lang="en-US" altLang="en-US" dirty="0" smtClean="0">
                <a:ea typeface="ＭＳ Ｐゴシック" panose="020B0600070205080204" pitchFamily="34" charset="-128"/>
              </a:rPr>
              <a:t>Lunch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Break</a:t>
            </a:r>
          </a:p>
          <a:p>
            <a:pPr marL="414772" indent="-414772"/>
            <a:r>
              <a:rPr lang="en-US" altLang="en-US" dirty="0" smtClean="0">
                <a:ea typeface="ＭＳ Ｐゴシック" panose="020B0600070205080204" pitchFamily="34" charset="-128"/>
              </a:rPr>
              <a:t>Implement your app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</a:t>
            </a:r>
            <a:endParaRPr lang="en-US" altLang="en-US" dirty="0" smtClean="0">
              <a:ea typeface="ＭＳ Ｐゴシック" panose="020B0600070205080204" pitchFamily="34" charset="-128"/>
            </a:endParaRPr>
          </a:p>
          <a:p>
            <a:pPr marL="414772" indent="-414772"/>
            <a:endParaRPr lang="en-US" altLang="en-US" dirty="0" smtClean="0">
              <a:ea typeface="ＭＳ Ｐゴシック" panose="020B0600070205080204" pitchFamily="34" charset="-128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John Robinson at Rowan University</a:t>
            </a:r>
            <a:endParaRPr lang="en-US"/>
          </a:p>
        </p:txBody>
      </p:sp>
      <p:pic>
        <p:nvPicPr>
          <p:cNvPr id="7" name="Picture 6" descr="Creative Commons License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37074" y="6466204"/>
            <a:ext cx="760730" cy="145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62317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</Words>
  <Application>Microsoft Office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ＭＳ Ｐゴシック</vt:lpstr>
      <vt:lpstr>Arial</vt:lpstr>
      <vt:lpstr>Calibri</vt:lpstr>
      <vt:lpstr>Calibri Light</vt:lpstr>
      <vt:lpstr>Office Theme</vt:lpstr>
      <vt:lpstr>PowerPoint Presentation</vt:lpstr>
      <vt:lpstr>Agenda – Day 1</vt:lpstr>
      <vt:lpstr>Agenda – Day 2</vt:lpstr>
      <vt:lpstr>Agenda – Day 3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Robinson</dc:creator>
  <cp:lastModifiedBy>John Robinson</cp:lastModifiedBy>
  <cp:revision>1</cp:revision>
  <dcterms:created xsi:type="dcterms:W3CDTF">2016-03-23T18:56:34Z</dcterms:created>
  <dcterms:modified xsi:type="dcterms:W3CDTF">2016-03-23T18:56:48Z</dcterms:modified>
</cp:coreProperties>
</file>