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5C2"/>
    <a:srgbClr val="025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264C5-3160-4B40-90F8-4C3DB92F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FD6A1-F940-4890-A157-5D74901C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B1EBA-0576-4649-B0E6-ED361D79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381CB-523F-4D38-AC0B-859F34F5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B27CB7-C9D4-48A8-8B6E-69634B9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0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B1780-E60E-443B-9F5A-9957D8A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08BCB-0D0E-4979-9415-FB001FB84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2F4DA-E905-47F5-A486-834BDB27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69179-040A-4A7F-A230-E70E5519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F794E-E474-40D8-867B-BCE90BBB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0637DC-3991-44CB-8D8E-4D014B26F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E7FE5B-BE09-46D8-BA48-288E624D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37505-AF63-42D9-A24B-23C7ADDF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5863B-0432-4BB9-9C67-C0CB6CE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03CBF-C95A-440F-AD3D-B37155E7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0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156D4-504D-4EFE-A6BB-C8A8B76C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99AB6-B46E-4BD3-AA50-EC070AAE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862C0-9FD0-460A-967F-75660E5C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4C7F-AC1D-4669-B84B-401AACEE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FABD5-712C-4E52-B0D6-BB1142D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9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82048-90AA-4523-A456-03B35983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F2469-1EC0-46F6-ADD3-90363A14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D6BE8-E4A6-44D7-9BF1-3F6B9B2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38854-36BA-46FF-834E-0B01A6C3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C5274B-4AE8-4170-B42D-A8AD70CE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07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A5654-1139-4B44-966C-E11313AF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A287D-680F-4F71-A472-F5D9F5724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6CC25A-F8B2-457B-85B0-8F181213E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250B5-52CB-4E1B-9939-84A798C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7D3B7E-AC10-445E-8D1B-5928C93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E923E-09F8-4A0D-9CEC-7DF204A0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B30B9-621F-4A53-A1B8-91D3102C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67779-83AE-4F2D-B0D3-9390EFBF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58D118-A87F-4E13-A242-0714D480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99890-6A2A-4823-A610-7EF55FE0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F4E96D-88F4-45ED-AFB6-B73913C6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B9A81-37F4-4040-A3A7-6F6FA6A6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398A8E-DF32-46A9-9659-B789701B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E6308-B445-41C9-977C-E7718179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1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EDB72-814A-403C-AE5F-7A14FFDC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6196ED-5E1E-47A5-9874-969E1B30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776AFE-A2CB-4FFE-96F1-189CBB4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6A239E-55BD-4462-909D-7AF6D52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9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57BAA8-9716-4208-8CBF-38931EAA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17800-E572-4E23-8CBC-3B9F209F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608D24-E597-4E47-A25B-D883998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0C73F-F930-494F-A8D0-C35BC1E4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32424-24A3-4CFB-AC19-CA2C944B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7FA3CD-6BF3-47C2-90AD-D22002659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D517-E0DD-4B72-B03E-970872E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0CB281-C99F-48F2-B556-2EC4921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84734D-2B48-4FA9-A1BD-44694FB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2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A03CB-9599-4FAB-AE5F-385A0A52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871CF0-3D39-415C-9E94-267EEED84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050DD1-6BA6-4380-B3CF-EA830626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7FB586-A182-4822-A226-A319A18D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84C8F0-1D39-4AAC-8E8B-DFA5D23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3D525-55B7-4C46-AA8F-B3472420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6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642E50-25FC-474C-846F-B84A5824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BD3E3-E142-4CEC-A027-5E480340F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9BA0D-2097-44BD-8302-E5C588F6F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085A-9587-4960-880B-CB4EFD8F8B6E}" type="datetimeFigureOut">
              <a:rPr lang="es-MX" smtClean="0"/>
              <a:t>30/07/2019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B4157-B793-4C30-9DDD-09460733A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70FB7-92FF-41D1-8229-5460C01AE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0996-F0BD-46EA-AE44-09BFF0F46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42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pad.dev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66A396-7DB1-4700-A7D0-DE731C11C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47712"/>
            <a:ext cx="9525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5BD01-A8E4-4E39-BE19-45B1C55E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Diseño de Aplicaciones con </a:t>
            </a:r>
            <a:r>
              <a:rPr lang="es-MX" dirty="0" err="1">
                <a:solidFill>
                  <a:schemeClr val="bg1"/>
                </a:solidFill>
              </a:rPr>
              <a:t>Flutter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DC5151-8B87-401F-B435-F7555B52A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ISC. Eli Alejandro Moreno López</a:t>
            </a:r>
          </a:p>
        </p:txBody>
      </p:sp>
    </p:spTree>
    <p:extLst>
      <p:ext uri="{BB962C8B-B14F-4D97-AF65-F5344CB8AC3E}">
        <p14:creationId xmlns:p14="http://schemas.microsoft.com/office/powerpoint/2010/main" val="9945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85DC2E7-B729-4BDC-86B6-C2DF5591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7" y="0"/>
            <a:ext cx="1062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9DD5C-F0B7-427A-99D9-5C0009F2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275840"/>
            <a:ext cx="3932237" cy="1600200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¿Por qué Dart?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25AEB-7150-421C-993E-C771AD39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/>
                </a:solidFill>
              </a:rPr>
              <a:t>Desarrollado por Google</a:t>
            </a:r>
          </a:p>
          <a:p>
            <a:r>
              <a:rPr lang="es-MX" dirty="0">
                <a:solidFill>
                  <a:schemeClr val="bg1"/>
                </a:solidFill>
              </a:rPr>
              <a:t>Compatible con AOT (</a:t>
            </a:r>
            <a:r>
              <a:rPr lang="es-MX" dirty="0" err="1">
                <a:solidFill>
                  <a:schemeClr val="bg1"/>
                </a:solidFill>
              </a:rPr>
              <a:t>Ahead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Of</a:t>
            </a:r>
            <a:r>
              <a:rPr lang="es-MX" dirty="0">
                <a:solidFill>
                  <a:schemeClr val="bg1"/>
                </a:solidFill>
              </a:rPr>
              <a:t> Time)  </a:t>
            </a:r>
          </a:p>
          <a:p>
            <a:r>
              <a:rPr lang="es-MX" dirty="0">
                <a:solidFill>
                  <a:schemeClr val="bg1"/>
                </a:solidFill>
              </a:rPr>
              <a:t>Puede ser JIT (Just In Time) perfecto para el desarrollo, esto permite el Hot </a:t>
            </a:r>
            <a:r>
              <a:rPr lang="es-MX" dirty="0" err="1">
                <a:solidFill>
                  <a:schemeClr val="bg1"/>
                </a:solidFill>
              </a:rPr>
              <a:t>Reload</a:t>
            </a:r>
            <a:r>
              <a:rPr lang="es-MX" dirty="0">
                <a:solidFill>
                  <a:schemeClr val="bg1"/>
                </a:solidFill>
              </a:rPr>
              <a:t>.</a:t>
            </a:r>
          </a:p>
          <a:p>
            <a:r>
              <a:rPr lang="es-MX" dirty="0">
                <a:solidFill>
                  <a:schemeClr val="bg1"/>
                </a:solidFill>
              </a:rPr>
              <a:t>Permite usar animaciones.</a:t>
            </a:r>
          </a:p>
          <a:p>
            <a:r>
              <a:rPr lang="es-MX" dirty="0">
                <a:solidFill>
                  <a:schemeClr val="bg1"/>
                </a:solidFill>
              </a:rPr>
              <a:t>Compila a código nativo.</a:t>
            </a:r>
          </a:p>
          <a:p>
            <a:r>
              <a:rPr lang="es-MX" dirty="0">
                <a:solidFill>
                  <a:schemeClr val="bg1"/>
                </a:solidFill>
              </a:rPr>
              <a:t>Dart permite a </a:t>
            </a:r>
            <a:r>
              <a:rPr lang="es-MX" dirty="0" err="1">
                <a:solidFill>
                  <a:schemeClr val="bg1"/>
                </a:solidFill>
              </a:rPr>
              <a:t>Flutter</a:t>
            </a:r>
            <a:r>
              <a:rPr lang="es-MX" dirty="0">
                <a:solidFill>
                  <a:schemeClr val="bg1"/>
                </a:solidFill>
              </a:rPr>
              <a:t> evitar el desarrollo de diseños en archivos JSX, XML, o interfaces separadas.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5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1CBA8C-DD5E-4294-85B6-90A1F466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Vamos a aprender Dart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1DA790-FD34-4A8A-86DD-4140BF8CB6EF}"/>
              </a:ext>
            </a:extLst>
          </p:cNvPr>
          <p:cNvSpPr/>
          <p:nvPr/>
        </p:nvSpPr>
        <p:spPr>
          <a:xfrm>
            <a:off x="0" y="1798320"/>
            <a:ext cx="12192000" cy="506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95362-1CFE-4E22-AC94-0B558C37135A}"/>
              </a:ext>
            </a:extLst>
          </p:cNvPr>
          <p:cNvSpPr txBox="1"/>
          <p:nvPr/>
        </p:nvSpPr>
        <p:spPr>
          <a:xfrm>
            <a:off x="568960" y="2194559"/>
            <a:ext cx="456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Editar en Línea</a:t>
            </a:r>
          </a:p>
          <a:p>
            <a:r>
              <a:rPr lang="es-MX" dirty="0">
                <a:hlinkClick r:id="rId2"/>
              </a:rPr>
              <a:t>https://dartpad.dev</a:t>
            </a:r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439E98-5A1E-4EB4-9A48-DCEC502BAF11}"/>
              </a:ext>
            </a:extLst>
          </p:cNvPr>
          <p:cNvSpPr txBox="1"/>
          <p:nvPr/>
        </p:nvSpPr>
        <p:spPr>
          <a:xfrm>
            <a:off x="4531360" y="2357120"/>
            <a:ext cx="553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Tipos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Numéricos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Boléanos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Map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Propiedades de 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Constructores con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03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1CBA8C-DD5E-4294-85B6-90A1F466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Entorno de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1DA790-FD34-4A8A-86DD-4140BF8CB6EF}"/>
              </a:ext>
            </a:extLst>
          </p:cNvPr>
          <p:cNvSpPr/>
          <p:nvPr/>
        </p:nvSpPr>
        <p:spPr>
          <a:xfrm>
            <a:off x="0" y="1798320"/>
            <a:ext cx="12192000" cy="506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95362-1CFE-4E22-AC94-0B558C37135A}"/>
              </a:ext>
            </a:extLst>
          </p:cNvPr>
          <p:cNvSpPr txBox="1"/>
          <p:nvPr/>
        </p:nvSpPr>
        <p:spPr>
          <a:xfrm>
            <a:off x="568960" y="2194559"/>
            <a:ext cx="45618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Programas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Visual Studio </a:t>
            </a:r>
            <a:r>
              <a:rPr lang="es-MX" dirty="0" err="1"/>
              <a:t>Code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xCode</a:t>
            </a:r>
            <a:r>
              <a:rPr lang="es-MX" dirty="0"/>
              <a:t> (Mac 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16E3C2-24B1-476C-87BA-1ABDE381E208}"/>
              </a:ext>
            </a:extLst>
          </p:cNvPr>
          <p:cNvSpPr txBox="1"/>
          <p:nvPr/>
        </p:nvSpPr>
        <p:spPr>
          <a:xfrm>
            <a:off x="6096000" y="2194558"/>
            <a:ext cx="45618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Plugins</a:t>
            </a:r>
            <a:endParaRPr lang="es-MX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Awesome</a:t>
            </a:r>
            <a:r>
              <a:rPr lang="es-MX" dirty="0"/>
              <a:t> </a:t>
            </a:r>
            <a:r>
              <a:rPr lang="es-MX" dirty="0" err="1"/>
              <a:t>Flutter</a:t>
            </a:r>
            <a:r>
              <a:rPr lang="es-MX" dirty="0"/>
              <a:t> </a:t>
            </a:r>
            <a:r>
              <a:rPr lang="es-MX" dirty="0" err="1"/>
              <a:t>Snippets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Bracket Pair Colorizer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Icon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Paste JSON as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43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1CBA8C-DD5E-4294-85B6-90A1F466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Entorno de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1DA790-FD34-4A8A-86DD-4140BF8CB6EF}"/>
              </a:ext>
            </a:extLst>
          </p:cNvPr>
          <p:cNvSpPr/>
          <p:nvPr/>
        </p:nvSpPr>
        <p:spPr>
          <a:xfrm>
            <a:off x="0" y="1798320"/>
            <a:ext cx="12192000" cy="506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95362-1CFE-4E22-AC94-0B558C37135A}"/>
              </a:ext>
            </a:extLst>
          </p:cNvPr>
          <p:cNvSpPr txBox="1"/>
          <p:nvPr/>
        </p:nvSpPr>
        <p:spPr>
          <a:xfrm>
            <a:off x="568960" y="2194559"/>
            <a:ext cx="456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"bracket-pair-colorizer-2.colors": [</a:t>
            </a:r>
          </a:p>
          <a:p>
            <a:r>
              <a:rPr lang="en-US" dirty="0"/>
              <a:t>    "#</a:t>
            </a:r>
            <a:r>
              <a:rPr lang="en-US" dirty="0" err="1"/>
              <a:t>fafafa</a:t>
            </a:r>
            <a:r>
              <a:rPr lang="en-US" dirty="0"/>
              <a:t>",</a:t>
            </a:r>
          </a:p>
          <a:p>
            <a:r>
              <a:rPr lang="en-US" dirty="0"/>
              <a:t>    "#9F51B6",</a:t>
            </a:r>
          </a:p>
          <a:p>
            <a:r>
              <a:rPr lang="en-US" dirty="0"/>
              <a:t>    "#F7C244",</a:t>
            </a:r>
          </a:p>
          <a:p>
            <a:r>
              <a:rPr lang="en-US" dirty="0"/>
              <a:t>    "#F07850",</a:t>
            </a:r>
          </a:p>
          <a:p>
            <a:r>
              <a:rPr lang="en-US" dirty="0"/>
              <a:t>    "#9CDD29",</a:t>
            </a:r>
          </a:p>
          <a:p>
            <a:r>
              <a:rPr lang="en-US" dirty="0"/>
              <a:t>    "#C497D4"</a:t>
            </a:r>
          </a:p>
          <a:p>
            <a:r>
              <a:rPr lang="en-US" dirty="0"/>
              <a:t>],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281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169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Diseño de Aplicaciones con Flutter</vt:lpstr>
      <vt:lpstr>Presentación de PowerPoint</vt:lpstr>
      <vt:lpstr>¿Por qué Dart?</vt:lpstr>
      <vt:lpstr>Vamos a aprender Dart</vt:lpstr>
      <vt:lpstr>Entorno de Desarrollo</vt:lpstr>
      <vt:lpstr>Entorno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 Alejandro Moreno López</dc:creator>
  <cp:lastModifiedBy>Eli Alejandro Moreno López</cp:lastModifiedBy>
  <cp:revision>8</cp:revision>
  <dcterms:created xsi:type="dcterms:W3CDTF">2019-07-29T04:56:14Z</dcterms:created>
  <dcterms:modified xsi:type="dcterms:W3CDTF">2019-07-30T06:25:50Z</dcterms:modified>
</cp:coreProperties>
</file>