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3774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9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44726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204076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7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7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82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82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82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1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1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1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1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89276-5460-4A87-B6BD-F2A856D0D51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1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D00BD-80CF-4C69-99B2-51D846CE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4D16B6-0CB4-D788-D79D-97645F16808F}"/>
              </a:ext>
            </a:extLst>
          </p:cNvPr>
          <p:cNvSpPr/>
          <p:nvPr/>
        </p:nvSpPr>
        <p:spPr>
          <a:xfrm>
            <a:off x="139148" y="2822713"/>
            <a:ext cx="22780487" cy="403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4784F4E-4D50-DADC-04C7-2E46864D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2" y="4098814"/>
            <a:ext cx="6349206" cy="1462717"/>
          </a:xfrm>
          <a:prstGeom prst="rect">
            <a:avLst/>
          </a:prstGeom>
        </p:spPr>
      </p:pic>
      <p:pic>
        <p:nvPicPr>
          <p:cNvPr id="5" name="Picture 4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C9218A3E-900C-00B5-3D23-7BB424B2F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87" y="3764985"/>
            <a:ext cx="6349206" cy="2130374"/>
          </a:xfrm>
          <a:prstGeom prst="rect">
            <a:avLst/>
          </a:prstGeom>
        </p:spPr>
      </p:pic>
      <p:pic>
        <p:nvPicPr>
          <p:cNvPr id="7" name="Picture 6" descr="A black background with text&#10;&#10;AI-generated content may be incorrect.">
            <a:extLst>
              <a:ext uri="{FF2B5EF4-FFF2-40B4-BE49-F238E27FC236}">
                <a16:creationId xmlns:a16="http://schemas.microsoft.com/office/drawing/2014/main" id="{FB4B5868-6802-DE18-04DD-D7BF39B2E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30" y="3560331"/>
            <a:ext cx="6349206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 Mascolo</dc:creator>
  <cp:lastModifiedBy>Elia Mascolo</cp:lastModifiedBy>
  <cp:revision>1</cp:revision>
  <dcterms:created xsi:type="dcterms:W3CDTF">2025-02-24T18:24:44Z</dcterms:created>
  <dcterms:modified xsi:type="dcterms:W3CDTF">2025-02-24T18:27:22Z</dcterms:modified>
</cp:coreProperties>
</file>