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717"/>
    <p:restoredTop sz="93977"/>
  </p:normalViewPr>
  <p:slideViewPr>
    <p:cSldViewPr snapToGrid="0">
      <p:cViewPr varScale="1">
        <p:scale>
          <a:sx n="107" d="100"/>
          <a:sy n="107" d="100"/>
        </p:scale>
        <p:origin x="760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8D13B0-AFF5-6842-9915-C064C3A224FE}" type="datetimeFigureOut">
              <a:rPr lang="en-US" smtClean="0"/>
              <a:t>3/4/25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D42964-5271-B542-8914-38D4C5191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1400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43E0A-A4C6-14EF-26B9-9D172194F3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6A6AF8-A343-FC45-33BD-41618708F4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751E0B-827C-1FD2-0FDE-5710CCA4C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061F4-55B4-D046-A8EA-B3CC4562C526}" type="datetimeFigureOut">
              <a:rPr lang="en-US" smtClean="0"/>
              <a:t>3/4/25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EC7C16-FC5B-9939-F384-F3F48C65B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9596EA-331F-A813-839E-05B809E9A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FB1DD-2116-5C4D-AFBC-07EBD7C5C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279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41FA3-BC44-732E-A048-570A3876C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1AF0DF-771E-56FA-3FB4-D445EDB863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610A5B-6CC6-6918-B641-EA649F86C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061F4-55B4-D046-A8EA-B3CC4562C526}" type="datetimeFigureOut">
              <a:rPr lang="en-US" smtClean="0"/>
              <a:t>3/4/25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BBE555-5AC8-3B5C-CAD6-455E98587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B38C65-5446-1BC6-E6D8-5680C58B5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FB1DD-2116-5C4D-AFBC-07EBD7C5C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06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5FD115-4A35-FF6E-95C0-A32251A393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6BEBA6-41A9-3218-4683-4741BE1ED9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BF039E-2123-4236-E2FE-478D9BAC9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061F4-55B4-D046-A8EA-B3CC4562C526}" type="datetimeFigureOut">
              <a:rPr lang="en-US" smtClean="0"/>
              <a:t>3/4/25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12A784-1DEB-9B9C-9F3C-4B80E7ED8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B2689E-949C-2882-4C09-8FE20DD00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FB1DD-2116-5C4D-AFBC-07EBD7C5C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018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440E8-BC34-6E05-1D31-B3A1D2F28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422527-D485-DF8E-643C-0801B5339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3E0E7D-4542-D806-DD4E-4BF31DC23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061F4-55B4-D046-A8EA-B3CC4562C526}" type="datetimeFigureOut">
              <a:rPr lang="en-US" smtClean="0"/>
              <a:t>3/4/25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0EB4FC-E6D4-D36B-B5F5-7FBEB039E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550520-438A-922A-59CD-C7A65DB97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FB1DD-2116-5C4D-AFBC-07EBD7C5C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324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37803-1A2F-6233-8CB0-3EB1B7E60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6FB575-2D64-3409-3B50-A4F2DF6903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E2B28D-3E85-0F67-1917-5EE6F9E8E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061F4-55B4-D046-A8EA-B3CC4562C526}" type="datetimeFigureOut">
              <a:rPr lang="en-US" smtClean="0"/>
              <a:t>3/4/25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89162A-0BF2-7AF5-DDB8-68614FBCA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3669CA-870F-3B7E-6DC0-456073E9F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FB1DD-2116-5C4D-AFBC-07EBD7C5C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659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DBC5A-6AE9-DECF-DD37-399F19E87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EF426-E4F6-A8C3-A9B0-35DEAD5976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A5F8F9-C856-0A1A-8DAC-E21F4B5652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193351-ABAB-DC74-8B76-295AEE953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061F4-55B4-D046-A8EA-B3CC4562C526}" type="datetimeFigureOut">
              <a:rPr lang="en-US" smtClean="0"/>
              <a:t>3/4/25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D15B34-390B-AB29-848C-E90C96E07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92B788-99AF-C1BE-76C4-20878DF28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FB1DD-2116-5C4D-AFBC-07EBD7C5C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112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7A64B-A5D8-C2D9-22B2-8AE9C09F0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048414-7C2F-5A52-ED62-153BCB70C6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706DD5-2077-389E-6617-C7C1DD8F54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DFC963-2008-2BB6-5313-9CE4841715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06C4CC-A36D-0731-032E-63388CDA06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09C977-9D5E-5222-F880-CDD275F8A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061F4-55B4-D046-A8EA-B3CC4562C526}" type="datetimeFigureOut">
              <a:rPr lang="en-US" smtClean="0"/>
              <a:t>3/4/25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5CFC48-DE49-B02E-6C73-94486E5A2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B0BF38-E553-8488-2EE1-2AEB3ABAE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FB1DD-2116-5C4D-AFBC-07EBD7C5C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825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06B98-F142-5961-920E-75F72F9A7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027506-B778-2C08-41A9-4A9215857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061F4-55B4-D046-A8EA-B3CC4562C526}" type="datetimeFigureOut">
              <a:rPr lang="en-US" smtClean="0"/>
              <a:t>3/4/25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1946D6-977C-FD01-7371-C5919D1DA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9F41A4-18CF-D131-1AB9-4A6E89412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FB1DD-2116-5C4D-AFBC-07EBD7C5C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112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0B0906-9C57-D0A0-0AC6-6BFC07874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061F4-55B4-D046-A8EA-B3CC4562C526}" type="datetimeFigureOut">
              <a:rPr lang="en-US" smtClean="0"/>
              <a:t>3/4/25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FC0FCD-A6C4-FB6C-DFEE-90814C432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F89C1D-E32D-E7D4-5B39-B1A0F3EB2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FB1DD-2116-5C4D-AFBC-07EBD7C5C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934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928B4-430C-CC7E-2140-A162902A2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2798A-42A3-A5C2-C73D-41E167B15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1D67F8-B13C-989A-4B62-167D75AC07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84AA87-13B0-D801-24A6-A2798414A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061F4-55B4-D046-A8EA-B3CC4562C526}" type="datetimeFigureOut">
              <a:rPr lang="en-US" smtClean="0"/>
              <a:t>3/4/25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024E97-0238-E9E2-2EA5-10421D741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A07B85-C528-E771-8D5A-D3673D39C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FB1DD-2116-5C4D-AFBC-07EBD7C5C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6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B7183-9E28-A333-1475-3A1DF75B8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90F7EC-B12D-E166-AB6E-FE9B838956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772B57-459C-520B-884B-35B0E12587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965E85-8473-3814-FA5C-12E99D7CF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061F4-55B4-D046-A8EA-B3CC4562C526}" type="datetimeFigureOut">
              <a:rPr lang="en-US" smtClean="0"/>
              <a:t>3/4/25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572866-D86B-182E-C1D5-4083471B8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59C70B-0FC9-B145-65E4-9D0177227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FB1DD-2116-5C4D-AFBC-07EBD7C5C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825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F11FE9-E490-39AE-05C5-AA52BABCF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116447-46E6-77DC-82DD-1478EA50FE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41504A-3290-B103-0681-B02A8730C6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AE061F4-55B4-D046-A8EA-B3CC4562C526}" type="datetimeFigureOut">
              <a:rPr lang="en-US" smtClean="0"/>
              <a:t>3/4/25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ACB699-F57B-CCC1-CA62-D935FAA611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9B40AE-4E11-6F2F-B986-A09E9032F1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11FB1DD-2116-5C4D-AFBC-07EBD7C5C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216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70995C7-BCF2-B22F-6FDC-6AB6701DAF66}"/>
              </a:ext>
            </a:extLst>
          </p:cNvPr>
          <p:cNvSpPr/>
          <p:nvPr/>
        </p:nvSpPr>
        <p:spPr>
          <a:xfrm>
            <a:off x="1151467" y="1682044"/>
            <a:ext cx="9652000" cy="322862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949696F-EEE3-FC49-76D9-4BEDA745B7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2420131"/>
              </p:ext>
            </p:extLst>
          </p:nvPr>
        </p:nvGraphicFramePr>
        <p:xfrm>
          <a:off x="1507066" y="1924754"/>
          <a:ext cx="2743202" cy="274320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1886">
                  <a:extLst>
                    <a:ext uri="{9D8B030D-6E8A-4147-A177-3AD203B41FA5}">
                      <a16:colId xmlns:a16="http://schemas.microsoft.com/office/drawing/2014/main" val="502679838"/>
                    </a:ext>
                  </a:extLst>
                </a:gridCol>
                <a:gridCol w="391886">
                  <a:extLst>
                    <a:ext uri="{9D8B030D-6E8A-4147-A177-3AD203B41FA5}">
                      <a16:colId xmlns:a16="http://schemas.microsoft.com/office/drawing/2014/main" val="298184954"/>
                    </a:ext>
                  </a:extLst>
                </a:gridCol>
                <a:gridCol w="391886">
                  <a:extLst>
                    <a:ext uri="{9D8B030D-6E8A-4147-A177-3AD203B41FA5}">
                      <a16:colId xmlns:a16="http://schemas.microsoft.com/office/drawing/2014/main" val="3555246128"/>
                    </a:ext>
                  </a:extLst>
                </a:gridCol>
                <a:gridCol w="391886">
                  <a:extLst>
                    <a:ext uri="{9D8B030D-6E8A-4147-A177-3AD203B41FA5}">
                      <a16:colId xmlns:a16="http://schemas.microsoft.com/office/drawing/2014/main" val="2656551715"/>
                    </a:ext>
                  </a:extLst>
                </a:gridCol>
                <a:gridCol w="391886">
                  <a:extLst>
                    <a:ext uri="{9D8B030D-6E8A-4147-A177-3AD203B41FA5}">
                      <a16:colId xmlns:a16="http://schemas.microsoft.com/office/drawing/2014/main" val="1817166519"/>
                    </a:ext>
                  </a:extLst>
                </a:gridCol>
                <a:gridCol w="391886">
                  <a:extLst>
                    <a:ext uri="{9D8B030D-6E8A-4147-A177-3AD203B41FA5}">
                      <a16:colId xmlns:a16="http://schemas.microsoft.com/office/drawing/2014/main" val="4231811622"/>
                    </a:ext>
                  </a:extLst>
                </a:gridCol>
                <a:gridCol w="391886">
                  <a:extLst>
                    <a:ext uri="{9D8B030D-6E8A-4147-A177-3AD203B41FA5}">
                      <a16:colId xmlns:a16="http://schemas.microsoft.com/office/drawing/2014/main" val="372557281"/>
                    </a:ext>
                  </a:extLst>
                </a:gridCol>
              </a:tblGrid>
              <a:tr h="39188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6193267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2656331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0516464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7241138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7447293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3054666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875050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239EBB9-EB1B-127B-CB2E-14FFB0B0F0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7554682"/>
              </p:ext>
            </p:extLst>
          </p:nvPr>
        </p:nvGraphicFramePr>
        <p:xfrm>
          <a:off x="4605867" y="1927577"/>
          <a:ext cx="2743202" cy="274320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1886">
                  <a:extLst>
                    <a:ext uri="{9D8B030D-6E8A-4147-A177-3AD203B41FA5}">
                      <a16:colId xmlns:a16="http://schemas.microsoft.com/office/drawing/2014/main" val="502679838"/>
                    </a:ext>
                  </a:extLst>
                </a:gridCol>
                <a:gridCol w="391886">
                  <a:extLst>
                    <a:ext uri="{9D8B030D-6E8A-4147-A177-3AD203B41FA5}">
                      <a16:colId xmlns:a16="http://schemas.microsoft.com/office/drawing/2014/main" val="298184954"/>
                    </a:ext>
                  </a:extLst>
                </a:gridCol>
                <a:gridCol w="391886">
                  <a:extLst>
                    <a:ext uri="{9D8B030D-6E8A-4147-A177-3AD203B41FA5}">
                      <a16:colId xmlns:a16="http://schemas.microsoft.com/office/drawing/2014/main" val="3555246128"/>
                    </a:ext>
                  </a:extLst>
                </a:gridCol>
                <a:gridCol w="391886">
                  <a:extLst>
                    <a:ext uri="{9D8B030D-6E8A-4147-A177-3AD203B41FA5}">
                      <a16:colId xmlns:a16="http://schemas.microsoft.com/office/drawing/2014/main" val="2656551715"/>
                    </a:ext>
                  </a:extLst>
                </a:gridCol>
                <a:gridCol w="391886">
                  <a:extLst>
                    <a:ext uri="{9D8B030D-6E8A-4147-A177-3AD203B41FA5}">
                      <a16:colId xmlns:a16="http://schemas.microsoft.com/office/drawing/2014/main" val="1817166519"/>
                    </a:ext>
                  </a:extLst>
                </a:gridCol>
                <a:gridCol w="391886">
                  <a:extLst>
                    <a:ext uri="{9D8B030D-6E8A-4147-A177-3AD203B41FA5}">
                      <a16:colId xmlns:a16="http://schemas.microsoft.com/office/drawing/2014/main" val="4231811622"/>
                    </a:ext>
                  </a:extLst>
                </a:gridCol>
                <a:gridCol w="391886">
                  <a:extLst>
                    <a:ext uri="{9D8B030D-6E8A-4147-A177-3AD203B41FA5}">
                      <a16:colId xmlns:a16="http://schemas.microsoft.com/office/drawing/2014/main" val="372557281"/>
                    </a:ext>
                  </a:extLst>
                </a:gridCol>
              </a:tblGrid>
              <a:tr h="39188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6193267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2656331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0516464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7241138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7447293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3054666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8750506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60D0770-9EED-2E47-89F1-7CCCDD72B2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5864995"/>
              </p:ext>
            </p:extLst>
          </p:nvPr>
        </p:nvGraphicFramePr>
        <p:xfrm>
          <a:off x="7704667" y="1930397"/>
          <a:ext cx="2743202" cy="274320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1886">
                  <a:extLst>
                    <a:ext uri="{9D8B030D-6E8A-4147-A177-3AD203B41FA5}">
                      <a16:colId xmlns:a16="http://schemas.microsoft.com/office/drawing/2014/main" val="502679838"/>
                    </a:ext>
                  </a:extLst>
                </a:gridCol>
                <a:gridCol w="391886">
                  <a:extLst>
                    <a:ext uri="{9D8B030D-6E8A-4147-A177-3AD203B41FA5}">
                      <a16:colId xmlns:a16="http://schemas.microsoft.com/office/drawing/2014/main" val="298184954"/>
                    </a:ext>
                  </a:extLst>
                </a:gridCol>
                <a:gridCol w="391886">
                  <a:extLst>
                    <a:ext uri="{9D8B030D-6E8A-4147-A177-3AD203B41FA5}">
                      <a16:colId xmlns:a16="http://schemas.microsoft.com/office/drawing/2014/main" val="3555246128"/>
                    </a:ext>
                  </a:extLst>
                </a:gridCol>
                <a:gridCol w="391886">
                  <a:extLst>
                    <a:ext uri="{9D8B030D-6E8A-4147-A177-3AD203B41FA5}">
                      <a16:colId xmlns:a16="http://schemas.microsoft.com/office/drawing/2014/main" val="2656551715"/>
                    </a:ext>
                  </a:extLst>
                </a:gridCol>
                <a:gridCol w="391886">
                  <a:extLst>
                    <a:ext uri="{9D8B030D-6E8A-4147-A177-3AD203B41FA5}">
                      <a16:colId xmlns:a16="http://schemas.microsoft.com/office/drawing/2014/main" val="1817166519"/>
                    </a:ext>
                  </a:extLst>
                </a:gridCol>
                <a:gridCol w="391886">
                  <a:extLst>
                    <a:ext uri="{9D8B030D-6E8A-4147-A177-3AD203B41FA5}">
                      <a16:colId xmlns:a16="http://schemas.microsoft.com/office/drawing/2014/main" val="4231811622"/>
                    </a:ext>
                  </a:extLst>
                </a:gridCol>
                <a:gridCol w="391886">
                  <a:extLst>
                    <a:ext uri="{9D8B030D-6E8A-4147-A177-3AD203B41FA5}">
                      <a16:colId xmlns:a16="http://schemas.microsoft.com/office/drawing/2014/main" val="372557281"/>
                    </a:ext>
                  </a:extLst>
                </a:gridCol>
              </a:tblGrid>
              <a:tr h="39188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6193267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2656331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0516464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7241138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7447293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3054666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87505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8328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07ECEA-BA55-7CB3-5676-43048FF4C9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19094CC-2F2A-0275-50F9-BBDC18F7C9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0542525"/>
              </p:ext>
            </p:extLst>
          </p:nvPr>
        </p:nvGraphicFramePr>
        <p:xfrm>
          <a:off x="1507066" y="1924754"/>
          <a:ext cx="2743202" cy="274320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1886">
                  <a:extLst>
                    <a:ext uri="{9D8B030D-6E8A-4147-A177-3AD203B41FA5}">
                      <a16:colId xmlns:a16="http://schemas.microsoft.com/office/drawing/2014/main" val="502679838"/>
                    </a:ext>
                  </a:extLst>
                </a:gridCol>
                <a:gridCol w="391886">
                  <a:extLst>
                    <a:ext uri="{9D8B030D-6E8A-4147-A177-3AD203B41FA5}">
                      <a16:colId xmlns:a16="http://schemas.microsoft.com/office/drawing/2014/main" val="298184954"/>
                    </a:ext>
                  </a:extLst>
                </a:gridCol>
                <a:gridCol w="391886">
                  <a:extLst>
                    <a:ext uri="{9D8B030D-6E8A-4147-A177-3AD203B41FA5}">
                      <a16:colId xmlns:a16="http://schemas.microsoft.com/office/drawing/2014/main" val="3555246128"/>
                    </a:ext>
                  </a:extLst>
                </a:gridCol>
                <a:gridCol w="391886">
                  <a:extLst>
                    <a:ext uri="{9D8B030D-6E8A-4147-A177-3AD203B41FA5}">
                      <a16:colId xmlns:a16="http://schemas.microsoft.com/office/drawing/2014/main" val="2656551715"/>
                    </a:ext>
                  </a:extLst>
                </a:gridCol>
                <a:gridCol w="391886">
                  <a:extLst>
                    <a:ext uri="{9D8B030D-6E8A-4147-A177-3AD203B41FA5}">
                      <a16:colId xmlns:a16="http://schemas.microsoft.com/office/drawing/2014/main" val="1817166519"/>
                    </a:ext>
                  </a:extLst>
                </a:gridCol>
                <a:gridCol w="391886">
                  <a:extLst>
                    <a:ext uri="{9D8B030D-6E8A-4147-A177-3AD203B41FA5}">
                      <a16:colId xmlns:a16="http://schemas.microsoft.com/office/drawing/2014/main" val="4231811622"/>
                    </a:ext>
                  </a:extLst>
                </a:gridCol>
                <a:gridCol w="391886">
                  <a:extLst>
                    <a:ext uri="{9D8B030D-6E8A-4147-A177-3AD203B41FA5}">
                      <a16:colId xmlns:a16="http://schemas.microsoft.com/office/drawing/2014/main" val="372557281"/>
                    </a:ext>
                  </a:extLst>
                </a:gridCol>
              </a:tblGrid>
              <a:tr h="39188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6193267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2656331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0516464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7241138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7447293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3054666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875050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4243FA2-34D6-A6F5-69BC-A0F85895B3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2185775"/>
              </p:ext>
            </p:extLst>
          </p:nvPr>
        </p:nvGraphicFramePr>
        <p:xfrm>
          <a:off x="4605867" y="1927577"/>
          <a:ext cx="2743202" cy="274320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1886">
                  <a:extLst>
                    <a:ext uri="{9D8B030D-6E8A-4147-A177-3AD203B41FA5}">
                      <a16:colId xmlns:a16="http://schemas.microsoft.com/office/drawing/2014/main" val="502679838"/>
                    </a:ext>
                  </a:extLst>
                </a:gridCol>
                <a:gridCol w="391886">
                  <a:extLst>
                    <a:ext uri="{9D8B030D-6E8A-4147-A177-3AD203B41FA5}">
                      <a16:colId xmlns:a16="http://schemas.microsoft.com/office/drawing/2014/main" val="298184954"/>
                    </a:ext>
                  </a:extLst>
                </a:gridCol>
                <a:gridCol w="391886">
                  <a:extLst>
                    <a:ext uri="{9D8B030D-6E8A-4147-A177-3AD203B41FA5}">
                      <a16:colId xmlns:a16="http://schemas.microsoft.com/office/drawing/2014/main" val="3555246128"/>
                    </a:ext>
                  </a:extLst>
                </a:gridCol>
                <a:gridCol w="391886">
                  <a:extLst>
                    <a:ext uri="{9D8B030D-6E8A-4147-A177-3AD203B41FA5}">
                      <a16:colId xmlns:a16="http://schemas.microsoft.com/office/drawing/2014/main" val="2656551715"/>
                    </a:ext>
                  </a:extLst>
                </a:gridCol>
                <a:gridCol w="391886">
                  <a:extLst>
                    <a:ext uri="{9D8B030D-6E8A-4147-A177-3AD203B41FA5}">
                      <a16:colId xmlns:a16="http://schemas.microsoft.com/office/drawing/2014/main" val="1817166519"/>
                    </a:ext>
                  </a:extLst>
                </a:gridCol>
                <a:gridCol w="391886">
                  <a:extLst>
                    <a:ext uri="{9D8B030D-6E8A-4147-A177-3AD203B41FA5}">
                      <a16:colId xmlns:a16="http://schemas.microsoft.com/office/drawing/2014/main" val="4231811622"/>
                    </a:ext>
                  </a:extLst>
                </a:gridCol>
                <a:gridCol w="391886">
                  <a:extLst>
                    <a:ext uri="{9D8B030D-6E8A-4147-A177-3AD203B41FA5}">
                      <a16:colId xmlns:a16="http://schemas.microsoft.com/office/drawing/2014/main" val="372557281"/>
                    </a:ext>
                  </a:extLst>
                </a:gridCol>
              </a:tblGrid>
              <a:tr h="39188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6193267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2656331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0516464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7241138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7447293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3054666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8750506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5D87C55-41C2-B6D2-3443-4C5B3094C1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5163"/>
              </p:ext>
            </p:extLst>
          </p:nvPr>
        </p:nvGraphicFramePr>
        <p:xfrm>
          <a:off x="7704667" y="1930397"/>
          <a:ext cx="2743202" cy="274320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1886">
                  <a:extLst>
                    <a:ext uri="{9D8B030D-6E8A-4147-A177-3AD203B41FA5}">
                      <a16:colId xmlns:a16="http://schemas.microsoft.com/office/drawing/2014/main" val="502679838"/>
                    </a:ext>
                  </a:extLst>
                </a:gridCol>
                <a:gridCol w="391886">
                  <a:extLst>
                    <a:ext uri="{9D8B030D-6E8A-4147-A177-3AD203B41FA5}">
                      <a16:colId xmlns:a16="http://schemas.microsoft.com/office/drawing/2014/main" val="298184954"/>
                    </a:ext>
                  </a:extLst>
                </a:gridCol>
                <a:gridCol w="391886">
                  <a:extLst>
                    <a:ext uri="{9D8B030D-6E8A-4147-A177-3AD203B41FA5}">
                      <a16:colId xmlns:a16="http://schemas.microsoft.com/office/drawing/2014/main" val="3555246128"/>
                    </a:ext>
                  </a:extLst>
                </a:gridCol>
                <a:gridCol w="391886">
                  <a:extLst>
                    <a:ext uri="{9D8B030D-6E8A-4147-A177-3AD203B41FA5}">
                      <a16:colId xmlns:a16="http://schemas.microsoft.com/office/drawing/2014/main" val="2656551715"/>
                    </a:ext>
                  </a:extLst>
                </a:gridCol>
                <a:gridCol w="391886">
                  <a:extLst>
                    <a:ext uri="{9D8B030D-6E8A-4147-A177-3AD203B41FA5}">
                      <a16:colId xmlns:a16="http://schemas.microsoft.com/office/drawing/2014/main" val="1817166519"/>
                    </a:ext>
                  </a:extLst>
                </a:gridCol>
                <a:gridCol w="391886">
                  <a:extLst>
                    <a:ext uri="{9D8B030D-6E8A-4147-A177-3AD203B41FA5}">
                      <a16:colId xmlns:a16="http://schemas.microsoft.com/office/drawing/2014/main" val="4231811622"/>
                    </a:ext>
                  </a:extLst>
                </a:gridCol>
                <a:gridCol w="391886">
                  <a:extLst>
                    <a:ext uri="{9D8B030D-6E8A-4147-A177-3AD203B41FA5}">
                      <a16:colId xmlns:a16="http://schemas.microsoft.com/office/drawing/2014/main" val="372557281"/>
                    </a:ext>
                  </a:extLst>
                </a:gridCol>
              </a:tblGrid>
              <a:tr h="39188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6193267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2656331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0516464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7241138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7447293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3054666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8750506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7FBD50B6-E6C7-566B-2FE6-F78E54ABD9FD}"/>
              </a:ext>
            </a:extLst>
          </p:cNvPr>
          <p:cNvSpPr txBox="1"/>
          <p:nvPr/>
        </p:nvSpPr>
        <p:spPr>
          <a:xfrm>
            <a:off x="2001078" y="583096"/>
            <a:ext cx="2394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Initial patterns: A, B, C</a:t>
            </a:r>
          </a:p>
        </p:txBody>
      </p:sp>
    </p:spTree>
    <p:extLst>
      <p:ext uri="{BB962C8B-B14F-4D97-AF65-F5344CB8AC3E}">
        <p14:creationId xmlns:p14="http://schemas.microsoft.com/office/powerpoint/2010/main" val="2456562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5B4414-221C-176A-B9A9-97569B15EE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1635D4C-02AC-F59C-FBA9-2DF4F09237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1512729"/>
              </p:ext>
            </p:extLst>
          </p:nvPr>
        </p:nvGraphicFramePr>
        <p:xfrm>
          <a:off x="1507066" y="1924754"/>
          <a:ext cx="2743202" cy="274320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1886">
                  <a:extLst>
                    <a:ext uri="{9D8B030D-6E8A-4147-A177-3AD203B41FA5}">
                      <a16:colId xmlns:a16="http://schemas.microsoft.com/office/drawing/2014/main" val="502679838"/>
                    </a:ext>
                  </a:extLst>
                </a:gridCol>
                <a:gridCol w="391886">
                  <a:extLst>
                    <a:ext uri="{9D8B030D-6E8A-4147-A177-3AD203B41FA5}">
                      <a16:colId xmlns:a16="http://schemas.microsoft.com/office/drawing/2014/main" val="298184954"/>
                    </a:ext>
                  </a:extLst>
                </a:gridCol>
                <a:gridCol w="391886">
                  <a:extLst>
                    <a:ext uri="{9D8B030D-6E8A-4147-A177-3AD203B41FA5}">
                      <a16:colId xmlns:a16="http://schemas.microsoft.com/office/drawing/2014/main" val="3555246128"/>
                    </a:ext>
                  </a:extLst>
                </a:gridCol>
                <a:gridCol w="391886">
                  <a:extLst>
                    <a:ext uri="{9D8B030D-6E8A-4147-A177-3AD203B41FA5}">
                      <a16:colId xmlns:a16="http://schemas.microsoft.com/office/drawing/2014/main" val="2656551715"/>
                    </a:ext>
                  </a:extLst>
                </a:gridCol>
                <a:gridCol w="391886">
                  <a:extLst>
                    <a:ext uri="{9D8B030D-6E8A-4147-A177-3AD203B41FA5}">
                      <a16:colId xmlns:a16="http://schemas.microsoft.com/office/drawing/2014/main" val="1817166519"/>
                    </a:ext>
                  </a:extLst>
                </a:gridCol>
                <a:gridCol w="391886">
                  <a:extLst>
                    <a:ext uri="{9D8B030D-6E8A-4147-A177-3AD203B41FA5}">
                      <a16:colId xmlns:a16="http://schemas.microsoft.com/office/drawing/2014/main" val="4231811622"/>
                    </a:ext>
                  </a:extLst>
                </a:gridCol>
                <a:gridCol w="391886">
                  <a:extLst>
                    <a:ext uri="{9D8B030D-6E8A-4147-A177-3AD203B41FA5}">
                      <a16:colId xmlns:a16="http://schemas.microsoft.com/office/drawing/2014/main" val="372557281"/>
                    </a:ext>
                  </a:extLst>
                </a:gridCol>
              </a:tblGrid>
              <a:tr h="39188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6193267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2656331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0516464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7241138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7447293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3054666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875050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89FB762-D4F8-D754-1201-C4C0FBC247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4073924"/>
              </p:ext>
            </p:extLst>
          </p:nvPr>
        </p:nvGraphicFramePr>
        <p:xfrm>
          <a:off x="4605867" y="1927577"/>
          <a:ext cx="2743202" cy="274320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1886">
                  <a:extLst>
                    <a:ext uri="{9D8B030D-6E8A-4147-A177-3AD203B41FA5}">
                      <a16:colId xmlns:a16="http://schemas.microsoft.com/office/drawing/2014/main" val="502679838"/>
                    </a:ext>
                  </a:extLst>
                </a:gridCol>
                <a:gridCol w="391886">
                  <a:extLst>
                    <a:ext uri="{9D8B030D-6E8A-4147-A177-3AD203B41FA5}">
                      <a16:colId xmlns:a16="http://schemas.microsoft.com/office/drawing/2014/main" val="298184954"/>
                    </a:ext>
                  </a:extLst>
                </a:gridCol>
                <a:gridCol w="391886">
                  <a:extLst>
                    <a:ext uri="{9D8B030D-6E8A-4147-A177-3AD203B41FA5}">
                      <a16:colId xmlns:a16="http://schemas.microsoft.com/office/drawing/2014/main" val="3555246128"/>
                    </a:ext>
                  </a:extLst>
                </a:gridCol>
                <a:gridCol w="391886">
                  <a:extLst>
                    <a:ext uri="{9D8B030D-6E8A-4147-A177-3AD203B41FA5}">
                      <a16:colId xmlns:a16="http://schemas.microsoft.com/office/drawing/2014/main" val="2656551715"/>
                    </a:ext>
                  </a:extLst>
                </a:gridCol>
                <a:gridCol w="391886">
                  <a:extLst>
                    <a:ext uri="{9D8B030D-6E8A-4147-A177-3AD203B41FA5}">
                      <a16:colId xmlns:a16="http://schemas.microsoft.com/office/drawing/2014/main" val="1817166519"/>
                    </a:ext>
                  </a:extLst>
                </a:gridCol>
                <a:gridCol w="391886">
                  <a:extLst>
                    <a:ext uri="{9D8B030D-6E8A-4147-A177-3AD203B41FA5}">
                      <a16:colId xmlns:a16="http://schemas.microsoft.com/office/drawing/2014/main" val="4231811622"/>
                    </a:ext>
                  </a:extLst>
                </a:gridCol>
                <a:gridCol w="391886">
                  <a:extLst>
                    <a:ext uri="{9D8B030D-6E8A-4147-A177-3AD203B41FA5}">
                      <a16:colId xmlns:a16="http://schemas.microsoft.com/office/drawing/2014/main" val="372557281"/>
                    </a:ext>
                  </a:extLst>
                </a:gridCol>
              </a:tblGrid>
              <a:tr h="39188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6193267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2656331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0516464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7241138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7447293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3054666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8750506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CCC595B-C185-A95B-4AD9-ED10F3E3E4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664234"/>
              </p:ext>
            </p:extLst>
          </p:nvPr>
        </p:nvGraphicFramePr>
        <p:xfrm>
          <a:off x="7704667" y="1930397"/>
          <a:ext cx="2743202" cy="274320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1886">
                  <a:extLst>
                    <a:ext uri="{9D8B030D-6E8A-4147-A177-3AD203B41FA5}">
                      <a16:colId xmlns:a16="http://schemas.microsoft.com/office/drawing/2014/main" val="502679838"/>
                    </a:ext>
                  </a:extLst>
                </a:gridCol>
                <a:gridCol w="391886">
                  <a:extLst>
                    <a:ext uri="{9D8B030D-6E8A-4147-A177-3AD203B41FA5}">
                      <a16:colId xmlns:a16="http://schemas.microsoft.com/office/drawing/2014/main" val="298184954"/>
                    </a:ext>
                  </a:extLst>
                </a:gridCol>
                <a:gridCol w="391886">
                  <a:extLst>
                    <a:ext uri="{9D8B030D-6E8A-4147-A177-3AD203B41FA5}">
                      <a16:colId xmlns:a16="http://schemas.microsoft.com/office/drawing/2014/main" val="3555246128"/>
                    </a:ext>
                  </a:extLst>
                </a:gridCol>
                <a:gridCol w="391886">
                  <a:extLst>
                    <a:ext uri="{9D8B030D-6E8A-4147-A177-3AD203B41FA5}">
                      <a16:colId xmlns:a16="http://schemas.microsoft.com/office/drawing/2014/main" val="2656551715"/>
                    </a:ext>
                  </a:extLst>
                </a:gridCol>
                <a:gridCol w="391886">
                  <a:extLst>
                    <a:ext uri="{9D8B030D-6E8A-4147-A177-3AD203B41FA5}">
                      <a16:colId xmlns:a16="http://schemas.microsoft.com/office/drawing/2014/main" val="1817166519"/>
                    </a:ext>
                  </a:extLst>
                </a:gridCol>
                <a:gridCol w="391886">
                  <a:extLst>
                    <a:ext uri="{9D8B030D-6E8A-4147-A177-3AD203B41FA5}">
                      <a16:colId xmlns:a16="http://schemas.microsoft.com/office/drawing/2014/main" val="4231811622"/>
                    </a:ext>
                  </a:extLst>
                </a:gridCol>
                <a:gridCol w="391886">
                  <a:extLst>
                    <a:ext uri="{9D8B030D-6E8A-4147-A177-3AD203B41FA5}">
                      <a16:colId xmlns:a16="http://schemas.microsoft.com/office/drawing/2014/main" val="372557281"/>
                    </a:ext>
                  </a:extLst>
                </a:gridCol>
              </a:tblGrid>
              <a:tr h="39188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6193267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2656331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0516464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7241138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7447293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3054666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8750506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4A6838C1-6CAC-F81C-D242-8F1916122310}"/>
              </a:ext>
            </a:extLst>
          </p:cNvPr>
          <p:cNvSpPr txBox="1"/>
          <p:nvPr/>
        </p:nvSpPr>
        <p:spPr>
          <a:xfrm>
            <a:off x="2001078" y="583096"/>
            <a:ext cx="467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Mutant patterns: </a:t>
            </a:r>
            <a:r>
              <a:rPr lang="en-US" dirty="0" err="1"/>
              <a:t>C_alpha</a:t>
            </a:r>
            <a:r>
              <a:rPr lang="en-US" dirty="0"/>
              <a:t>, </a:t>
            </a:r>
            <a:r>
              <a:rPr lang="en-US" dirty="0" err="1"/>
              <a:t>C_beta</a:t>
            </a:r>
            <a:r>
              <a:rPr lang="en-US" dirty="0"/>
              <a:t>, </a:t>
            </a:r>
            <a:r>
              <a:rPr lang="en-US" dirty="0" err="1"/>
              <a:t>C_gamma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8727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22</Words>
  <Application>Microsoft Macintosh PowerPoint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Hejja-Brichard Yseult</dc:creator>
  <cp:lastModifiedBy>Hejja-Brichard Yseult</cp:lastModifiedBy>
  <cp:revision>20</cp:revision>
  <dcterms:created xsi:type="dcterms:W3CDTF">2025-02-23T18:04:21Z</dcterms:created>
  <dcterms:modified xsi:type="dcterms:W3CDTF">2025-03-04T20:43:46Z</dcterms:modified>
</cp:coreProperties>
</file>