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0" r:id="rId2"/>
    <p:sldId id="264" r:id="rId3"/>
    <p:sldId id="265" r:id="rId4"/>
    <p:sldId id="266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7"/>
    <p:restoredTop sz="94009"/>
  </p:normalViewPr>
  <p:slideViewPr>
    <p:cSldViewPr snapToGrid="0">
      <p:cViewPr>
        <p:scale>
          <a:sx n="100" d="100"/>
          <a:sy n="100" d="100"/>
        </p:scale>
        <p:origin x="1744" y="2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13B0-AFF5-6842-9915-C064C3A224FE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42964-5271-B542-8914-38D4C51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2964-5271-B542-8914-38D4C5191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9CDF6-89CA-60BA-1B48-8E149B69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8AAC2-47A9-8A33-74EA-729E2EA83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1A10B-98C3-E36F-73D9-47CCE9472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63925-AD2B-871F-55D6-F4785960B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2964-5271-B542-8914-38D4C5191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DD767-2788-04B1-19B8-C5BE17855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D6151B-8FAC-9569-015A-32C2A42F2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8CECF-350F-D506-E831-FAD4D892A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6EF0-2456-1129-79B1-6B03C87BD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2964-5271-B542-8914-38D4C5191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84495-EF51-27D9-6E51-D43E25E67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8ED096-643A-9024-64CC-02B687D84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633AD9-7692-FD40-AAF6-8252B7BEC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9EC6-13D1-B590-6E08-4E9A3097A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42964-5271-B542-8914-38D4C5191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2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roup 995">
            <a:extLst>
              <a:ext uri="{FF2B5EF4-FFF2-40B4-BE49-F238E27FC236}">
                <a16:creationId xmlns:a16="http://schemas.microsoft.com/office/drawing/2014/main" id="{48239247-EAE1-8F1C-43C7-32BF7DEBA26C}"/>
              </a:ext>
            </a:extLst>
          </p:cNvPr>
          <p:cNvGrpSpPr/>
          <p:nvPr/>
        </p:nvGrpSpPr>
        <p:grpSpPr>
          <a:xfrm>
            <a:off x="123825" y="114629"/>
            <a:ext cx="2194560" cy="6628741"/>
            <a:chOff x="7343775" y="114629"/>
            <a:chExt cx="2194560" cy="6628741"/>
          </a:xfrm>
        </p:grpSpPr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EBA3A596-11DB-A122-B318-7033A814D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8A2B5D1F-974C-9221-FB75-F20E2EDB5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0C7610BD-A33C-64A0-4FFD-0CAD8FB31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41842552-B234-8DA3-9A0A-93C2C3A07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E1AD15CF-D008-1967-6F0A-A313DC91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D2B28849-6FA4-7490-DAED-E2B672408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62A7414B-8EB2-267A-76D7-DBA5B5DBF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FBF5642A-803C-1FAD-7B20-0A01D8424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91F8DA18-73E8-51CD-D383-3A436E92F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46B9D7F3-5C48-A134-E4A3-7C9968FDA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6944B4C7-CD05-889E-06CD-45141475B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B255F0B8-59E0-E420-D6B8-E0557C30C5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065E3885-DB27-A751-4948-B3EC1DEEB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BF3E4CC0-CC09-D386-98CE-EEA308ADC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E3C39A00-5007-8CBC-2F80-F7B8C339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872A65B8-91A1-E2C4-57C1-C5D64D6C3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ACE99A15-CA55-4C91-ECA6-F7C7B4D54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B2E2801C-1BC5-8C89-22C4-9F15F898D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9D98BE4B-2565-1E0D-2A48-222994C63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7151CA49-E7AF-DD8F-DE9F-9F50A9F0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E02E2011-F92C-5F37-DCCA-9E3892C28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BDCB42CF-48A7-8851-7931-4ADF7D0289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199542C6-ECF1-7102-46F4-418C108B1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2945B072-5CB9-EAB3-966C-A6008916F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B0A51BC3-2C7A-F3C7-4805-C3FD1E398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F0F92D7D-F064-25FB-814C-6EA102A65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5DF1A776-9754-E7A3-C260-B705B4EEB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309E37D2-DEE5-014D-967F-2DD930B05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C56BD19-202D-A388-5F85-3C914CDF1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E66BD40E-0A68-F3C8-926B-C5903B3E6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D98AC1C7-112F-2E16-20D1-078D3DF45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B95698D9-C54E-FD0C-C481-259E42F3A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5B3CFAB5-3ED2-FEB2-5AEE-41752624B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F5F6D1ED-6C08-7783-40B3-AF1AD8DA7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5B0223E-7DE5-1272-5D1B-C3CEB0B39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25CD5B79-8FED-79C4-DC8B-53C4BF612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17009F72-906D-8F6B-CC41-C43B16C1C6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BAC7992F-AF6B-937C-DD98-731FA8A89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0E7C163-1027-FED8-141E-52086A2B8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EE210A7C-56E4-4712-462E-62D49D987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709419A1-EFA3-0114-9A68-AFF3A639C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2D45C60B-6E77-7A15-AEB6-9E8BE2076D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B1390699-BFBB-9FAB-E006-80F2CB711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E7B58A0F-E933-7F15-7B35-F8F91E6AB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A64D4B03-B42A-B935-C132-54C1FCD1C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0D011678-80A0-715D-576F-46BB8ED07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67214E1D-F656-1856-4895-7A27108F9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674002D5-B16B-4148-0CF0-261B04F36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EDFBE436-82B8-3750-584A-31586F663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A45A475A-5518-DE75-8EB5-E2F112680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74D1E22C-735F-7F03-7B3C-66D557E5C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4B36B749-5DBA-8AD7-D7F8-FC246E2FE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63CDC174-28B3-1172-E791-9ED05A4A4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EBE4099D-9521-16B6-BCD4-F4EB17A7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626EE533-7AA9-9023-1596-545F1F33E6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FBE3F5AA-246F-67E2-7004-1ED2B5F03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E52F005A-3A5E-4A2A-9EDC-D357DB049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6D217BD-C366-7F15-BB31-935B893B6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96A65E12-414B-D5E4-3D9B-952DDF5E8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ECDFC4CA-B8A7-571F-5411-0C63D0188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68F4B267-FCF3-2D1A-7EDB-8E26457C0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6366E81C-8B0B-4B98-DB77-8AB46CB64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08538949-C12F-7417-DF85-513F0CC57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B654A52-E3FF-7D1C-503E-FE3FF1219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A8893CF0-AE1E-2BD9-20AF-0372C1D8E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525C80-AAA5-8E35-6732-203C1B8E0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5A35D7B6-353F-AB77-AF67-3DE2FD417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D47B51B5-657B-A751-584C-DF9FEEC8F8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5A6EC17D-AC11-0C01-9FC6-8C2C6D8F2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99366D00-2456-5FBF-3D37-F2537ECA8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DCAA9DBA-0957-F31E-EE76-5489C8C5E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D8F656CE-704E-AB36-1BEE-49979DDC2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CA5AC6E-3F87-277D-BDF1-2BBCD2AD7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3993D1C1-54D5-21DC-3085-1AFBA6542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CA6D3DDC-E59D-9783-ED25-6F49AB936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C3A2D3E5-2EEE-F44E-8D31-77E7C1BBD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B7A373B2-661A-E39B-AB23-94210E900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A04B42A4-6096-B5D7-2E7C-7ECC87C96E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41F28C2E-C8A0-812B-A663-C8CF93F809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6E89C0BB-2B88-3BDD-9F76-7B0A7E172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A6346A02-0344-60DC-F32F-131A188AD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D03AC77-2ACA-E2CE-9B1F-5B470143A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1F46E200-07BE-BE48-7807-4F205A2238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F328B070-E57A-9BC8-AD3F-39E37E7AC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5CCBF6FF-A190-97FB-2372-DF94FE123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AB20EBDE-5007-D534-CA16-5582836B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5AE0DE18-081A-5C8E-B3F3-BB7DD29F4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73FCE0FE-4BBE-8201-1127-A34C6C183F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6E83FD8-0363-A2CF-AB43-E83176A88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4B9DE35F-845A-0E6C-DCEC-3710122AD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5D243064-EE85-9F26-D21D-4F525FA86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CABA0352-6A10-47BF-EC08-8992A4FB1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0BA7AF1F-E279-C828-6B55-356F0B9A4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B842D226-683F-EFC9-9E69-EA0BDACDE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2A06DCC1-BC72-6FAF-D3B0-D5C24616A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88FF426A-8D37-5E0D-4625-13DFAD67CD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D8665557-9535-0034-9FCE-A575ABD4C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BD752BDF-07EA-56F4-380B-2FC3E9A4B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CDA9C486-712C-F907-429D-05F92F960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EFC7C9F3-6186-956A-6E60-5B9471137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37933F09-6DE8-D689-9F7D-6DD3ECDFC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9BC969F5-8E90-E2C0-51BB-CA423BA14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CFCB674F-1D31-4949-A3E8-E94E2CC2D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68BC6B69-90A9-56B2-E23F-5D20392BB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A4DEEC49-89FC-DE76-830D-0BDBD29BF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0425C052-479D-B992-6EC6-B07E3F5A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EA429CD2-F419-2858-6B25-0A3576E41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2ABEF6CB-C6E8-4960-468D-386D24DE2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198A10E-2F1C-560E-0FA7-18DADAD18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00954359-DE2B-0E83-2217-AA01B5C50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DAF8CBC8-655A-322A-F83B-7B53E2C38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9FF1245A-7B4C-22E4-8393-38383091F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0CB7C9DB-4215-C857-41D9-9C45E3654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ED2CC48A-D15C-473B-15BE-C51C03BB8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DDFB1DF0-5827-39F5-EFEE-186AEFAB5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A4220A7B-ED6C-F3E9-C9AE-4B5466C8C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63C44CBE-A13B-5556-9DCB-0176CB84A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ABA81E6C-596F-C172-91D1-2D18BBF7BD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D98AAD8F-DE69-8290-42FF-EAAB2A66F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3C000934-8F40-CDAD-43EE-FCD0C1332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9F996C-7413-2B64-9301-3F36152E8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B38DA982-D14F-A5BA-9EC5-332ECCAB1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8EC43396-7021-504F-58CC-855A7D58B2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DDA01673-97B2-3397-AA5C-1184A0B81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F5211F6-FB2E-8C9F-02C5-A316646CA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D70DC275-C915-3E70-9E5E-245999CEA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65E7C04A-1F87-415D-9C52-EE23BDC23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F7BE19D2-BD18-C40B-35EF-25CA39E38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4DD29AAB-6D46-255F-D1F6-AC0636949D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8DF75FEF-E39C-E17C-82B0-03FD856FD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ACE1E72E-E2B1-EF56-B871-A43840917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F1421CBA-93BC-00AF-A25C-EFAF30E7C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1871AA2-33B0-4A5E-ECB5-8B8F54107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0E1FAA03-B1AF-DAA7-F0E2-A254B7A09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2205789-B52A-3EF4-CF14-5DA3A1548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0F177656-C536-D03B-EDA5-C02049FE3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260F36A0-1A3C-03EA-47FB-68A5497DD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71BECE76-A404-BA67-DBBA-3EB7C6796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E00CAFF2-6E1C-4CB0-3E7E-262B0754A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895C60E0-7B2E-85D4-0452-8E3C510F8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72D01414-CAEA-559B-BBF6-510850020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2A2E4C82-1614-47A8-19B7-60DDCD62BA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9184C153-57B1-1355-E6BD-CE21ADD79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B70957F9-4FC3-B404-F746-314B67393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3BE061F2-7719-D48C-4237-D747C2EB7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32858E68-5FA4-C092-9DB7-34ECB7306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7C91C22F-A480-17BA-D076-F4B946FEE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AEAB004-E78B-1302-6791-AA2E1FB62891}"/>
              </a:ext>
            </a:extLst>
          </p:cNvPr>
          <p:cNvGrpSpPr/>
          <p:nvPr/>
        </p:nvGrpSpPr>
        <p:grpSpPr>
          <a:xfrm>
            <a:off x="2371725" y="114629"/>
            <a:ext cx="2194560" cy="6628741"/>
            <a:chOff x="7343775" y="114629"/>
            <a:chExt cx="2194560" cy="662874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90A1192C-DE5F-281D-B909-2914E483A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706C8147-AFBB-7D27-69AE-AC615F8CF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793EA8AF-3099-AC57-672A-8753E61E8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4D8DDB8E-17F7-B186-B801-240B59184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002390E3-51AE-3606-87B6-40E43124F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9CECC534-C8C7-0534-7776-08C93A400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D8B7886A-E71E-348F-ACEF-A92E69103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CF0CE64A-0F22-0507-A549-02A79D45F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E00CEBB4-61CF-25DA-730F-79B4764D9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350A4EF7-6546-73D5-48A6-BA2192FB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0D95933A-E2BB-6A3B-1358-17E179F45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74E627D7-1521-A6CA-05EA-FECDB4166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A6308251-87F2-5756-3CC3-B487CC398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6ECA6793-6095-22D9-A7EE-1AFB988DC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0301C52-0494-775F-371A-A91946E41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E7FDB753-3BA2-586D-DC3F-A2D61C0C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D2F0E707-DCFA-A9D6-2F2E-F8AD10C52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9C51F1B2-4136-996F-7A8A-F06230C5B7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F8D5E050-7C4F-DD74-0DFE-4CC9D25CA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FCB88340-BE2B-A20A-7F05-9E924856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BD2968B4-C54B-A197-A795-3DED307BA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E93BA71D-8B9C-7F4E-024F-0875AB417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E0175283-0BD7-3D3A-5358-E6BB45D4E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D3EF4C74-B593-A113-A917-138E668845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75B74B0E-68B9-2CD4-A659-AC7C4FF56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C439241D-5054-9A11-702C-BC13DB545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F605246C-177A-E83D-1234-3843015E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C4283B67-9B28-A518-6751-EF93FE6E9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2542C2C3-3FA4-FC06-BA4B-BB03D740B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7DDD9E0E-F069-CE1E-9D0D-CB775683F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BB90C891-19E9-D493-D9EC-C2E927E7A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E47BCD3C-B1E1-AFE0-6A38-7091F9606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3DD6A23E-D952-D19E-D422-E49180DEE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654A668A-4D5A-7103-0572-A2C7A0C59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960D882D-7E61-91A8-8421-76256A4B32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7AE16A82-D749-B6A0-3882-C9096FA7D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4E6FEBAB-42FC-6610-8F67-FA42E23FD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5A3B57F7-A6CB-489B-BE35-73421EBE9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82EA7B36-8F48-C556-443C-63E8960C7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698CB160-8C39-7447-8355-16D73179B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9A84B1F-46FC-577E-BE19-7FB1AB2EF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55FB59E6-CB58-FBE5-B852-FAE566248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C925DFDA-57AD-DB3D-A25F-5738E8825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CCA6AF18-555C-BA3A-9F53-72161DD43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2157E072-C3EE-A3EC-D0E7-32F21280C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726FA18D-BBFC-CDDA-6579-022ABCA1E8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C725C3B0-510B-0BA7-8653-1691A0CC6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7F24BFC0-840E-D5B7-4250-66C03D995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94C6922B-3870-5A73-5F36-95AEB6EDE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99B016AC-CD4F-A0D1-0AE8-BCD4E1084B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EE17E698-7B16-EAA8-582D-FF359A01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7629AAF6-265E-26DA-F42B-47E0C0238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E22F0BC0-556E-60A7-CD75-F245C0C9C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>
              <a:extLst>
                <a:ext uri="{FF2B5EF4-FFF2-40B4-BE49-F238E27FC236}">
                  <a16:creationId xmlns:a16="http://schemas.microsoft.com/office/drawing/2014/main" id="{E8420F04-5144-7511-28D3-A711B1B7A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>
              <a:extLst>
                <a:ext uri="{FF2B5EF4-FFF2-40B4-BE49-F238E27FC236}">
                  <a16:creationId xmlns:a16="http://schemas.microsoft.com/office/drawing/2014/main" id="{E83D1374-EFCF-1D73-2DFF-6F160D25E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5FF0DD27-D29B-CFD1-333B-A833AC96F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CB48C2EC-8CD9-119A-A06C-540242861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36959B72-B562-5D48-3E1C-58E318933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0F82FBE6-84B1-291C-4F7B-B3CBBD4F8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AB7B87DD-87C9-07C4-46AF-8977C944C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4C4B4FA3-BBB1-672D-EB16-685652BED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DB545677-F724-5DED-426B-9A1894B8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5E9D62FB-F485-480C-5FBB-E313A7A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>
              <a:extLst>
                <a:ext uri="{FF2B5EF4-FFF2-40B4-BE49-F238E27FC236}">
                  <a16:creationId xmlns:a16="http://schemas.microsoft.com/office/drawing/2014/main" id="{542D6282-F7F2-2BE0-37FC-AAE6FC5A5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7B903278-0EED-F289-8832-E50174B3E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2C037D93-283B-FB55-78F9-0368AD52A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C87F107A-5519-7001-728D-CFA5F62B4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280DBDED-212B-9475-F85F-6DB0B5025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4EF38675-0A7D-330B-A827-5402F092F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B193037A-979B-4EED-2223-CB445C91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BFAB8394-D4ED-5E4E-452B-8091351E5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0EC6865D-5BD8-A261-E064-FEFF04310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>
              <a:extLst>
                <a:ext uri="{FF2B5EF4-FFF2-40B4-BE49-F238E27FC236}">
                  <a16:creationId xmlns:a16="http://schemas.microsoft.com/office/drawing/2014/main" id="{CB533207-BE56-BE9E-C445-D8366BD85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>
              <a:extLst>
                <a:ext uri="{FF2B5EF4-FFF2-40B4-BE49-F238E27FC236}">
                  <a16:creationId xmlns:a16="http://schemas.microsoft.com/office/drawing/2014/main" id="{D995E568-F9B8-50F2-3E3F-D27CE24F0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7789960C-BE71-8DAA-BFC2-24C388C30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8A952BCA-8B93-6815-5280-4AB4931DF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E12DC49C-924C-C009-4DBA-184DAD51E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>
              <a:extLst>
                <a:ext uri="{FF2B5EF4-FFF2-40B4-BE49-F238E27FC236}">
                  <a16:creationId xmlns:a16="http://schemas.microsoft.com/office/drawing/2014/main" id="{FE9808AC-8E6F-7240-2F67-11F37DA0E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>
              <a:extLst>
                <a:ext uri="{FF2B5EF4-FFF2-40B4-BE49-F238E27FC236}">
                  <a16:creationId xmlns:a16="http://schemas.microsoft.com/office/drawing/2014/main" id="{353162CB-BBE8-D415-366D-4D411C326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C5808B5-4DEB-80E4-F323-B32CBC014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6D15844A-1C69-DF96-EE21-4F08816FA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040D85BD-1B96-A1FC-7BD4-812A05337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6E4B825D-3DC9-F6B0-C30F-27288EC9A8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48CB7839-AD0B-D5BD-3939-DBA2170A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B8F94DC7-7AEB-12FA-D7EF-DBBB2A156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>
              <a:extLst>
                <a:ext uri="{FF2B5EF4-FFF2-40B4-BE49-F238E27FC236}">
                  <a16:creationId xmlns:a16="http://schemas.microsoft.com/office/drawing/2014/main" id="{AC671592-BDC2-0C8A-2843-96E16F1F3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>
              <a:extLst>
                <a:ext uri="{FF2B5EF4-FFF2-40B4-BE49-F238E27FC236}">
                  <a16:creationId xmlns:a16="http://schemas.microsoft.com/office/drawing/2014/main" id="{6DB96E81-D025-CC0D-1D89-ECA2B275B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>
              <a:extLst>
                <a:ext uri="{FF2B5EF4-FFF2-40B4-BE49-F238E27FC236}">
                  <a16:creationId xmlns:a16="http://schemas.microsoft.com/office/drawing/2014/main" id="{CC3B6451-1911-2476-66F1-0593A2DAD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6185F074-6A06-C2C9-94A8-1917D9A42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199A69BB-C34C-B7BB-3C8C-E1875D2E7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>
              <a:extLst>
                <a:ext uri="{FF2B5EF4-FFF2-40B4-BE49-F238E27FC236}">
                  <a16:creationId xmlns:a16="http://schemas.microsoft.com/office/drawing/2014/main" id="{712F9A59-CC3F-DA35-65D0-56A994147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>
              <a:extLst>
                <a:ext uri="{FF2B5EF4-FFF2-40B4-BE49-F238E27FC236}">
                  <a16:creationId xmlns:a16="http://schemas.microsoft.com/office/drawing/2014/main" id="{2C7D4D1E-9392-11C2-451E-F6ADB57ED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DEE821D6-A1E9-7E6C-18F4-344B5116A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7EC71848-7296-CD8E-4BEA-94BEE21A1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CF74E5AB-A9DE-15A9-831B-CEF90B2255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>
              <a:extLst>
                <a:ext uri="{FF2B5EF4-FFF2-40B4-BE49-F238E27FC236}">
                  <a16:creationId xmlns:a16="http://schemas.microsoft.com/office/drawing/2014/main" id="{F48E8B1F-B4C0-BAF2-2DE6-B2FB44EE3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7672CF80-8A04-A3BB-9D9D-ED1B33670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DD655F9A-476D-0BE5-3BA9-41903C789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C20694BD-0FB7-C779-5471-4ACD74D8F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D8907860-BBF1-B106-14B9-899165B0A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102C84C1-3DAC-0618-ECC2-4FCBDAAB4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E9909B69-1AE3-1799-5EEC-80FFD8594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EE58CD6F-0E0A-DE8A-BB51-B4EC3C4C7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E82BBD92-8BE5-C2F8-DA14-ABB3AD11DB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39DC0EF2-EC92-B68F-82EF-46C18B6E9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B46226C1-7111-F586-55F2-1A6C27210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23894985-AE0E-9A5A-BED9-0360A5F27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86EC3997-8E0B-1D29-144E-A385552B7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2602179D-F003-D903-840D-B56362790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5869F9A1-8B1C-C61E-843E-3E104D145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BE43819E-E580-27B8-87C4-7A4AC02C8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101E330C-04AB-9ACC-FA62-491AD30AB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A2B8CB30-0F26-5062-6B81-1D38B8B05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Rectangle 1257">
              <a:extLst>
                <a:ext uri="{FF2B5EF4-FFF2-40B4-BE49-F238E27FC236}">
                  <a16:creationId xmlns:a16="http://schemas.microsoft.com/office/drawing/2014/main" id="{7628BCE6-8BA1-4BBA-21C0-F90B1B608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Rectangle 1258">
              <a:extLst>
                <a:ext uri="{FF2B5EF4-FFF2-40B4-BE49-F238E27FC236}">
                  <a16:creationId xmlns:a16="http://schemas.microsoft.com/office/drawing/2014/main" id="{29140963-3AE7-5B8E-455C-CCF7CA4F9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4D72DA2B-27D7-92F3-1BF9-EEC22B7C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9811B6B2-3912-7793-E265-65A6B56C5A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D7D7162C-6BF2-B6BD-DF17-2877932F5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D7787822-6B00-D37D-41D1-13F3ECA8B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B0F0F218-7419-7610-827D-CD8A885E0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F38680A9-8CFF-D68F-1487-B387270D4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EF167309-D07B-0964-6F88-9F70118AC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1E249661-6FE0-64EB-9ABD-8376D87F7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A9ABCFBE-6CF6-F72D-FC90-BF37D006A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94F617AA-B3F7-5ECE-0551-2DC84F545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0" name="Rectangle 1269">
              <a:extLst>
                <a:ext uri="{FF2B5EF4-FFF2-40B4-BE49-F238E27FC236}">
                  <a16:creationId xmlns:a16="http://schemas.microsoft.com/office/drawing/2014/main" id="{D6B50101-D9ED-12CE-CC2D-E32028929D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Rectangle 1270">
              <a:extLst>
                <a:ext uri="{FF2B5EF4-FFF2-40B4-BE49-F238E27FC236}">
                  <a16:creationId xmlns:a16="http://schemas.microsoft.com/office/drawing/2014/main" id="{B4D66CB7-D8FF-5A0D-3E23-F5CB519C4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Rectangle 1271">
              <a:extLst>
                <a:ext uri="{FF2B5EF4-FFF2-40B4-BE49-F238E27FC236}">
                  <a16:creationId xmlns:a16="http://schemas.microsoft.com/office/drawing/2014/main" id="{216A8089-EC20-9B58-83BA-2863596E0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9466018D-B1AC-905A-90E1-D415F0AEE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856D6724-B56A-989D-0D9D-57179328E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E0C9BBBD-673B-ECAD-B679-B9A35FABB5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4ECC0186-4BD4-5966-D915-B45C5CF92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F7D499BD-19D5-898C-31C6-246F41921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8FE2CC82-F7D4-1921-16D4-1A6F56660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Rectangle 1278">
              <a:extLst>
                <a:ext uri="{FF2B5EF4-FFF2-40B4-BE49-F238E27FC236}">
                  <a16:creationId xmlns:a16="http://schemas.microsoft.com/office/drawing/2014/main" id="{15A6540D-08DC-07CA-6EBC-BEA723265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985B2649-129D-E665-DBB9-42CF4BA98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0C0768A5-B262-F97E-8727-C530432E5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5459990A-9ABB-73F4-2602-B71B06A901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EE58F377-025D-C42A-6E4B-9FEA4B689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372132C2-D1CE-3D46-3DC2-19C3CE7D4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377F70A8-99CC-9B77-84D1-313184194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4C032FE1-620C-2D14-8561-22C58A26E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EB8DD427-FD53-22C4-495C-AF9FE6FB6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4B330F79-FE19-8DDE-2DC2-E65260CC2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E17C7295-6BD2-F4E6-233F-6A92B5510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E7E12BCB-FA11-6642-3635-2FB3861E1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8E48A960-7A80-39EA-106C-A575D465D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7ED0A1D7-F030-6E16-33CC-F68E592B473E}"/>
              </a:ext>
            </a:extLst>
          </p:cNvPr>
          <p:cNvGrpSpPr/>
          <p:nvPr/>
        </p:nvGrpSpPr>
        <p:grpSpPr>
          <a:xfrm>
            <a:off x="4619625" y="114629"/>
            <a:ext cx="2194560" cy="6628741"/>
            <a:chOff x="7343775" y="114629"/>
            <a:chExt cx="2194560" cy="6628741"/>
          </a:xfrm>
        </p:grpSpPr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22E8B585-333C-BB0F-3007-C633F4B69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8B489271-1EC7-8548-8187-99443560E5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D135BF10-79A2-8273-891B-6CD124D2B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2804538D-249B-6DA8-9D3B-0507C067E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BE864F31-8BFC-58CA-B0F9-C2B44ED5B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439727D1-704D-B249-115B-4873DDDA4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E3AC7208-5ED0-C0B8-E1E2-91F454C35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1FC440F5-6395-7C41-BC2E-2512DA495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78E81153-1736-9B21-DD53-E372B359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4631D64F-E1B7-BC29-CAD4-3BD583D09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E1AB487C-F2AD-134A-F6FB-53F781B70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B0C80D52-8326-B6E8-AAF7-AEF698F0F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36BBE883-F82D-0730-0843-3424C8F9D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DA1EACCA-A4ED-783E-7663-1228378A6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D83C7468-898C-4CFC-381E-E4E08A896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7552722B-5A68-0A77-822E-B4407C5EE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03DC0420-F2E9-1837-7CAF-942233104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97DBFDF9-A6B7-2689-4BF9-EE9016856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A9E9AA18-72A4-430D-3576-6B7CAACDD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38529780-5E4E-40D9-097C-BFFE9583B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4E0A1896-7855-1D80-4D65-77382EE65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9D895EAA-AF58-E815-8EAF-4B8EA2BD5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08B3529B-DAD7-1DCE-7224-8C929D121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27D60852-E85C-3D04-AF3F-9A8658754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37384152-578B-2672-D9F0-B7DC3B99E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A93203F1-EAEC-6219-0EE8-C38B0E8DA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27A9BB61-7068-6E03-4D25-79AAE7237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90D0D2FA-A8B0-2D90-75DD-6874F43C9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D0CD9A99-F3A5-8749-93D5-24D27945D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385D4919-939A-139F-2271-88ABF60E9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C1AAD21E-51B7-F2D2-90D7-612083CC1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52FFAECF-8BC6-3C11-8309-0607E3EA1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64B3E809-D0B6-D36C-48A7-64F15B49B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AC492F5F-C5DC-EFE7-190A-2E20A80AF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5BAEDA39-6C5D-5FFC-9559-1E7321374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B94332A7-059C-F53F-7C4A-50DC7267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AD402939-A750-4475-0174-1744A7759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6C050E21-49CE-FF24-ACFD-8F18CD3E8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88D39CE6-5081-EB78-7ED5-BFA36F80B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E5D71716-32C4-D31D-B9D4-2AB5F24C6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7E02D148-E686-AD53-4F6D-37B97EB0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982289C9-E6ED-50CE-D5B8-C0338D319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E3EA8FF5-655F-66FE-99DE-5F886E536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D984D568-A190-6A82-C07C-393A360A45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707AE520-6B51-3130-AC5D-0396977CC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2D6BA6E9-2C0A-68D5-8545-548F1FCE7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C0694FEB-2EF0-AB7F-3D35-C423F53C4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2E12DA0C-D261-772E-8CDF-DA034E36E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609A85E7-FBF9-B660-CA4D-4D171A0F4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1873DA23-CB37-4F31-96C5-C6E47ABB3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57192063-DDBC-FF79-9432-7FD2C02E9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B4A68B60-D6ED-5A73-5F40-40A5B6A83B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7EFCE062-A1FE-2005-1D1B-A71D29A5F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" name="Rectangle 1345">
              <a:extLst>
                <a:ext uri="{FF2B5EF4-FFF2-40B4-BE49-F238E27FC236}">
                  <a16:creationId xmlns:a16="http://schemas.microsoft.com/office/drawing/2014/main" id="{1E80E3EF-DEEA-4843-33CA-E58FA3B65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7" name="Rectangle 1346">
              <a:extLst>
                <a:ext uri="{FF2B5EF4-FFF2-40B4-BE49-F238E27FC236}">
                  <a16:creationId xmlns:a16="http://schemas.microsoft.com/office/drawing/2014/main" id="{FC49F3CA-DA9D-B25B-6225-A994AA1F4C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8" name="Rectangle 1347">
              <a:extLst>
                <a:ext uri="{FF2B5EF4-FFF2-40B4-BE49-F238E27FC236}">
                  <a16:creationId xmlns:a16="http://schemas.microsoft.com/office/drawing/2014/main" id="{C41C0942-9490-88B6-F5F6-A9D156A27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Rectangle 1348">
              <a:extLst>
                <a:ext uri="{FF2B5EF4-FFF2-40B4-BE49-F238E27FC236}">
                  <a16:creationId xmlns:a16="http://schemas.microsoft.com/office/drawing/2014/main" id="{646C59BE-3DA9-1CD3-1F6D-2AE2AA4F0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777440EE-0A34-BF10-AFC8-7A79DB24F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EE0F5F7C-F4DE-862F-5D6C-8A5C0F1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8038C1A6-B767-5D77-72B8-B58FA7450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3" name="Rectangle 1352">
              <a:extLst>
                <a:ext uri="{FF2B5EF4-FFF2-40B4-BE49-F238E27FC236}">
                  <a16:creationId xmlns:a16="http://schemas.microsoft.com/office/drawing/2014/main" id="{75E1E387-408B-2D55-043D-78B1628DB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553EF7D4-A0D9-7006-DFF2-A6852AA7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5" name="Rectangle 1354">
              <a:extLst>
                <a:ext uri="{FF2B5EF4-FFF2-40B4-BE49-F238E27FC236}">
                  <a16:creationId xmlns:a16="http://schemas.microsoft.com/office/drawing/2014/main" id="{3268D4D7-6E39-17FC-70EB-CC7D448D7A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D8E26FDF-8E1D-2AD7-2E77-7FB92E2AD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7" name="Rectangle 1356">
              <a:extLst>
                <a:ext uri="{FF2B5EF4-FFF2-40B4-BE49-F238E27FC236}">
                  <a16:creationId xmlns:a16="http://schemas.microsoft.com/office/drawing/2014/main" id="{4CAF6A6B-253C-DBAC-7CAC-C25BD64E2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06F75929-901F-C701-AED1-6FDCA644B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9" name="Rectangle 1358">
              <a:extLst>
                <a:ext uri="{FF2B5EF4-FFF2-40B4-BE49-F238E27FC236}">
                  <a16:creationId xmlns:a16="http://schemas.microsoft.com/office/drawing/2014/main" id="{CD0AF24F-4C69-8310-B1F5-04A32AD8C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CBAA1477-146E-29F5-5886-97A67C5BB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2FCD734B-D600-BAAE-A73C-4C8197896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600E227B-F4B6-06D5-150B-9D5C49594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3" name="Rectangle 1362">
              <a:extLst>
                <a:ext uri="{FF2B5EF4-FFF2-40B4-BE49-F238E27FC236}">
                  <a16:creationId xmlns:a16="http://schemas.microsoft.com/office/drawing/2014/main" id="{CEA0A238-EA1E-CA8C-6671-576A12DDD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7946753F-52EB-4A1A-C136-090D7E5EA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5" name="Rectangle 1364">
              <a:extLst>
                <a:ext uri="{FF2B5EF4-FFF2-40B4-BE49-F238E27FC236}">
                  <a16:creationId xmlns:a16="http://schemas.microsoft.com/office/drawing/2014/main" id="{A8155E3B-CE99-4846-935B-395055CBA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C083C47F-00B1-EDB5-D54E-34155FFDA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7" name="Rectangle 1366">
              <a:extLst>
                <a:ext uri="{FF2B5EF4-FFF2-40B4-BE49-F238E27FC236}">
                  <a16:creationId xmlns:a16="http://schemas.microsoft.com/office/drawing/2014/main" id="{D75BB078-EA34-D816-CF41-F86C7B84E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0472A1FB-564D-71F8-8B0F-1DC5F386A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A6213EDF-F3F4-DB57-250E-15C599E4D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A2A609F5-4F81-292F-FAED-313B58A6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518FD887-0204-5996-077F-166432715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5E61EB5A-C330-3249-F4AB-2C5C500D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3" name="Rectangle 1372">
              <a:extLst>
                <a:ext uri="{FF2B5EF4-FFF2-40B4-BE49-F238E27FC236}">
                  <a16:creationId xmlns:a16="http://schemas.microsoft.com/office/drawing/2014/main" id="{506DE8E0-4AE0-384A-E48F-176505AAE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5C520064-B6B1-C1B0-DEA6-3697526DA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9AC27D4A-3728-B96A-BBEE-7A6E46913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0777D14B-4FB7-8735-FE2C-9ED2E69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B0EC613F-EF34-F23E-B5D7-48D4EE758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01EF7D8A-EE6E-85C6-EB0C-F8CF9EA2D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D616E420-C87D-A6FD-3A81-B6A4F558E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D269A0B0-BA11-1AC8-4046-2D2ABD0D4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Rectangle 1380">
              <a:extLst>
                <a:ext uri="{FF2B5EF4-FFF2-40B4-BE49-F238E27FC236}">
                  <a16:creationId xmlns:a16="http://schemas.microsoft.com/office/drawing/2014/main" id="{16410ECA-D48C-B400-FC8F-DAFE305FB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EF4070BE-D65A-1C1E-E6C4-A0E8771B7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Rectangle 1382">
              <a:extLst>
                <a:ext uri="{FF2B5EF4-FFF2-40B4-BE49-F238E27FC236}">
                  <a16:creationId xmlns:a16="http://schemas.microsoft.com/office/drawing/2014/main" id="{70BDF8D1-DED7-CD2A-BBC6-579B89BEC3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9C8C7183-19BD-E189-139C-90818C2A6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5581D951-0F35-4172-87F8-22B0549F5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32CF5A3D-9A8C-8716-C28C-7F9DBF6DE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B3CAEC8A-214B-3A19-95BC-468780BCE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0AB0A1AA-A712-212E-A7D9-5DD586F83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8C019FB1-CF7C-58C2-D68C-03C9DB375A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A693B6E1-72DD-6EA0-B9B7-0E2EEE12F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785675DE-CA09-0D59-0FAA-78DAE72C3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E60AA1A3-44E4-7845-AEB0-FF5FD3BA7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0CD7650A-77D6-F39F-405B-0F6536A5E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081E1EFE-8617-8BFF-0E93-8C02E2BB1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14B6010F-7BCF-8346-54F1-F651A160D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00A7D048-E220-ECDE-59B8-89508E910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F9BAE9B3-2753-7C07-C1BA-9CD058557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Rectangle 1397">
              <a:extLst>
                <a:ext uri="{FF2B5EF4-FFF2-40B4-BE49-F238E27FC236}">
                  <a16:creationId xmlns:a16="http://schemas.microsoft.com/office/drawing/2014/main" id="{79D4B16D-0B6C-A2D4-90F7-A256BCF9A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Rectangle 1398">
              <a:extLst>
                <a:ext uri="{FF2B5EF4-FFF2-40B4-BE49-F238E27FC236}">
                  <a16:creationId xmlns:a16="http://schemas.microsoft.com/office/drawing/2014/main" id="{50F8D43F-FC96-C703-B28A-1E1521A24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3C72824D-4D23-3AEF-80D9-A0C1166F57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1" name="Rectangle 1400">
              <a:extLst>
                <a:ext uri="{FF2B5EF4-FFF2-40B4-BE49-F238E27FC236}">
                  <a16:creationId xmlns:a16="http://schemas.microsoft.com/office/drawing/2014/main" id="{737E1072-21DB-4A6E-E20A-C57614684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2" name="Rectangle 1401">
              <a:extLst>
                <a:ext uri="{FF2B5EF4-FFF2-40B4-BE49-F238E27FC236}">
                  <a16:creationId xmlns:a16="http://schemas.microsoft.com/office/drawing/2014/main" id="{B655C8B7-974B-2D95-A561-6A172F13F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Rectangle 1402">
              <a:extLst>
                <a:ext uri="{FF2B5EF4-FFF2-40B4-BE49-F238E27FC236}">
                  <a16:creationId xmlns:a16="http://schemas.microsoft.com/office/drawing/2014/main" id="{A305212A-CE89-4847-926D-07EA529A1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F6D5F091-AB0D-5BC6-3DA3-DFC2BDD70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7590BF26-0107-181D-2455-A5BF872BD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F5DDD099-D121-5CA2-0783-670987534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23E03E4D-022F-7F6B-50EF-8FCDAED22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22583053-F50A-8B66-AC4A-FFC843E1A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362BAFC3-CDC0-11AE-6D6D-538BF4C72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F8B6C358-B53B-289A-BF4E-04A8EE44F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09CF9E2B-08ED-4FC4-0566-56B009417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BE22FB36-9646-50E2-366C-1D6761EA1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25664AC3-1A93-7104-0399-C75BFBCFF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E320C4D4-EC10-3A29-49A0-027406AAF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47A73D93-A52B-1405-29C9-6BA7FB13E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7EC47AA1-BE09-34B6-80C8-D1AABCA28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D0DB97A2-CA0F-CA3D-485C-899F6D271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7FE4AC82-2021-EC62-E0B2-C15DEA9D4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F4E5CDA8-2F9A-E53F-04F7-4F73C300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BD1DD34E-1A6A-1B3E-5356-50ECB22A0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6DAFD631-9756-68F2-80A4-E19037F65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15900171-6541-B316-D205-752D099C7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3" name="Rectangle 1422">
              <a:extLst>
                <a:ext uri="{FF2B5EF4-FFF2-40B4-BE49-F238E27FC236}">
                  <a16:creationId xmlns:a16="http://schemas.microsoft.com/office/drawing/2014/main" id="{68769D9F-9E5F-D8B8-0100-97C0F411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1EEA1163-3F6B-EA45-A5D9-7C2807F3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775F46F0-0E6E-285C-B807-244BB0F3F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157F561D-0651-E464-34D6-E097FD83F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FD62D799-D6D9-4CDB-1875-A831A207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064E1235-A4BF-E05B-F8C9-D92C9A7572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9" name="Rectangle 1428">
              <a:extLst>
                <a:ext uri="{FF2B5EF4-FFF2-40B4-BE49-F238E27FC236}">
                  <a16:creationId xmlns:a16="http://schemas.microsoft.com/office/drawing/2014/main" id="{6B11AD20-166E-6487-FA0F-62A69B750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0" name="Rectangle 1429">
              <a:extLst>
                <a:ext uri="{FF2B5EF4-FFF2-40B4-BE49-F238E27FC236}">
                  <a16:creationId xmlns:a16="http://schemas.microsoft.com/office/drawing/2014/main" id="{47938E14-60AD-899D-A73A-2287ABA4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1" name="Rectangle 1430">
              <a:extLst>
                <a:ext uri="{FF2B5EF4-FFF2-40B4-BE49-F238E27FC236}">
                  <a16:creationId xmlns:a16="http://schemas.microsoft.com/office/drawing/2014/main" id="{4C7EF981-A69F-B126-AC14-E69A3DA05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B89EC601-9942-0E4B-DD91-54A9D96D7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Rectangle 1432">
              <a:extLst>
                <a:ext uri="{FF2B5EF4-FFF2-40B4-BE49-F238E27FC236}">
                  <a16:creationId xmlns:a16="http://schemas.microsoft.com/office/drawing/2014/main" id="{1B26FBDE-AF7D-89BA-4C32-0280B4C3F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0E967C8D-7631-39A2-C62F-75D48D6E2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" name="Rectangle 1434">
              <a:extLst>
                <a:ext uri="{FF2B5EF4-FFF2-40B4-BE49-F238E27FC236}">
                  <a16:creationId xmlns:a16="http://schemas.microsoft.com/office/drawing/2014/main" id="{893BD4C1-9E20-1442-69FF-EA203D6C1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FD16DD39-0C1D-603C-B3AA-4E4348733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7" name="Rectangle 1436">
              <a:extLst>
                <a:ext uri="{FF2B5EF4-FFF2-40B4-BE49-F238E27FC236}">
                  <a16:creationId xmlns:a16="http://schemas.microsoft.com/office/drawing/2014/main" id="{955ABF6D-2507-8FD5-CFC7-68C74416D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D8319B2D-8484-CA97-20F7-B11830A3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C3E82979-42A3-F071-FFC7-C7E25AE8C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0" name="Group 1439">
            <a:extLst>
              <a:ext uri="{FF2B5EF4-FFF2-40B4-BE49-F238E27FC236}">
                <a16:creationId xmlns:a16="http://schemas.microsoft.com/office/drawing/2014/main" id="{1640111A-B1AA-87A0-D527-782BC3DFAD39}"/>
              </a:ext>
            </a:extLst>
          </p:cNvPr>
          <p:cNvGrpSpPr/>
          <p:nvPr/>
        </p:nvGrpSpPr>
        <p:grpSpPr>
          <a:xfrm>
            <a:off x="6867525" y="114629"/>
            <a:ext cx="2194560" cy="6628741"/>
            <a:chOff x="7343775" y="114629"/>
            <a:chExt cx="2194560" cy="6628741"/>
          </a:xfrm>
        </p:grpSpPr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CA742D1D-E7EB-3AA6-29D8-F2648FE69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DA31FD33-09DE-33AE-E055-BAB9EADED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60D56AD6-6B5D-1472-F70C-7C4283B98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C2941EC3-5650-CF6D-8727-7D79909A1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DF3D7861-D3A9-ADDE-334D-7C46BB2F0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A703C010-A37B-A182-E5BE-9BB5A3A7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178FEB7F-B9B5-8101-5231-847F632E0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8" name="Rectangle 1447">
              <a:extLst>
                <a:ext uri="{FF2B5EF4-FFF2-40B4-BE49-F238E27FC236}">
                  <a16:creationId xmlns:a16="http://schemas.microsoft.com/office/drawing/2014/main" id="{35A7B189-4E4F-DE55-373B-3969338DF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A8951E91-0C4D-99B0-E444-C313BBD2E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809E6C66-CD3A-18E1-BB37-10DE86159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1" name="Rectangle 1450">
              <a:extLst>
                <a:ext uri="{FF2B5EF4-FFF2-40B4-BE49-F238E27FC236}">
                  <a16:creationId xmlns:a16="http://schemas.microsoft.com/office/drawing/2014/main" id="{F7C9FAA5-3421-1454-32CD-C51DB5AE4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2E8BB5D4-6570-B432-2FE2-372AF463C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3" name="Rectangle 1452">
              <a:extLst>
                <a:ext uri="{FF2B5EF4-FFF2-40B4-BE49-F238E27FC236}">
                  <a16:creationId xmlns:a16="http://schemas.microsoft.com/office/drawing/2014/main" id="{ABCF143E-41B6-7647-67D2-4A57CCF92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DC64889B-E793-58C9-813D-8EF5B012A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5" name="Rectangle 1454">
              <a:extLst>
                <a:ext uri="{FF2B5EF4-FFF2-40B4-BE49-F238E27FC236}">
                  <a16:creationId xmlns:a16="http://schemas.microsoft.com/office/drawing/2014/main" id="{8E21ECBB-8AE7-4D9E-AB3A-3C1D49817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6" name="Rectangle 1455">
              <a:extLst>
                <a:ext uri="{FF2B5EF4-FFF2-40B4-BE49-F238E27FC236}">
                  <a16:creationId xmlns:a16="http://schemas.microsoft.com/office/drawing/2014/main" id="{25E9E6CF-5485-6E8C-A67B-7ED123793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7" name="Rectangle 1456">
              <a:extLst>
                <a:ext uri="{FF2B5EF4-FFF2-40B4-BE49-F238E27FC236}">
                  <a16:creationId xmlns:a16="http://schemas.microsoft.com/office/drawing/2014/main" id="{B23E8C3A-483F-6AA9-31F3-168C96D47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8" name="Rectangle 1457">
              <a:extLst>
                <a:ext uri="{FF2B5EF4-FFF2-40B4-BE49-F238E27FC236}">
                  <a16:creationId xmlns:a16="http://schemas.microsoft.com/office/drawing/2014/main" id="{8A894973-A7E5-5462-BB2E-CCA70ECCC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5A85FA19-8ABE-B3EC-00A0-D3A23C93F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17B757F0-24B1-4E1B-BB2F-BD6924579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CEDEBE5C-3FFD-7D84-5D3A-165E03E6E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77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06B97509-F699-28AD-0CBE-1FE5E2C07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92A5A800-A00C-84FE-3487-0E4C22AA2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6430488E-ED99-E9F1-E63E-C9D8BD7FC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E59AD142-8017-46E5-E1B6-5C7BF8699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2D88A4BB-3472-8B9A-5EE0-F668DAAC4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7" name="Rectangle 1466">
              <a:extLst>
                <a:ext uri="{FF2B5EF4-FFF2-40B4-BE49-F238E27FC236}">
                  <a16:creationId xmlns:a16="http://schemas.microsoft.com/office/drawing/2014/main" id="{261590F9-86AB-24C5-BF42-E837FF39C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38A18E7F-6263-FB77-B36D-8F95A5441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9" name="Rectangle 1468">
              <a:extLst>
                <a:ext uri="{FF2B5EF4-FFF2-40B4-BE49-F238E27FC236}">
                  <a16:creationId xmlns:a16="http://schemas.microsoft.com/office/drawing/2014/main" id="{16481809-E9FA-8BD3-3B26-38E1DB60B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EB08944B-9AA8-F28B-AD96-F3DA6F4C5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630EC7A5-18A9-A514-B951-86569030E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E1AF9189-D764-3811-4170-9A3A382CC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3" name="Rectangle 1472">
              <a:extLst>
                <a:ext uri="{FF2B5EF4-FFF2-40B4-BE49-F238E27FC236}">
                  <a16:creationId xmlns:a16="http://schemas.microsoft.com/office/drawing/2014/main" id="{F5CF505E-7A66-C492-C30E-3711D7F77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29C562C4-0BDF-7020-EE60-E0B00D978A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5" name="Rectangle 1474">
              <a:extLst>
                <a:ext uri="{FF2B5EF4-FFF2-40B4-BE49-F238E27FC236}">
                  <a16:creationId xmlns:a16="http://schemas.microsoft.com/office/drawing/2014/main" id="{277BDBCC-F924-5598-572D-1671B797D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B620FC85-AB73-57DD-1A11-35852854B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7" name="Rectangle 1476">
              <a:extLst>
                <a:ext uri="{FF2B5EF4-FFF2-40B4-BE49-F238E27FC236}">
                  <a16:creationId xmlns:a16="http://schemas.microsoft.com/office/drawing/2014/main" id="{49025771-E6A3-6E51-0668-8A682C234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AC139073-62DC-5F8B-D38B-4E6DD1A2C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C62D3A70-8F96-9727-3495-617FFEFB4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740FB670-03D4-A40E-D50B-E9E2B8903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Rectangle 1480">
              <a:extLst>
                <a:ext uri="{FF2B5EF4-FFF2-40B4-BE49-F238E27FC236}">
                  <a16:creationId xmlns:a16="http://schemas.microsoft.com/office/drawing/2014/main" id="{F8F5D107-F2DC-A41D-926A-E1F3527EA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2" name="Rectangle 1481">
              <a:extLst>
                <a:ext uri="{FF2B5EF4-FFF2-40B4-BE49-F238E27FC236}">
                  <a16:creationId xmlns:a16="http://schemas.microsoft.com/office/drawing/2014/main" id="{6F53C58C-D8CC-EEEB-BA7E-581D119A9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728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71936DE5-7386-7AC8-867B-74EAD606A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956AF2E-60BB-F633-AACE-38257BE1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16A8F555-82C1-468F-1C32-68B80EB5CA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009F8A05-35F2-2EDD-2F50-0C6FC48771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7E44FDA8-FF99-A303-60EA-FA16CC435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3BBE196C-A7A6-32AF-C043-6DF6C7C16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9" name="Rectangle 1488">
              <a:extLst>
                <a:ext uri="{FF2B5EF4-FFF2-40B4-BE49-F238E27FC236}">
                  <a16:creationId xmlns:a16="http://schemas.microsoft.com/office/drawing/2014/main" id="{9B4AE784-5BF2-463C-778B-0F04DED2A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D7144131-9329-AEF8-F94A-FC2400F7B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2608EE50-A5B2-8A4A-77F3-E45F5C371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8E3FEB69-EF74-0F00-F078-68278DE0B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3" name="Rectangle 1492">
              <a:extLst>
                <a:ext uri="{FF2B5EF4-FFF2-40B4-BE49-F238E27FC236}">
                  <a16:creationId xmlns:a16="http://schemas.microsoft.com/office/drawing/2014/main" id="{14136633-6DD8-78F9-B125-D00D56A80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4" name="Rectangle 1493">
              <a:extLst>
                <a:ext uri="{FF2B5EF4-FFF2-40B4-BE49-F238E27FC236}">
                  <a16:creationId xmlns:a16="http://schemas.microsoft.com/office/drawing/2014/main" id="{45723E65-D7C4-D32E-8A81-37951D7B65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5" name="Rectangle 1494">
              <a:extLst>
                <a:ext uri="{FF2B5EF4-FFF2-40B4-BE49-F238E27FC236}">
                  <a16:creationId xmlns:a16="http://schemas.microsoft.com/office/drawing/2014/main" id="{EC5F00CA-B92B-B053-485E-37DEE3A1C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7012018F-4AE6-4A6D-34CF-D4FEE3770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7" name="Rectangle 1496">
              <a:extLst>
                <a:ext uri="{FF2B5EF4-FFF2-40B4-BE49-F238E27FC236}">
                  <a16:creationId xmlns:a16="http://schemas.microsoft.com/office/drawing/2014/main" id="{6C958EFD-18F7-64E9-BDCB-FFB8384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8" name="Rectangle 1497">
              <a:extLst>
                <a:ext uri="{FF2B5EF4-FFF2-40B4-BE49-F238E27FC236}">
                  <a16:creationId xmlns:a16="http://schemas.microsoft.com/office/drawing/2014/main" id="{A1363D62-544B-A8BF-7CF4-C8700C5A0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9" name="Rectangle 1498">
              <a:extLst>
                <a:ext uri="{FF2B5EF4-FFF2-40B4-BE49-F238E27FC236}">
                  <a16:creationId xmlns:a16="http://schemas.microsoft.com/office/drawing/2014/main" id="{40E36F05-43CB-FEA1-C6FE-5770A1665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942C86B8-03E3-ABCE-DFAE-92F080F28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Rectangle 1500">
              <a:extLst>
                <a:ext uri="{FF2B5EF4-FFF2-40B4-BE49-F238E27FC236}">
                  <a16:creationId xmlns:a16="http://schemas.microsoft.com/office/drawing/2014/main" id="{6E190E6A-5A43-EC26-CF0B-C9CB79675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75598AE6-45A0-C2B4-3D67-D1FEBD668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2268828E-75B9-7E90-301E-8AADB4444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9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5DF5EDF6-5016-335D-0156-4186C51A69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99D4842F-649B-DCCA-A66E-2ECE358F9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EF1A8A44-E7F6-6AFD-4B2C-7F3EC94974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7" name="Rectangle 1506">
              <a:extLst>
                <a:ext uri="{FF2B5EF4-FFF2-40B4-BE49-F238E27FC236}">
                  <a16:creationId xmlns:a16="http://schemas.microsoft.com/office/drawing/2014/main" id="{65B82C3D-8A2D-8262-15CD-0CCDA839A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5A01B236-541E-2C08-C364-474214A12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9" name="Rectangle 1508">
              <a:extLst>
                <a:ext uri="{FF2B5EF4-FFF2-40B4-BE49-F238E27FC236}">
                  <a16:creationId xmlns:a16="http://schemas.microsoft.com/office/drawing/2014/main" id="{75A54E2D-1826-26F2-03B6-0055F577AD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938F2838-9C47-5124-77D8-E5FF0E4BA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EE0F0468-C567-0671-CD89-5FB56BB08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829298EA-1EAD-0F0E-975C-ECFB80C39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97032C51-1B37-CB6D-C862-5640519AB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F06A9643-227C-3C77-6E31-B049F83B0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EE493D69-B2BB-341C-AC6F-2EAB9591B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36785AA-90C4-5305-E3EF-CAD15F1F7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99A2A82E-3906-BB18-8F8C-5F80AB828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950FB46E-7E59-94B1-469B-83C511287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9" name="Rectangle 1518">
              <a:extLst>
                <a:ext uri="{FF2B5EF4-FFF2-40B4-BE49-F238E27FC236}">
                  <a16:creationId xmlns:a16="http://schemas.microsoft.com/office/drawing/2014/main" id="{87016161-5C30-1DE9-F8F7-86DBF6768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Rectangle 1519">
              <a:extLst>
                <a:ext uri="{FF2B5EF4-FFF2-40B4-BE49-F238E27FC236}">
                  <a16:creationId xmlns:a16="http://schemas.microsoft.com/office/drawing/2014/main" id="{41376758-6951-DB98-735A-9C82AFABB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FF16C496-502C-12C9-C715-73EA12070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709D43DF-1C96-D08B-7792-7F20572B1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Rectangle 1522">
              <a:extLst>
                <a:ext uri="{FF2B5EF4-FFF2-40B4-BE49-F238E27FC236}">
                  <a16:creationId xmlns:a16="http://schemas.microsoft.com/office/drawing/2014/main" id="{E78E4B06-7E81-61C1-6910-8365771E0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62AE157F-1DE3-AE76-8624-AE1EB95460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0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5" name="Rectangle 1524">
              <a:extLst>
                <a:ext uri="{FF2B5EF4-FFF2-40B4-BE49-F238E27FC236}">
                  <a16:creationId xmlns:a16="http://schemas.microsoft.com/office/drawing/2014/main" id="{0BA7E29C-FE26-250A-9CD7-97709117B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6" name="Rectangle 1525">
              <a:extLst>
                <a:ext uri="{FF2B5EF4-FFF2-40B4-BE49-F238E27FC236}">
                  <a16:creationId xmlns:a16="http://schemas.microsoft.com/office/drawing/2014/main" id="{0EE6B377-467B-3B8E-C42F-7B147BC40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7" name="Rectangle 1526">
              <a:extLst>
                <a:ext uri="{FF2B5EF4-FFF2-40B4-BE49-F238E27FC236}">
                  <a16:creationId xmlns:a16="http://schemas.microsoft.com/office/drawing/2014/main" id="{59AD382C-01AD-0B08-C9F8-FA6F96DA9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517569B8-578E-29E9-B02A-8EB17B3AD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9FE96C5E-1EE3-3C7E-702D-B7E9C51F2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0DD59A25-80BC-5E4C-750D-11C71BCA0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1" name="Rectangle 1530">
              <a:extLst>
                <a:ext uri="{FF2B5EF4-FFF2-40B4-BE49-F238E27FC236}">
                  <a16:creationId xmlns:a16="http://schemas.microsoft.com/office/drawing/2014/main" id="{8FCBB9E8-DB35-1F64-B45D-0086FAF31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A7A8D01E-27FF-A657-3806-6BA800C82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5753C577-FB47-EE13-A1C2-494A2500F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5B927CAA-3387-DCC1-82BE-49BBCD54F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251C4CC-3BC7-B626-653E-699E243F4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F957990C-19E7-D9D4-BD5C-73DA94D5D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D2487B6D-0888-4AD4-733B-DA775336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Rectangle 1537">
              <a:extLst>
                <a:ext uri="{FF2B5EF4-FFF2-40B4-BE49-F238E27FC236}">
                  <a16:creationId xmlns:a16="http://schemas.microsoft.com/office/drawing/2014/main" id="{D42074CA-50E9-32B0-543C-27762EE37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>
              <a:extLst>
                <a:ext uri="{FF2B5EF4-FFF2-40B4-BE49-F238E27FC236}">
                  <a16:creationId xmlns:a16="http://schemas.microsoft.com/office/drawing/2014/main" id="{F9D842D3-C5E3-CB63-229C-48425DDAF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Rectangle 1539">
              <a:extLst>
                <a:ext uri="{FF2B5EF4-FFF2-40B4-BE49-F238E27FC236}">
                  <a16:creationId xmlns:a16="http://schemas.microsoft.com/office/drawing/2014/main" id="{BC68C125-80CA-78BC-8652-AA15C59C0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Rectangle 1540">
              <a:extLst>
                <a:ext uri="{FF2B5EF4-FFF2-40B4-BE49-F238E27FC236}">
                  <a16:creationId xmlns:a16="http://schemas.microsoft.com/office/drawing/2014/main" id="{048451E7-32F0-FE94-9DDF-1C79E3CA8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>
              <a:extLst>
                <a:ext uri="{FF2B5EF4-FFF2-40B4-BE49-F238E27FC236}">
                  <a16:creationId xmlns:a16="http://schemas.microsoft.com/office/drawing/2014/main" id="{4A764368-313D-EC24-E7B2-F4EFE712A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Rectangle 1542">
              <a:extLst>
                <a:ext uri="{FF2B5EF4-FFF2-40B4-BE49-F238E27FC236}">
                  <a16:creationId xmlns:a16="http://schemas.microsoft.com/office/drawing/2014/main" id="{9792DFB2-8716-6E51-6C12-3E48E71C6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039D282F-127B-130B-960D-6554CAC53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31BD1C3B-BFBB-FA84-C6BF-CAC330A96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80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CBB2A464-513B-E9E0-3D95-EF65919A1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26B52035-499D-B261-9B40-ABCD43252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8" name="Rectangle 1547">
              <a:extLst>
                <a:ext uri="{FF2B5EF4-FFF2-40B4-BE49-F238E27FC236}">
                  <a16:creationId xmlns:a16="http://schemas.microsoft.com/office/drawing/2014/main" id="{39D41F2E-ECA2-3BB5-67EE-4F27B0E4B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9" name="Rectangle 1548">
              <a:extLst>
                <a:ext uri="{FF2B5EF4-FFF2-40B4-BE49-F238E27FC236}">
                  <a16:creationId xmlns:a16="http://schemas.microsoft.com/office/drawing/2014/main" id="{95BAF082-E5D7-7C80-2C25-52BFE9811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Rectangle 1549">
              <a:extLst>
                <a:ext uri="{FF2B5EF4-FFF2-40B4-BE49-F238E27FC236}">
                  <a16:creationId xmlns:a16="http://schemas.microsoft.com/office/drawing/2014/main" id="{503298F3-2DDD-8BC8-DBD9-621A4D87B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>
              <a:extLst>
                <a:ext uri="{FF2B5EF4-FFF2-40B4-BE49-F238E27FC236}">
                  <a16:creationId xmlns:a16="http://schemas.microsoft.com/office/drawing/2014/main" id="{C1EAFEC8-5496-6AF8-BBF9-B877A6589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Rectangle 1551">
              <a:extLst>
                <a:ext uri="{FF2B5EF4-FFF2-40B4-BE49-F238E27FC236}">
                  <a16:creationId xmlns:a16="http://schemas.microsoft.com/office/drawing/2014/main" id="{C6068999-362F-02E1-39FB-40816AC87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 1552">
              <a:extLst>
                <a:ext uri="{FF2B5EF4-FFF2-40B4-BE49-F238E27FC236}">
                  <a16:creationId xmlns:a16="http://schemas.microsoft.com/office/drawing/2014/main" id="{2CE093F1-70BE-5DD6-0DEF-564FACF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5ED171BA-224F-2FEB-11B1-46FAF522B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8011F4F8-C873-797F-06AD-D721864E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Rectangle 1555">
              <a:extLst>
                <a:ext uri="{FF2B5EF4-FFF2-40B4-BE49-F238E27FC236}">
                  <a16:creationId xmlns:a16="http://schemas.microsoft.com/office/drawing/2014/main" id="{6409744E-9328-8C6F-D8B2-B07E99137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>
              <a:extLst>
                <a:ext uri="{FF2B5EF4-FFF2-40B4-BE49-F238E27FC236}">
                  <a16:creationId xmlns:a16="http://schemas.microsoft.com/office/drawing/2014/main" id="{8340B1EB-4C2B-E5DA-F82C-435BAB5BC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8" name="Rectangle 1557">
              <a:extLst>
                <a:ext uri="{FF2B5EF4-FFF2-40B4-BE49-F238E27FC236}">
                  <a16:creationId xmlns:a16="http://schemas.microsoft.com/office/drawing/2014/main" id="{62DF084E-317C-2A3E-7AEA-EF1104154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9" name="Rectangle 1558">
              <a:extLst>
                <a:ext uri="{FF2B5EF4-FFF2-40B4-BE49-F238E27FC236}">
                  <a16:creationId xmlns:a16="http://schemas.microsoft.com/office/drawing/2014/main" id="{CC7AF78B-3FE9-9CD8-CA2A-DBF986417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0" name="Rectangle 1559">
              <a:extLst>
                <a:ext uri="{FF2B5EF4-FFF2-40B4-BE49-F238E27FC236}">
                  <a16:creationId xmlns:a16="http://schemas.microsoft.com/office/drawing/2014/main" id="{5C44B359-987F-076E-88B0-633561B842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1" name="Rectangle 1560">
              <a:extLst>
                <a:ext uri="{FF2B5EF4-FFF2-40B4-BE49-F238E27FC236}">
                  <a16:creationId xmlns:a16="http://schemas.microsoft.com/office/drawing/2014/main" id="{C2020862-380D-C080-130F-9DE0E7A87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2" name="Rectangle 1561">
              <a:extLst>
                <a:ext uri="{FF2B5EF4-FFF2-40B4-BE49-F238E27FC236}">
                  <a16:creationId xmlns:a16="http://schemas.microsoft.com/office/drawing/2014/main" id="{B4FA7127-57FD-1500-4431-4C6765785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3" name="Rectangle 1562">
              <a:extLst>
                <a:ext uri="{FF2B5EF4-FFF2-40B4-BE49-F238E27FC236}">
                  <a16:creationId xmlns:a16="http://schemas.microsoft.com/office/drawing/2014/main" id="{FE4EF8FF-76B1-41C7-61D7-CCF59B448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40E35705-1AFC-A11E-1B13-517A3FF4C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8A64C0CE-C201-F797-4275-D6CB61DAD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D51AC545-2022-A947-2351-8E5106115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131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690349A4-DBD5-D905-7213-6BCA493B7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73E77BF6-5E62-05AC-02BC-125F2A6AA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9" name="Rectangle 1568">
              <a:extLst>
                <a:ext uri="{FF2B5EF4-FFF2-40B4-BE49-F238E27FC236}">
                  <a16:creationId xmlns:a16="http://schemas.microsoft.com/office/drawing/2014/main" id="{15477E9F-A9F9-1615-CBDD-D0E53C811B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0" name="Rectangle 1569">
              <a:extLst>
                <a:ext uri="{FF2B5EF4-FFF2-40B4-BE49-F238E27FC236}">
                  <a16:creationId xmlns:a16="http://schemas.microsoft.com/office/drawing/2014/main" id="{F58CDB4C-A350-E73B-28F5-71147163B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1" name="Rectangle 1570">
              <a:extLst>
                <a:ext uri="{FF2B5EF4-FFF2-40B4-BE49-F238E27FC236}">
                  <a16:creationId xmlns:a16="http://schemas.microsoft.com/office/drawing/2014/main" id="{129464B4-1856-0983-3B79-5124F5582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CC60F1C5-AC1A-BF91-D8FD-A5ED79693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3" name="Rectangle 1572">
              <a:extLst>
                <a:ext uri="{FF2B5EF4-FFF2-40B4-BE49-F238E27FC236}">
                  <a16:creationId xmlns:a16="http://schemas.microsoft.com/office/drawing/2014/main" id="{F602211E-3E7C-1619-D786-5CC9C3196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4" name="Rectangle 1573">
              <a:extLst>
                <a:ext uri="{FF2B5EF4-FFF2-40B4-BE49-F238E27FC236}">
                  <a16:creationId xmlns:a16="http://schemas.microsoft.com/office/drawing/2014/main" id="{49CCDD76-CD79-138E-F265-00DDA34C4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84E6207A-EA11-5A87-C765-C5054326D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6" name="Rectangle 1575">
              <a:extLst>
                <a:ext uri="{FF2B5EF4-FFF2-40B4-BE49-F238E27FC236}">
                  <a16:creationId xmlns:a16="http://schemas.microsoft.com/office/drawing/2014/main" id="{45D86AD6-F9DA-479E-30B5-39301DFE1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7" name="Rectangle 1576">
              <a:extLst>
                <a:ext uri="{FF2B5EF4-FFF2-40B4-BE49-F238E27FC236}">
                  <a16:creationId xmlns:a16="http://schemas.microsoft.com/office/drawing/2014/main" id="{68780B56-A706-10D7-5A41-ABEF81E53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Rectangle 1577">
              <a:extLst>
                <a:ext uri="{FF2B5EF4-FFF2-40B4-BE49-F238E27FC236}">
                  <a16:creationId xmlns:a16="http://schemas.microsoft.com/office/drawing/2014/main" id="{6B35F9C8-D625-F889-96F5-9D32D3F3BD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9" name="Rectangle 1578">
              <a:extLst>
                <a:ext uri="{FF2B5EF4-FFF2-40B4-BE49-F238E27FC236}">
                  <a16:creationId xmlns:a16="http://schemas.microsoft.com/office/drawing/2014/main" id="{A59D1983-0B2D-FC68-156B-AF27345CE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Rectangle 1579">
              <a:extLst>
                <a:ext uri="{FF2B5EF4-FFF2-40B4-BE49-F238E27FC236}">
                  <a16:creationId xmlns:a16="http://schemas.microsoft.com/office/drawing/2014/main" id="{6D5F1812-ED4E-2C75-7A11-B30351362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Rectangle 1580">
              <a:extLst>
                <a:ext uri="{FF2B5EF4-FFF2-40B4-BE49-F238E27FC236}">
                  <a16:creationId xmlns:a16="http://schemas.microsoft.com/office/drawing/2014/main" id="{EED58D22-8BF9-9221-D15E-072F19849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2" name="Rectangle 1581">
              <a:extLst>
                <a:ext uri="{FF2B5EF4-FFF2-40B4-BE49-F238E27FC236}">
                  <a16:creationId xmlns:a16="http://schemas.microsoft.com/office/drawing/2014/main" id="{10F3D87A-A131-54DE-1F07-B1D4FF088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3" name="Rectangle 1582">
              <a:extLst>
                <a:ext uri="{FF2B5EF4-FFF2-40B4-BE49-F238E27FC236}">
                  <a16:creationId xmlns:a16="http://schemas.microsoft.com/office/drawing/2014/main" id="{CC6E70BF-CE8E-3BFE-3B0D-701A7ACB7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4" name="Rectangle 1583">
              <a:extLst>
                <a:ext uri="{FF2B5EF4-FFF2-40B4-BE49-F238E27FC236}">
                  <a16:creationId xmlns:a16="http://schemas.microsoft.com/office/drawing/2014/main" id="{154798F8-FA27-9B76-BBB1-24DD46DD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5" name="Rectangle 1584">
              <a:extLst>
                <a:ext uri="{FF2B5EF4-FFF2-40B4-BE49-F238E27FC236}">
                  <a16:creationId xmlns:a16="http://schemas.microsoft.com/office/drawing/2014/main" id="{0B1DC210-FBF1-1EBE-B1C4-EE22433CA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6" name="Rectangle 1585">
              <a:extLst>
                <a:ext uri="{FF2B5EF4-FFF2-40B4-BE49-F238E27FC236}">
                  <a16:creationId xmlns:a16="http://schemas.microsoft.com/office/drawing/2014/main" id="{1587669D-B601-9498-8C56-EA2FFAC73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7" name="Rectangle 1586">
              <a:extLst>
                <a:ext uri="{FF2B5EF4-FFF2-40B4-BE49-F238E27FC236}">
                  <a16:creationId xmlns:a16="http://schemas.microsoft.com/office/drawing/2014/main" id="{CAB7792F-D076-CB4E-D93B-734E840AF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82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90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475E5-56F3-1F5F-0841-A31FA6053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F90CBB-898A-80D9-36B1-94BC0BD21BA6}"/>
              </a:ext>
            </a:extLst>
          </p:cNvPr>
          <p:cNvGrpSpPr/>
          <p:nvPr/>
        </p:nvGrpSpPr>
        <p:grpSpPr>
          <a:xfrm>
            <a:off x="123825" y="114629"/>
            <a:ext cx="2194560" cy="6628741"/>
            <a:chOff x="123825" y="114629"/>
            <a:chExt cx="2194560" cy="6628741"/>
          </a:xfrm>
        </p:grpSpPr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405EF642-1182-678C-821C-686E30F2A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191C6711-5F9A-C080-09BB-9D67F0063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C7B379AF-1B02-CCC7-72AA-D48CC206C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97E2DFD0-B183-EAC6-7114-D25EF3FDA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A823B826-C65E-9C1C-9D66-7996A1C9F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4D72953C-9C3F-FD0C-2EB3-BC0DC859A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B690DC73-0EF1-5DE8-C3A0-66AD2F67D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E0FDA468-9753-661E-1282-189626526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FB3AC1E2-25B9-E5DD-FD2C-C15E05A4F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F7DE3C0A-8C4B-C649-672C-AAE3EC72C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7BFE2CBA-B161-EF5C-6431-B31F70428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810157D3-1D04-66F8-BEB9-23EBCF933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095D7CF9-9DBC-70EC-3CDA-54046EFA23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13FE4D01-ACD5-B0D8-F5B9-EB2176662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644AF714-1F00-FFCE-DBB7-6420AC059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D01E0E94-454E-6EE2-4E77-8F8D2988C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706F36C6-356C-47F0-6026-9B7D59E01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C6D1ED17-8238-0AF1-AA93-8F21E09B7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EE3A8225-7FCA-A0E0-0888-139697C89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65B235E1-3CB0-73A9-079C-F193C6D6E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5A3FAD11-2A42-F4FC-FCC9-85DA02910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ABCCA227-2DA3-E446-ADBC-732B53823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D6F333A8-75BC-4A42-5227-E34B5E164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732EB327-3BFF-4679-C513-5624ACB49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1BDD8F9F-7DCC-1565-C661-6CE36AFC7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EB5A6452-83A3-F761-ABA7-BCF56D7EDD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64922DD7-E52E-8B35-3770-9763DA44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28BD83A-BBE5-2400-FF77-F1D610481B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416C0450-5E0B-C4DE-C1F8-0BFF1C420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89E1E48E-3848-AA10-234D-855ED5420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DB3AEE00-6D05-34BC-EFDE-0735312D9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96F4C3D5-DEA6-1851-2E42-E1D6BCADA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EAB1E73B-208B-133C-73D9-C3F95F9C1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58633E45-D92B-DA28-3EB8-9B2932DD7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177D9AF6-F3D8-4BB8-46B5-39175EC78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4F286360-7D09-61A0-D9AF-C127E8A2B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BBCBA4E8-80A0-C335-C752-F5AEF5012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8E4B9C63-D1E6-F83A-B61B-008B9312A5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E58D3E71-BE31-4E26-3322-8C46F966E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61B092CC-9872-B8FA-CDC7-8FAD43B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22380DC2-3BAD-1E42-364E-F40F083E6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552311B-80CF-9F91-301C-059A2DA5B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FE2863C3-356B-B624-EA77-13182D3E4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599C9708-A0D3-BC3A-A9CF-FB1FC0C6F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828FF03E-D6EC-9255-C318-6B9562695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C4FDE37D-02D2-F0FD-7B42-AB704FD84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02D91E0D-D09F-ACEA-1BB3-9EA5DCE3B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A89DFEE0-C878-A447-DE44-7B4DD5A03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57D48EB1-5EBB-B822-C42D-1E9E75939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47C35522-5969-D058-7A47-DB001896E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D7FEFF0E-2AF9-613B-4312-3E00F00B5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FA3036D-1208-11B6-9913-4D239EA8D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EA018E7C-76D1-1A3C-AA53-1A9B1C0E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C04AB47F-A4F2-F8F8-4E43-41EF2E42F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F21FACED-86D2-79D4-A7A8-77EAE09EF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E19AF73C-8A85-061A-1C12-D77E2E35F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2684F860-FAC3-C3AE-709B-5A8530D0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3D215E27-A525-561A-2A58-29A9BC933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87366DDB-F251-722B-DBE8-2EBB5E6B6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F1D105AA-D4B0-2E76-1693-D8B426A67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7DBD116-18E0-A32E-489A-17CF57689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EBEAA206-5F9E-CCF5-7334-9C2F5CB40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7CCE6DA2-F732-1D54-3513-93CF4B27B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869C085B-9FD9-E849-F335-39AE9D43B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55E5F3C-26BC-82FD-40D5-5E775F5E8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8B42A04-5AFF-FE0F-198B-B9FACFC3E6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DF9AA935-E8F7-9887-840F-804BF116B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16E31AA7-9E2A-3C68-4EE2-474DCA66B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3AB7DB44-4E6D-120A-FEAE-E869A504B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98E4C21-98C4-DD21-C3F9-E60A9528B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98F130C3-29D2-F144-FCF0-E7FB46E1F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F7543E98-61F4-88F5-19DF-FC9B5BB50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92E04BE7-953F-D240-7CCD-9DAF80F34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F4B628AE-041B-E980-DAE6-5D7A61814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7F1758-22D9-087C-E43F-99BF2BD63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0DFE36D8-8770-32CB-D99B-AECED90C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4E8B688C-6ACE-6926-C0A5-570F00134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578E1892-BD5D-8527-95FD-11BF22397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D9E33674-D826-315D-EEE5-4E1C8C09F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5E885182-AAD8-A8B5-53F7-207C11D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AC384379-6BE9-4D91-4035-015F336D16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36D12C35-04BD-6A66-4C1E-E574B812E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A7B8E470-53D3-4C2B-F80B-0734D3F9C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D6592F1-98C9-B344-EE9E-40D639FB4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95668493-C720-347A-1E30-D64FD280EA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5776E7E-D208-9E90-BDEB-219E31F2F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7314DF6E-C4D5-B5AB-AD45-417F79F0D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157D9203-68E1-5D6E-8D1D-49D88B2C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845018D9-AC14-DBAA-04F3-18BEAD06D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1FF953A8-E32B-8236-01CB-BB7DB7142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673CF7C-13D1-42CC-7ECF-51F0440E9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DD5E149E-82B1-42C8-2BC9-6586F676A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272C5FBE-CBD9-5C55-2848-FCCBC0703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ECA15A5B-5B91-C50B-8670-D12A6B419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D24A6BC-6BD3-2F1B-C0E8-3ED2087A4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B8361516-BC35-4A0B-01AF-64F2DCB9B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C6DD20AE-EA25-2EFF-ED3D-2B04EC48C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A587F861-36DA-F1A1-5654-254C68199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AC8E3FBD-016D-3F52-566D-053453260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6BDBF848-52CC-BD26-D313-D47510C95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D398525-9921-8673-07BB-B181AC283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192727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16E89F6D-C9F5-9B27-E9B2-3DA30B5101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50285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1FA594D-18A4-4CE5-0FC1-0F34C43A8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674CEDDB-4FC3-A985-4BCC-A27EE8E99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4D74753D-396D-547C-36BD-CAA4E91A9E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6D461B83-AE02-F931-4CA6-06CD81627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D5420D90-451E-FD55-8D5B-CBD3380AB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CBFEFD52-782A-4FAD-5C49-7362CF938C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86992433-E90E-2010-BE44-D2962BC2D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340726F-E35F-F475-F70A-2FE34702A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CE8AB031-5B7E-6D72-B761-4E7CB75C4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49937D9-2C58-B74E-2924-826FBD4F4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C678A1E-76ED-3846-6FCE-64AD325EA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FDBEC982-6B69-429F-66FC-4D69893C0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E91158B8-5BE3-FFE5-D54F-50995F55C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5461D395-B218-011A-8DB7-0730DA0B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C7646C4F-BF71-2410-9A13-C30D8A67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9EC4DD41-9800-EEED-4B2E-F684932ED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9302D52E-D1C3-2B3E-68A5-9DB64E8AD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09FC4CFB-7582-C316-4115-9DDE2C9AF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E1C9F022-4CA9-90C2-2336-736C05A1F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B20352EE-E55A-9967-ACD3-4FB6C61A5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22C391D2-64C2-1FDE-49F6-2A843CD1E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D7F1FA2E-FA58-B18E-0FBA-C92906C2C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A78C1F8E-7C70-2C5B-07C1-2296CE073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C4DBFD08-0BC9-EB08-81C0-D263B72F0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459B7D4B-1EE9-6A9C-FC58-CE8C20B713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6BFCBF80-31B9-663D-F711-F793EFD97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00C2934B-5F0C-B0D9-9F3C-AA59B7EBF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E24CD89E-2E0A-52D7-1141-EDAFE29A3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2BEA1523-6CE0-96B6-0892-B205FE4F7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649299DA-7C21-F1EE-4B12-F8328F7E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69E157E3-EB9B-1EE4-3343-B17E24D60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80D3318-27D6-CB9A-2FA0-55ACD51B1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447C9D13-A41E-1A69-16EC-E4050B852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6A321E0A-C3DD-00B3-377B-9C62616F4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0369AE95-2975-3BA7-69DC-FB0DF09EF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B30BD21B-33AB-69EF-28B8-1F5522A89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F6121644-ED23-D71D-7EDB-2BA315351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E8910560-D7BA-4D90-D780-E67ED9C6F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7A8FA886-591E-6DDE-7B48-FE26481EF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EC1CB297-9DA2-9FBE-531E-0D989201C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C387A68A-52D8-A966-EB9C-D76FD461E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C97A430-32BD-A706-23AA-E84D5D9FE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AD235640-0F53-5CAE-EF3C-B1F547EA7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97EEDAA-DE99-346D-2E51-1CD9A3B29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C88F45A1-3B79-A933-5D40-106041D47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9" name="Group 1488">
            <a:extLst>
              <a:ext uri="{FF2B5EF4-FFF2-40B4-BE49-F238E27FC236}">
                <a16:creationId xmlns:a16="http://schemas.microsoft.com/office/drawing/2014/main" id="{FB00BD57-DB13-B9D3-CF14-88A8992BE450}"/>
              </a:ext>
            </a:extLst>
          </p:cNvPr>
          <p:cNvGrpSpPr/>
          <p:nvPr/>
        </p:nvGrpSpPr>
        <p:grpSpPr>
          <a:xfrm>
            <a:off x="2371725" y="114629"/>
            <a:ext cx="2194560" cy="6628741"/>
            <a:chOff x="123825" y="114629"/>
            <a:chExt cx="2194560" cy="6628741"/>
          </a:xfrm>
        </p:grpSpPr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CDEE93AD-5385-BA72-0EA6-541507188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4D50ADD5-E04B-A6B8-B3F9-FD8EF682E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46E4BEE3-7158-4C47-0518-60269D6B2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3" name="Rectangle 1492">
              <a:extLst>
                <a:ext uri="{FF2B5EF4-FFF2-40B4-BE49-F238E27FC236}">
                  <a16:creationId xmlns:a16="http://schemas.microsoft.com/office/drawing/2014/main" id="{01505B2D-EF2C-586C-8B98-0C12CF9E8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4" name="Rectangle 1493">
              <a:extLst>
                <a:ext uri="{FF2B5EF4-FFF2-40B4-BE49-F238E27FC236}">
                  <a16:creationId xmlns:a16="http://schemas.microsoft.com/office/drawing/2014/main" id="{E908705B-6F69-C728-6C72-E0F2B8613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5" name="Rectangle 1494">
              <a:extLst>
                <a:ext uri="{FF2B5EF4-FFF2-40B4-BE49-F238E27FC236}">
                  <a16:creationId xmlns:a16="http://schemas.microsoft.com/office/drawing/2014/main" id="{FB363F5E-F3DC-C3A2-3941-33077BE19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2FF23B15-021E-50A0-D945-32EFE7D8F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7" name="Rectangle 1496">
              <a:extLst>
                <a:ext uri="{FF2B5EF4-FFF2-40B4-BE49-F238E27FC236}">
                  <a16:creationId xmlns:a16="http://schemas.microsoft.com/office/drawing/2014/main" id="{5760BFBF-BD40-B2D3-FBDD-A7999B7857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8" name="Rectangle 1497">
              <a:extLst>
                <a:ext uri="{FF2B5EF4-FFF2-40B4-BE49-F238E27FC236}">
                  <a16:creationId xmlns:a16="http://schemas.microsoft.com/office/drawing/2014/main" id="{778ABEC9-9EE7-37A0-401F-2A2260DA4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9" name="Rectangle 1498">
              <a:extLst>
                <a:ext uri="{FF2B5EF4-FFF2-40B4-BE49-F238E27FC236}">
                  <a16:creationId xmlns:a16="http://schemas.microsoft.com/office/drawing/2014/main" id="{55877971-9A57-5DC1-8232-0E50413B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B445BE5A-43D5-F075-E2FE-DF5265A94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Rectangle 1500">
              <a:extLst>
                <a:ext uri="{FF2B5EF4-FFF2-40B4-BE49-F238E27FC236}">
                  <a16:creationId xmlns:a16="http://schemas.microsoft.com/office/drawing/2014/main" id="{95C44CF5-0D3A-D6C1-A7CF-8C59F2002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A27E38D5-0864-36F5-6741-FC29983B58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EA448A0D-3F20-6F94-08AB-D6D9A4B8F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D4881767-5D40-452C-1FEE-CAFF82B68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069407FD-6346-3FB3-A66B-483E5F8A9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E8F46754-ACD1-05EA-0F12-E46CB5BA5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7" name="Rectangle 1506">
              <a:extLst>
                <a:ext uri="{FF2B5EF4-FFF2-40B4-BE49-F238E27FC236}">
                  <a16:creationId xmlns:a16="http://schemas.microsoft.com/office/drawing/2014/main" id="{9BE88D16-61D6-E327-3F4E-8F880CEDE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A2EAB3DE-DBA2-99F0-CAFC-FEEF60D79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9" name="Rectangle 1508">
              <a:extLst>
                <a:ext uri="{FF2B5EF4-FFF2-40B4-BE49-F238E27FC236}">
                  <a16:creationId xmlns:a16="http://schemas.microsoft.com/office/drawing/2014/main" id="{E0A4B593-ECDF-8881-71B6-673E15A48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E9C4953E-4B3B-8D25-99E0-53BF189CD4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48EC9C4E-A559-5516-7B49-1700BF767F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36801840-447B-15D3-9217-5A3A2ACDB6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CBC95007-821C-DC6F-44C9-DA37CB220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85DAE2A0-773D-36FD-03FC-C5AADB93D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7BBB01E4-584E-DE0D-FDC4-BBBA955CC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EB01365-704E-EB9F-DAF8-F9A8F28EE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2DE24E5A-8B5A-1D8D-AF3C-1045A8430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A0D4B76F-9954-21F0-035D-6C5934094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9" name="Rectangle 1518">
              <a:extLst>
                <a:ext uri="{FF2B5EF4-FFF2-40B4-BE49-F238E27FC236}">
                  <a16:creationId xmlns:a16="http://schemas.microsoft.com/office/drawing/2014/main" id="{8928BDBE-6AFC-30EF-248F-CB8F6F6308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Rectangle 1519">
              <a:extLst>
                <a:ext uri="{FF2B5EF4-FFF2-40B4-BE49-F238E27FC236}">
                  <a16:creationId xmlns:a16="http://schemas.microsoft.com/office/drawing/2014/main" id="{D3FBAB9C-FEC0-ACDB-90F2-4ED0DE361E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09421955-1DDB-12E6-5DBA-E90F2BE87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AA41953E-198E-4193-C72F-5E4EE83C7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Rectangle 1522">
              <a:extLst>
                <a:ext uri="{FF2B5EF4-FFF2-40B4-BE49-F238E27FC236}">
                  <a16:creationId xmlns:a16="http://schemas.microsoft.com/office/drawing/2014/main" id="{19782DA5-B1A5-3B58-AAD0-74089AB51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C4DABB01-C516-61BA-3B13-90B5D58FA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5" name="Rectangle 1524">
              <a:extLst>
                <a:ext uri="{FF2B5EF4-FFF2-40B4-BE49-F238E27FC236}">
                  <a16:creationId xmlns:a16="http://schemas.microsoft.com/office/drawing/2014/main" id="{231B9A18-F3F5-AE02-5D4D-B38053E22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6" name="Rectangle 1525">
              <a:extLst>
                <a:ext uri="{FF2B5EF4-FFF2-40B4-BE49-F238E27FC236}">
                  <a16:creationId xmlns:a16="http://schemas.microsoft.com/office/drawing/2014/main" id="{F0BE337F-3DFE-42D4-C64C-2BC106204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7" name="Rectangle 1526">
              <a:extLst>
                <a:ext uri="{FF2B5EF4-FFF2-40B4-BE49-F238E27FC236}">
                  <a16:creationId xmlns:a16="http://schemas.microsoft.com/office/drawing/2014/main" id="{20B36F63-78F2-C4F8-01F1-8AE9BE360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9948AB85-FB77-902E-E3DE-61958D7286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9BEB21F0-BEE4-1759-CA19-75892362F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5D1DEEE1-7924-0CF4-9D95-F21CA99C4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1" name="Rectangle 1530">
              <a:extLst>
                <a:ext uri="{FF2B5EF4-FFF2-40B4-BE49-F238E27FC236}">
                  <a16:creationId xmlns:a16="http://schemas.microsoft.com/office/drawing/2014/main" id="{653E4CFB-8C0F-B10B-6333-342FD2626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B21CA9BC-904D-541F-28B9-7C54F9D0D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7A42F813-F680-2AF6-1E24-2351131AF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4D2296E1-2B2A-E0DC-8FC2-054CC0604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D3F7AAC6-2EE8-C795-3A54-8F68795F2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1A30BB8D-54AE-DA2C-C0CB-0FAE06067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42710A14-8B16-7FF5-C880-623D11831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Rectangle 1537">
              <a:extLst>
                <a:ext uri="{FF2B5EF4-FFF2-40B4-BE49-F238E27FC236}">
                  <a16:creationId xmlns:a16="http://schemas.microsoft.com/office/drawing/2014/main" id="{9DA888E1-EB9C-DF4E-3C3E-29BBA9B7F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>
              <a:extLst>
                <a:ext uri="{FF2B5EF4-FFF2-40B4-BE49-F238E27FC236}">
                  <a16:creationId xmlns:a16="http://schemas.microsoft.com/office/drawing/2014/main" id="{B6A493F4-C5A8-828D-A776-F3A12FB2B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Rectangle 1539">
              <a:extLst>
                <a:ext uri="{FF2B5EF4-FFF2-40B4-BE49-F238E27FC236}">
                  <a16:creationId xmlns:a16="http://schemas.microsoft.com/office/drawing/2014/main" id="{BD16AB35-17EF-0BDC-5946-EFDE1ADAC0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Rectangle 1540">
              <a:extLst>
                <a:ext uri="{FF2B5EF4-FFF2-40B4-BE49-F238E27FC236}">
                  <a16:creationId xmlns:a16="http://schemas.microsoft.com/office/drawing/2014/main" id="{1B6E272B-2E00-5577-155E-4087B95D1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>
              <a:extLst>
                <a:ext uri="{FF2B5EF4-FFF2-40B4-BE49-F238E27FC236}">
                  <a16:creationId xmlns:a16="http://schemas.microsoft.com/office/drawing/2014/main" id="{81F806BF-0889-C44A-B0E6-57523497F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Rectangle 1542">
              <a:extLst>
                <a:ext uri="{FF2B5EF4-FFF2-40B4-BE49-F238E27FC236}">
                  <a16:creationId xmlns:a16="http://schemas.microsoft.com/office/drawing/2014/main" id="{FF19E2BD-9289-3428-8EEA-FFFC66399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4361C51C-1E89-779D-2CAE-32BF952C8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D1965D7D-F075-E676-F56F-030612942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E8D33DFF-D141-7DDD-C5A2-07BC5846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731719CA-D297-8038-CE28-5BD48A78F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8" name="Rectangle 1547">
              <a:extLst>
                <a:ext uri="{FF2B5EF4-FFF2-40B4-BE49-F238E27FC236}">
                  <a16:creationId xmlns:a16="http://schemas.microsoft.com/office/drawing/2014/main" id="{C0AE7A16-6B1C-76CD-856C-718B2A741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9" name="Rectangle 1548">
              <a:extLst>
                <a:ext uri="{FF2B5EF4-FFF2-40B4-BE49-F238E27FC236}">
                  <a16:creationId xmlns:a16="http://schemas.microsoft.com/office/drawing/2014/main" id="{D857E639-59C7-1B45-3B71-BB72A7C6B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Rectangle 1549">
              <a:extLst>
                <a:ext uri="{FF2B5EF4-FFF2-40B4-BE49-F238E27FC236}">
                  <a16:creationId xmlns:a16="http://schemas.microsoft.com/office/drawing/2014/main" id="{DA9E3695-3B0C-B384-B396-4CA3EE24F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>
              <a:extLst>
                <a:ext uri="{FF2B5EF4-FFF2-40B4-BE49-F238E27FC236}">
                  <a16:creationId xmlns:a16="http://schemas.microsoft.com/office/drawing/2014/main" id="{02B4091D-273D-ED85-7710-E10E5D7C0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Rectangle 1551">
              <a:extLst>
                <a:ext uri="{FF2B5EF4-FFF2-40B4-BE49-F238E27FC236}">
                  <a16:creationId xmlns:a16="http://schemas.microsoft.com/office/drawing/2014/main" id="{940BDF38-77A6-131D-3854-1124467C6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 1552">
              <a:extLst>
                <a:ext uri="{FF2B5EF4-FFF2-40B4-BE49-F238E27FC236}">
                  <a16:creationId xmlns:a16="http://schemas.microsoft.com/office/drawing/2014/main" id="{B1A89119-378B-DBE9-C901-DDC55F344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43347158-FCC5-2280-BBE0-AB7B556B7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339F9F80-5237-1B56-FB66-EDF12459E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Rectangle 1555">
              <a:extLst>
                <a:ext uri="{FF2B5EF4-FFF2-40B4-BE49-F238E27FC236}">
                  <a16:creationId xmlns:a16="http://schemas.microsoft.com/office/drawing/2014/main" id="{DBA4973A-F901-3A72-E323-D2CAAD7B1D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>
              <a:extLst>
                <a:ext uri="{FF2B5EF4-FFF2-40B4-BE49-F238E27FC236}">
                  <a16:creationId xmlns:a16="http://schemas.microsoft.com/office/drawing/2014/main" id="{DDD593B8-B090-85CF-DC38-9E94229F2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8" name="Rectangle 1557">
              <a:extLst>
                <a:ext uri="{FF2B5EF4-FFF2-40B4-BE49-F238E27FC236}">
                  <a16:creationId xmlns:a16="http://schemas.microsoft.com/office/drawing/2014/main" id="{9BE4A7A9-C7E7-FE00-7C6A-E88EFFDF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9" name="Rectangle 1558">
              <a:extLst>
                <a:ext uri="{FF2B5EF4-FFF2-40B4-BE49-F238E27FC236}">
                  <a16:creationId xmlns:a16="http://schemas.microsoft.com/office/drawing/2014/main" id="{431E7B5E-69A4-9812-C338-F698DD47B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0" name="Rectangle 1559">
              <a:extLst>
                <a:ext uri="{FF2B5EF4-FFF2-40B4-BE49-F238E27FC236}">
                  <a16:creationId xmlns:a16="http://schemas.microsoft.com/office/drawing/2014/main" id="{962164F0-7EDB-B9DE-7CAF-90AEAE8AA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1" name="Rectangle 1560">
              <a:extLst>
                <a:ext uri="{FF2B5EF4-FFF2-40B4-BE49-F238E27FC236}">
                  <a16:creationId xmlns:a16="http://schemas.microsoft.com/office/drawing/2014/main" id="{B5317649-37D1-388E-89E5-6465BC775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2" name="Rectangle 1561">
              <a:extLst>
                <a:ext uri="{FF2B5EF4-FFF2-40B4-BE49-F238E27FC236}">
                  <a16:creationId xmlns:a16="http://schemas.microsoft.com/office/drawing/2014/main" id="{88BDC36C-D06F-A16D-E061-876E551C07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3" name="Rectangle 1562">
              <a:extLst>
                <a:ext uri="{FF2B5EF4-FFF2-40B4-BE49-F238E27FC236}">
                  <a16:creationId xmlns:a16="http://schemas.microsoft.com/office/drawing/2014/main" id="{A10D8A4A-FDB0-3396-7466-87E0FEEE2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8E221303-84B8-C22F-0803-C1B576FCC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3CBDE6CD-A101-5EBB-4FC9-373CC939A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7DE4EE4E-723A-BF70-263E-0030BE9B9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422868EA-BF9F-08A7-9E33-14D61B74D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41B9B27C-5B94-7445-3734-DA5F6D991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9" name="Rectangle 1568">
              <a:extLst>
                <a:ext uri="{FF2B5EF4-FFF2-40B4-BE49-F238E27FC236}">
                  <a16:creationId xmlns:a16="http://schemas.microsoft.com/office/drawing/2014/main" id="{EABC440B-72B0-0EAF-0F99-9F433B068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0" name="Rectangle 1569">
              <a:extLst>
                <a:ext uri="{FF2B5EF4-FFF2-40B4-BE49-F238E27FC236}">
                  <a16:creationId xmlns:a16="http://schemas.microsoft.com/office/drawing/2014/main" id="{248B77D1-483B-7F5A-57F7-B53A20874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1" name="Rectangle 1570">
              <a:extLst>
                <a:ext uri="{FF2B5EF4-FFF2-40B4-BE49-F238E27FC236}">
                  <a16:creationId xmlns:a16="http://schemas.microsoft.com/office/drawing/2014/main" id="{949D6EA6-CF94-2280-F4B9-6BFFB511A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CA76BE58-88AD-49C8-73FF-71B2F275D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3" name="Rectangle 1572">
              <a:extLst>
                <a:ext uri="{FF2B5EF4-FFF2-40B4-BE49-F238E27FC236}">
                  <a16:creationId xmlns:a16="http://schemas.microsoft.com/office/drawing/2014/main" id="{0DC3CD15-963B-D4FB-4269-B99B35C2A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4" name="Rectangle 1573">
              <a:extLst>
                <a:ext uri="{FF2B5EF4-FFF2-40B4-BE49-F238E27FC236}">
                  <a16:creationId xmlns:a16="http://schemas.microsoft.com/office/drawing/2014/main" id="{C4766408-567A-253E-BE80-D2DA6A58C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D57C836A-2CAF-C855-EB58-B92AA34C4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6" name="Rectangle 1575">
              <a:extLst>
                <a:ext uri="{FF2B5EF4-FFF2-40B4-BE49-F238E27FC236}">
                  <a16:creationId xmlns:a16="http://schemas.microsoft.com/office/drawing/2014/main" id="{582593C3-489C-0F56-D083-38C12DF39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7" name="Rectangle 1576">
              <a:extLst>
                <a:ext uri="{FF2B5EF4-FFF2-40B4-BE49-F238E27FC236}">
                  <a16:creationId xmlns:a16="http://schemas.microsoft.com/office/drawing/2014/main" id="{DBA7FD33-0A73-C037-E026-EF5BEABB7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Rectangle 1577">
              <a:extLst>
                <a:ext uri="{FF2B5EF4-FFF2-40B4-BE49-F238E27FC236}">
                  <a16:creationId xmlns:a16="http://schemas.microsoft.com/office/drawing/2014/main" id="{81490E21-A093-25CD-4296-877EEEE4D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9" name="Rectangle 1578">
              <a:extLst>
                <a:ext uri="{FF2B5EF4-FFF2-40B4-BE49-F238E27FC236}">
                  <a16:creationId xmlns:a16="http://schemas.microsoft.com/office/drawing/2014/main" id="{16756170-D42B-BE4B-62C5-126942373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Rectangle 1579">
              <a:extLst>
                <a:ext uri="{FF2B5EF4-FFF2-40B4-BE49-F238E27FC236}">
                  <a16:creationId xmlns:a16="http://schemas.microsoft.com/office/drawing/2014/main" id="{2F6BFD69-94D2-A1A4-8574-598714D24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Rectangle 1580">
              <a:extLst>
                <a:ext uri="{FF2B5EF4-FFF2-40B4-BE49-F238E27FC236}">
                  <a16:creationId xmlns:a16="http://schemas.microsoft.com/office/drawing/2014/main" id="{D81BAAC6-35F1-107A-13B6-803A8F4F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2" name="Rectangle 1581">
              <a:extLst>
                <a:ext uri="{FF2B5EF4-FFF2-40B4-BE49-F238E27FC236}">
                  <a16:creationId xmlns:a16="http://schemas.microsoft.com/office/drawing/2014/main" id="{847258AA-6F77-0145-6780-E83DF853D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3" name="Rectangle 1582">
              <a:extLst>
                <a:ext uri="{FF2B5EF4-FFF2-40B4-BE49-F238E27FC236}">
                  <a16:creationId xmlns:a16="http://schemas.microsoft.com/office/drawing/2014/main" id="{00E121F9-0ACC-5CFE-7E81-303DC6E75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4" name="Rectangle 1583">
              <a:extLst>
                <a:ext uri="{FF2B5EF4-FFF2-40B4-BE49-F238E27FC236}">
                  <a16:creationId xmlns:a16="http://schemas.microsoft.com/office/drawing/2014/main" id="{8C7C3399-7C04-5D92-28E3-8580147A5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5" name="Rectangle 1584">
              <a:extLst>
                <a:ext uri="{FF2B5EF4-FFF2-40B4-BE49-F238E27FC236}">
                  <a16:creationId xmlns:a16="http://schemas.microsoft.com/office/drawing/2014/main" id="{F7183BDC-A7DD-5D66-204D-4A8E5F05A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6" name="Rectangle 1585">
              <a:extLst>
                <a:ext uri="{FF2B5EF4-FFF2-40B4-BE49-F238E27FC236}">
                  <a16:creationId xmlns:a16="http://schemas.microsoft.com/office/drawing/2014/main" id="{1D5FBBE2-F13E-FD9C-B073-99A4B02A0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7" name="Rectangle 1586">
              <a:extLst>
                <a:ext uri="{FF2B5EF4-FFF2-40B4-BE49-F238E27FC236}">
                  <a16:creationId xmlns:a16="http://schemas.microsoft.com/office/drawing/2014/main" id="{A49A8A59-4327-3FE3-F944-FD4E65F58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8" name="Rectangle 1587">
              <a:extLst>
                <a:ext uri="{FF2B5EF4-FFF2-40B4-BE49-F238E27FC236}">
                  <a16:creationId xmlns:a16="http://schemas.microsoft.com/office/drawing/2014/main" id="{48A3D89E-D348-8AC9-5E59-CBAB82554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9" name="Rectangle 1588">
              <a:extLst>
                <a:ext uri="{FF2B5EF4-FFF2-40B4-BE49-F238E27FC236}">
                  <a16:creationId xmlns:a16="http://schemas.microsoft.com/office/drawing/2014/main" id="{DE7E0701-3225-EC79-80B2-B122630B3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0" name="Rectangle 1589">
              <a:extLst>
                <a:ext uri="{FF2B5EF4-FFF2-40B4-BE49-F238E27FC236}">
                  <a16:creationId xmlns:a16="http://schemas.microsoft.com/office/drawing/2014/main" id="{041BDBA9-2302-863F-2BC6-92CEAAB97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192727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1" name="Rectangle 1590">
              <a:extLst>
                <a:ext uri="{FF2B5EF4-FFF2-40B4-BE49-F238E27FC236}">
                  <a16:creationId xmlns:a16="http://schemas.microsoft.com/office/drawing/2014/main" id="{8EBCAEA2-85D4-2DA1-B422-BC359374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50285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2" name="Rectangle 1591">
              <a:extLst>
                <a:ext uri="{FF2B5EF4-FFF2-40B4-BE49-F238E27FC236}">
                  <a16:creationId xmlns:a16="http://schemas.microsoft.com/office/drawing/2014/main" id="{82E440A4-E6CD-5439-09C8-ADA44127E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3" name="Rectangle 1592">
              <a:extLst>
                <a:ext uri="{FF2B5EF4-FFF2-40B4-BE49-F238E27FC236}">
                  <a16:creationId xmlns:a16="http://schemas.microsoft.com/office/drawing/2014/main" id="{FE705EC9-5C7E-1FA0-CF22-99F96B2CE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4" name="Rectangle 1593">
              <a:extLst>
                <a:ext uri="{FF2B5EF4-FFF2-40B4-BE49-F238E27FC236}">
                  <a16:creationId xmlns:a16="http://schemas.microsoft.com/office/drawing/2014/main" id="{F5F28FE2-5E7A-4ED5-2A07-543F5E00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5" name="Rectangle 1594">
              <a:extLst>
                <a:ext uri="{FF2B5EF4-FFF2-40B4-BE49-F238E27FC236}">
                  <a16:creationId xmlns:a16="http://schemas.microsoft.com/office/drawing/2014/main" id="{C7F26513-046F-D4F1-A4C4-EE5CFBCA0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6" name="Rectangle 1595">
              <a:extLst>
                <a:ext uri="{FF2B5EF4-FFF2-40B4-BE49-F238E27FC236}">
                  <a16:creationId xmlns:a16="http://schemas.microsoft.com/office/drawing/2014/main" id="{9FB12ED9-ED0B-8D26-F5D8-7AFF4D9E0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Rectangle 1596">
              <a:extLst>
                <a:ext uri="{FF2B5EF4-FFF2-40B4-BE49-F238E27FC236}">
                  <a16:creationId xmlns:a16="http://schemas.microsoft.com/office/drawing/2014/main" id="{6E282D4E-D326-41BD-B197-7C3011E1B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Rectangle 1597">
              <a:extLst>
                <a:ext uri="{FF2B5EF4-FFF2-40B4-BE49-F238E27FC236}">
                  <a16:creationId xmlns:a16="http://schemas.microsoft.com/office/drawing/2014/main" id="{42901364-DEF1-97DA-404F-9651804E5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ectangle 1598">
              <a:extLst>
                <a:ext uri="{FF2B5EF4-FFF2-40B4-BE49-F238E27FC236}">
                  <a16:creationId xmlns:a16="http://schemas.microsoft.com/office/drawing/2014/main" id="{D2A59F04-F8B2-E314-1CB8-51CE08499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Rectangle 1599">
              <a:extLst>
                <a:ext uri="{FF2B5EF4-FFF2-40B4-BE49-F238E27FC236}">
                  <a16:creationId xmlns:a16="http://schemas.microsoft.com/office/drawing/2014/main" id="{480F35D6-0595-7552-D891-7A6BDB991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Rectangle 1600">
              <a:extLst>
                <a:ext uri="{FF2B5EF4-FFF2-40B4-BE49-F238E27FC236}">
                  <a16:creationId xmlns:a16="http://schemas.microsoft.com/office/drawing/2014/main" id="{3DE0A757-C3E3-2B01-0CCB-E24C5A6DD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ectangle 1601">
              <a:extLst>
                <a:ext uri="{FF2B5EF4-FFF2-40B4-BE49-F238E27FC236}">
                  <a16:creationId xmlns:a16="http://schemas.microsoft.com/office/drawing/2014/main" id="{59208C5A-712B-29E1-E2F9-401F70CE8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3" name="Rectangle 1602">
              <a:extLst>
                <a:ext uri="{FF2B5EF4-FFF2-40B4-BE49-F238E27FC236}">
                  <a16:creationId xmlns:a16="http://schemas.microsoft.com/office/drawing/2014/main" id="{32FC289F-C25D-4A0E-9A97-EC20837C6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4" name="Rectangle 1603">
              <a:extLst>
                <a:ext uri="{FF2B5EF4-FFF2-40B4-BE49-F238E27FC236}">
                  <a16:creationId xmlns:a16="http://schemas.microsoft.com/office/drawing/2014/main" id="{E990F652-2384-4264-EE6E-7CD9AC16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5" name="Rectangle 1604">
              <a:extLst>
                <a:ext uri="{FF2B5EF4-FFF2-40B4-BE49-F238E27FC236}">
                  <a16:creationId xmlns:a16="http://schemas.microsoft.com/office/drawing/2014/main" id="{A546ED39-544A-BDE2-FBBC-5F081BA34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6" name="Rectangle 1605">
              <a:extLst>
                <a:ext uri="{FF2B5EF4-FFF2-40B4-BE49-F238E27FC236}">
                  <a16:creationId xmlns:a16="http://schemas.microsoft.com/office/drawing/2014/main" id="{4C3D4D7D-4D07-9D29-D3A0-432C8D4F1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7" name="Rectangle 1606">
              <a:extLst>
                <a:ext uri="{FF2B5EF4-FFF2-40B4-BE49-F238E27FC236}">
                  <a16:creationId xmlns:a16="http://schemas.microsoft.com/office/drawing/2014/main" id="{3BBF5D91-B0DD-7724-CD84-BE306D7816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8" name="Rectangle 1607">
              <a:extLst>
                <a:ext uri="{FF2B5EF4-FFF2-40B4-BE49-F238E27FC236}">
                  <a16:creationId xmlns:a16="http://schemas.microsoft.com/office/drawing/2014/main" id="{C971EEBA-5862-4FD6-D3E5-2D06CA5D4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9" name="Rectangle 1608">
              <a:extLst>
                <a:ext uri="{FF2B5EF4-FFF2-40B4-BE49-F238E27FC236}">
                  <a16:creationId xmlns:a16="http://schemas.microsoft.com/office/drawing/2014/main" id="{FDB313A4-363D-FD66-EC86-78FE2FD18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0" name="Rectangle 1609">
              <a:extLst>
                <a:ext uri="{FF2B5EF4-FFF2-40B4-BE49-F238E27FC236}">
                  <a16:creationId xmlns:a16="http://schemas.microsoft.com/office/drawing/2014/main" id="{6049848A-AAB1-4749-B217-5BD9FA29C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1" name="Rectangle 1610">
              <a:extLst>
                <a:ext uri="{FF2B5EF4-FFF2-40B4-BE49-F238E27FC236}">
                  <a16:creationId xmlns:a16="http://schemas.microsoft.com/office/drawing/2014/main" id="{14D21ACF-B1B9-0DC8-D8E7-BCE953F43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2" name="Rectangle 1611">
              <a:extLst>
                <a:ext uri="{FF2B5EF4-FFF2-40B4-BE49-F238E27FC236}">
                  <a16:creationId xmlns:a16="http://schemas.microsoft.com/office/drawing/2014/main" id="{FC4FC57F-EE83-A63E-C1CE-8E7AD3224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3" name="Rectangle 1612">
              <a:extLst>
                <a:ext uri="{FF2B5EF4-FFF2-40B4-BE49-F238E27FC236}">
                  <a16:creationId xmlns:a16="http://schemas.microsoft.com/office/drawing/2014/main" id="{7A7DEA44-1224-2FBE-E462-64A2B8FF1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4" name="Rectangle 1613">
              <a:extLst>
                <a:ext uri="{FF2B5EF4-FFF2-40B4-BE49-F238E27FC236}">
                  <a16:creationId xmlns:a16="http://schemas.microsoft.com/office/drawing/2014/main" id="{2842CA84-BDBA-925C-4BAF-D876AB2E2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5" name="Rectangle 1614">
              <a:extLst>
                <a:ext uri="{FF2B5EF4-FFF2-40B4-BE49-F238E27FC236}">
                  <a16:creationId xmlns:a16="http://schemas.microsoft.com/office/drawing/2014/main" id="{D8063052-CA4F-69C5-9636-7C80921CA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6" name="Rectangle 1615">
              <a:extLst>
                <a:ext uri="{FF2B5EF4-FFF2-40B4-BE49-F238E27FC236}">
                  <a16:creationId xmlns:a16="http://schemas.microsoft.com/office/drawing/2014/main" id="{981F9265-3C03-AA1E-9AA7-9B1864E0F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>
              <a:extLst>
                <a:ext uri="{FF2B5EF4-FFF2-40B4-BE49-F238E27FC236}">
                  <a16:creationId xmlns:a16="http://schemas.microsoft.com/office/drawing/2014/main" id="{EBF25E02-F231-65CD-5482-2A5935F67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8" name="Rectangle 1617">
              <a:extLst>
                <a:ext uri="{FF2B5EF4-FFF2-40B4-BE49-F238E27FC236}">
                  <a16:creationId xmlns:a16="http://schemas.microsoft.com/office/drawing/2014/main" id="{C88A90C2-3B45-343A-9796-FACCAC39F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9" name="Rectangle 1618">
              <a:extLst>
                <a:ext uri="{FF2B5EF4-FFF2-40B4-BE49-F238E27FC236}">
                  <a16:creationId xmlns:a16="http://schemas.microsoft.com/office/drawing/2014/main" id="{22F41050-3060-620A-D64E-C02BA25E3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0" name="Rectangle 1619">
              <a:extLst>
                <a:ext uri="{FF2B5EF4-FFF2-40B4-BE49-F238E27FC236}">
                  <a16:creationId xmlns:a16="http://schemas.microsoft.com/office/drawing/2014/main" id="{77C9A8BB-0302-D211-8EFD-5E2D9F5AE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1" name="Rectangle 1620">
              <a:extLst>
                <a:ext uri="{FF2B5EF4-FFF2-40B4-BE49-F238E27FC236}">
                  <a16:creationId xmlns:a16="http://schemas.microsoft.com/office/drawing/2014/main" id="{3FAF1C0C-1531-F7EE-94C9-69EC96B6A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2" name="Rectangle 1621">
              <a:extLst>
                <a:ext uri="{FF2B5EF4-FFF2-40B4-BE49-F238E27FC236}">
                  <a16:creationId xmlns:a16="http://schemas.microsoft.com/office/drawing/2014/main" id="{06954218-864D-5299-6B35-BC5F15EB1C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3" name="Rectangle 1622">
              <a:extLst>
                <a:ext uri="{FF2B5EF4-FFF2-40B4-BE49-F238E27FC236}">
                  <a16:creationId xmlns:a16="http://schemas.microsoft.com/office/drawing/2014/main" id="{1081B783-4733-9925-64C8-A89F87B3F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6E563E66-ED5D-40FD-F034-CD55EB811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5" name="Rectangle 1624">
              <a:extLst>
                <a:ext uri="{FF2B5EF4-FFF2-40B4-BE49-F238E27FC236}">
                  <a16:creationId xmlns:a16="http://schemas.microsoft.com/office/drawing/2014/main" id="{470A5539-88E0-4AF4-3666-64FD7F6E7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6" name="Rectangle 1625">
              <a:extLst>
                <a:ext uri="{FF2B5EF4-FFF2-40B4-BE49-F238E27FC236}">
                  <a16:creationId xmlns:a16="http://schemas.microsoft.com/office/drawing/2014/main" id="{DBE5EBB0-EDB8-AC28-A2F4-542D18DD8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7" name="Rectangle 1626">
              <a:extLst>
                <a:ext uri="{FF2B5EF4-FFF2-40B4-BE49-F238E27FC236}">
                  <a16:creationId xmlns:a16="http://schemas.microsoft.com/office/drawing/2014/main" id="{0D081737-FEDA-B5AC-D779-676420A79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8" name="Rectangle 1627">
              <a:extLst>
                <a:ext uri="{FF2B5EF4-FFF2-40B4-BE49-F238E27FC236}">
                  <a16:creationId xmlns:a16="http://schemas.microsoft.com/office/drawing/2014/main" id="{C7188D12-A22A-2673-B031-F57E316F4E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9" name="Rectangle 1628">
              <a:extLst>
                <a:ext uri="{FF2B5EF4-FFF2-40B4-BE49-F238E27FC236}">
                  <a16:creationId xmlns:a16="http://schemas.microsoft.com/office/drawing/2014/main" id="{381673DC-8EA9-91F2-A0DF-365315C70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0" name="Rectangle 1629">
              <a:extLst>
                <a:ext uri="{FF2B5EF4-FFF2-40B4-BE49-F238E27FC236}">
                  <a16:creationId xmlns:a16="http://schemas.microsoft.com/office/drawing/2014/main" id="{8A50A507-0805-C261-BA55-5A13E88E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1" name="Rectangle 1630">
              <a:extLst>
                <a:ext uri="{FF2B5EF4-FFF2-40B4-BE49-F238E27FC236}">
                  <a16:creationId xmlns:a16="http://schemas.microsoft.com/office/drawing/2014/main" id="{15612B0C-E61A-85A5-80CA-F8046D3D7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2" name="Rectangle 1631">
              <a:extLst>
                <a:ext uri="{FF2B5EF4-FFF2-40B4-BE49-F238E27FC236}">
                  <a16:creationId xmlns:a16="http://schemas.microsoft.com/office/drawing/2014/main" id="{8A4016C1-3292-C08F-106C-234A55BC6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3" name="Rectangle 1632">
              <a:extLst>
                <a:ext uri="{FF2B5EF4-FFF2-40B4-BE49-F238E27FC236}">
                  <a16:creationId xmlns:a16="http://schemas.microsoft.com/office/drawing/2014/main" id="{84D7CE6B-9140-3248-9240-0E897BE0A5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4" name="Rectangle 1633">
              <a:extLst>
                <a:ext uri="{FF2B5EF4-FFF2-40B4-BE49-F238E27FC236}">
                  <a16:creationId xmlns:a16="http://schemas.microsoft.com/office/drawing/2014/main" id="{38A80F14-0B71-6B13-634A-B5C060AC4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5" name="Rectangle 1634">
              <a:extLst>
                <a:ext uri="{FF2B5EF4-FFF2-40B4-BE49-F238E27FC236}">
                  <a16:creationId xmlns:a16="http://schemas.microsoft.com/office/drawing/2014/main" id="{154672E1-1E2F-5307-2DD3-D341BED6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6" name="Rectangle 1635">
              <a:extLst>
                <a:ext uri="{FF2B5EF4-FFF2-40B4-BE49-F238E27FC236}">
                  <a16:creationId xmlns:a16="http://schemas.microsoft.com/office/drawing/2014/main" id="{10389A83-68CB-834C-AE22-58314ED9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7" name="Group 1636">
            <a:extLst>
              <a:ext uri="{FF2B5EF4-FFF2-40B4-BE49-F238E27FC236}">
                <a16:creationId xmlns:a16="http://schemas.microsoft.com/office/drawing/2014/main" id="{734976BC-F566-14ED-8E6D-E9EFE67B0FEC}"/>
              </a:ext>
            </a:extLst>
          </p:cNvPr>
          <p:cNvGrpSpPr/>
          <p:nvPr/>
        </p:nvGrpSpPr>
        <p:grpSpPr>
          <a:xfrm>
            <a:off x="4619625" y="114629"/>
            <a:ext cx="2194560" cy="6628741"/>
            <a:chOff x="123825" y="114629"/>
            <a:chExt cx="2194560" cy="6628741"/>
          </a:xfrm>
        </p:grpSpPr>
        <p:sp>
          <p:nvSpPr>
            <p:cNvPr id="1638" name="Rectangle 1637">
              <a:extLst>
                <a:ext uri="{FF2B5EF4-FFF2-40B4-BE49-F238E27FC236}">
                  <a16:creationId xmlns:a16="http://schemas.microsoft.com/office/drawing/2014/main" id="{5D85E00E-CC6D-BC02-9B11-9946133C1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" name="Rectangle 1638">
              <a:extLst>
                <a:ext uri="{FF2B5EF4-FFF2-40B4-BE49-F238E27FC236}">
                  <a16:creationId xmlns:a16="http://schemas.microsoft.com/office/drawing/2014/main" id="{A477288E-64AB-79D7-42E2-712A7C7F0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0" name="Rectangle 1639">
              <a:extLst>
                <a:ext uri="{FF2B5EF4-FFF2-40B4-BE49-F238E27FC236}">
                  <a16:creationId xmlns:a16="http://schemas.microsoft.com/office/drawing/2014/main" id="{8D38958D-44D2-3E74-568B-E36ED2540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1" name="Rectangle 1640">
              <a:extLst>
                <a:ext uri="{FF2B5EF4-FFF2-40B4-BE49-F238E27FC236}">
                  <a16:creationId xmlns:a16="http://schemas.microsoft.com/office/drawing/2014/main" id="{6E2D3FFC-B781-ECBF-FFF2-6EA931C0A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2" name="Rectangle 1641">
              <a:extLst>
                <a:ext uri="{FF2B5EF4-FFF2-40B4-BE49-F238E27FC236}">
                  <a16:creationId xmlns:a16="http://schemas.microsoft.com/office/drawing/2014/main" id="{1CAB2229-50AA-EB34-616A-69659C0C3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3" name="Rectangle 1642">
              <a:extLst>
                <a:ext uri="{FF2B5EF4-FFF2-40B4-BE49-F238E27FC236}">
                  <a16:creationId xmlns:a16="http://schemas.microsoft.com/office/drawing/2014/main" id="{164081DA-DE7C-969D-EA09-15FF20743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4" name="Rectangle 1643">
              <a:extLst>
                <a:ext uri="{FF2B5EF4-FFF2-40B4-BE49-F238E27FC236}">
                  <a16:creationId xmlns:a16="http://schemas.microsoft.com/office/drawing/2014/main" id="{F166508E-CA24-B7D8-C831-047AC6080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5" name="Rectangle 1644">
              <a:extLst>
                <a:ext uri="{FF2B5EF4-FFF2-40B4-BE49-F238E27FC236}">
                  <a16:creationId xmlns:a16="http://schemas.microsoft.com/office/drawing/2014/main" id="{CDD73EE7-1DE7-087F-6F39-FFC464831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6" name="Rectangle 1645">
              <a:extLst>
                <a:ext uri="{FF2B5EF4-FFF2-40B4-BE49-F238E27FC236}">
                  <a16:creationId xmlns:a16="http://schemas.microsoft.com/office/drawing/2014/main" id="{AEE2B064-7BB2-2931-103F-F517ED225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7" name="Rectangle 1646">
              <a:extLst>
                <a:ext uri="{FF2B5EF4-FFF2-40B4-BE49-F238E27FC236}">
                  <a16:creationId xmlns:a16="http://schemas.microsoft.com/office/drawing/2014/main" id="{267DB8F3-B747-E408-D06B-9F58CF577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8" name="Rectangle 1647">
              <a:extLst>
                <a:ext uri="{FF2B5EF4-FFF2-40B4-BE49-F238E27FC236}">
                  <a16:creationId xmlns:a16="http://schemas.microsoft.com/office/drawing/2014/main" id="{A07D4B37-C6E9-D19D-47B0-B91E5D3FAC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9" name="Rectangle 1648">
              <a:extLst>
                <a:ext uri="{FF2B5EF4-FFF2-40B4-BE49-F238E27FC236}">
                  <a16:creationId xmlns:a16="http://schemas.microsoft.com/office/drawing/2014/main" id="{75ABB1F0-9951-BAE2-91DC-C76056676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0" name="Rectangle 1649">
              <a:extLst>
                <a:ext uri="{FF2B5EF4-FFF2-40B4-BE49-F238E27FC236}">
                  <a16:creationId xmlns:a16="http://schemas.microsoft.com/office/drawing/2014/main" id="{6268A4B1-BC19-A827-856C-B766E8A94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1" name="Rectangle 1650">
              <a:extLst>
                <a:ext uri="{FF2B5EF4-FFF2-40B4-BE49-F238E27FC236}">
                  <a16:creationId xmlns:a16="http://schemas.microsoft.com/office/drawing/2014/main" id="{5E969A6E-B402-C6F1-44CF-30B4778833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2" name="Rectangle 1651">
              <a:extLst>
                <a:ext uri="{FF2B5EF4-FFF2-40B4-BE49-F238E27FC236}">
                  <a16:creationId xmlns:a16="http://schemas.microsoft.com/office/drawing/2014/main" id="{17929477-EA0D-5157-E463-49F924BC2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D3CF6F6A-2650-2A33-4C57-3AB21FB05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4" name="Rectangle 1653">
              <a:extLst>
                <a:ext uri="{FF2B5EF4-FFF2-40B4-BE49-F238E27FC236}">
                  <a16:creationId xmlns:a16="http://schemas.microsoft.com/office/drawing/2014/main" id="{27535343-BF8A-0C8E-B7C7-1E75CC281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5" name="Rectangle 1654">
              <a:extLst>
                <a:ext uri="{FF2B5EF4-FFF2-40B4-BE49-F238E27FC236}">
                  <a16:creationId xmlns:a16="http://schemas.microsoft.com/office/drawing/2014/main" id="{904517BE-626B-0B88-3226-6603A4F20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6" name="Rectangle 1655">
              <a:extLst>
                <a:ext uri="{FF2B5EF4-FFF2-40B4-BE49-F238E27FC236}">
                  <a16:creationId xmlns:a16="http://schemas.microsoft.com/office/drawing/2014/main" id="{CE7AFCFD-44FA-B902-F22B-7D445CA3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7" name="Rectangle 1656">
              <a:extLst>
                <a:ext uri="{FF2B5EF4-FFF2-40B4-BE49-F238E27FC236}">
                  <a16:creationId xmlns:a16="http://schemas.microsoft.com/office/drawing/2014/main" id="{C58B52AC-DA91-8920-39E3-E300149D6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8" name="Rectangle 1657">
              <a:extLst>
                <a:ext uri="{FF2B5EF4-FFF2-40B4-BE49-F238E27FC236}">
                  <a16:creationId xmlns:a16="http://schemas.microsoft.com/office/drawing/2014/main" id="{7B8DECFD-7931-46A7-DE1A-9DEF4A66B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9" name="Rectangle 1658">
              <a:extLst>
                <a:ext uri="{FF2B5EF4-FFF2-40B4-BE49-F238E27FC236}">
                  <a16:creationId xmlns:a16="http://schemas.microsoft.com/office/drawing/2014/main" id="{BBF6C026-07FF-E7F3-8C75-9ABA12334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0" name="Rectangle 1659">
              <a:extLst>
                <a:ext uri="{FF2B5EF4-FFF2-40B4-BE49-F238E27FC236}">
                  <a16:creationId xmlns:a16="http://schemas.microsoft.com/office/drawing/2014/main" id="{A467443D-FB50-EC80-9A44-371A5A801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1" name="Rectangle 1660">
              <a:extLst>
                <a:ext uri="{FF2B5EF4-FFF2-40B4-BE49-F238E27FC236}">
                  <a16:creationId xmlns:a16="http://schemas.microsoft.com/office/drawing/2014/main" id="{1880D20B-4F80-A56F-E162-4DFD676665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2" name="Rectangle 1661">
              <a:extLst>
                <a:ext uri="{FF2B5EF4-FFF2-40B4-BE49-F238E27FC236}">
                  <a16:creationId xmlns:a16="http://schemas.microsoft.com/office/drawing/2014/main" id="{3FCFDA9C-C1EF-3776-12A5-661381C8D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3" name="Rectangle 1662">
              <a:extLst>
                <a:ext uri="{FF2B5EF4-FFF2-40B4-BE49-F238E27FC236}">
                  <a16:creationId xmlns:a16="http://schemas.microsoft.com/office/drawing/2014/main" id="{D45B14D8-1F45-582B-11CE-F6DEBB0B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4" name="Rectangle 1663">
              <a:extLst>
                <a:ext uri="{FF2B5EF4-FFF2-40B4-BE49-F238E27FC236}">
                  <a16:creationId xmlns:a16="http://schemas.microsoft.com/office/drawing/2014/main" id="{467E7913-5B13-DC61-403C-B9A12A79C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5" name="Rectangle 1664">
              <a:extLst>
                <a:ext uri="{FF2B5EF4-FFF2-40B4-BE49-F238E27FC236}">
                  <a16:creationId xmlns:a16="http://schemas.microsoft.com/office/drawing/2014/main" id="{BEA1A853-A0F7-374D-5468-9CCEF5585D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6" name="Rectangle 1665">
              <a:extLst>
                <a:ext uri="{FF2B5EF4-FFF2-40B4-BE49-F238E27FC236}">
                  <a16:creationId xmlns:a16="http://schemas.microsoft.com/office/drawing/2014/main" id="{4416E113-0AD5-03D4-58E3-DD733E1B1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7" name="Rectangle 1666">
              <a:extLst>
                <a:ext uri="{FF2B5EF4-FFF2-40B4-BE49-F238E27FC236}">
                  <a16:creationId xmlns:a16="http://schemas.microsoft.com/office/drawing/2014/main" id="{02D7EBD1-E8CF-D8A6-332E-CD6FB3E375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8" name="Rectangle 1667">
              <a:extLst>
                <a:ext uri="{FF2B5EF4-FFF2-40B4-BE49-F238E27FC236}">
                  <a16:creationId xmlns:a16="http://schemas.microsoft.com/office/drawing/2014/main" id="{1A85A4DB-D9DB-884D-E4F1-FFC1C9752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9" name="Rectangle 1668">
              <a:extLst>
                <a:ext uri="{FF2B5EF4-FFF2-40B4-BE49-F238E27FC236}">
                  <a16:creationId xmlns:a16="http://schemas.microsoft.com/office/drawing/2014/main" id="{99A6FA7B-E5F7-D554-2983-61A4FCAB3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0" name="Rectangle 1669">
              <a:extLst>
                <a:ext uri="{FF2B5EF4-FFF2-40B4-BE49-F238E27FC236}">
                  <a16:creationId xmlns:a16="http://schemas.microsoft.com/office/drawing/2014/main" id="{63E00D53-D79B-ADE4-F438-CD40EFDBA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1" name="Rectangle 1670">
              <a:extLst>
                <a:ext uri="{FF2B5EF4-FFF2-40B4-BE49-F238E27FC236}">
                  <a16:creationId xmlns:a16="http://schemas.microsoft.com/office/drawing/2014/main" id="{CA83027D-4079-994A-2BF4-4009F2B8E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2" name="Rectangle 1671">
              <a:extLst>
                <a:ext uri="{FF2B5EF4-FFF2-40B4-BE49-F238E27FC236}">
                  <a16:creationId xmlns:a16="http://schemas.microsoft.com/office/drawing/2014/main" id="{B0BBE513-4D3F-CC85-6A2B-EE4DE5532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3" name="Rectangle 1672">
              <a:extLst>
                <a:ext uri="{FF2B5EF4-FFF2-40B4-BE49-F238E27FC236}">
                  <a16:creationId xmlns:a16="http://schemas.microsoft.com/office/drawing/2014/main" id="{F08365EC-F161-7862-9E0B-712B4EB22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4" name="Rectangle 1673">
              <a:extLst>
                <a:ext uri="{FF2B5EF4-FFF2-40B4-BE49-F238E27FC236}">
                  <a16:creationId xmlns:a16="http://schemas.microsoft.com/office/drawing/2014/main" id="{D1B44882-D1CC-A505-F119-3B7E6591B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Rectangle 1674">
              <a:extLst>
                <a:ext uri="{FF2B5EF4-FFF2-40B4-BE49-F238E27FC236}">
                  <a16:creationId xmlns:a16="http://schemas.microsoft.com/office/drawing/2014/main" id="{96699340-F550-158D-85E9-8CE33620F3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Rectangle 1675">
              <a:extLst>
                <a:ext uri="{FF2B5EF4-FFF2-40B4-BE49-F238E27FC236}">
                  <a16:creationId xmlns:a16="http://schemas.microsoft.com/office/drawing/2014/main" id="{15490C7A-D25D-BCE4-A014-ED155EB18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7" name="Rectangle 1676">
              <a:extLst>
                <a:ext uri="{FF2B5EF4-FFF2-40B4-BE49-F238E27FC236}">
                  <a16:creationId xmlns:a16="http://schemas.microsoft.com/office/drawing/2014/main" id="{6A0E1D23-501A-7CE5-56C5-FC8175B74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8" name="Rectangle 1677">
              <a:extLst>
                <a:ext uri="{FF2B5EF4-FFF2-40B4-BE49-F238E27FC236}">
                  <a16:creationId xmlns:a16="http://schemas.microsoft.com/office/drawing/2014/main" id="{2CFCDBDF-A672-620E-5A69-9F51A5DAE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9" name="Rectangle 1678">
              <a:extLst>
                <a:ext uri="{FF2B5EF4-FFF2-40B4-BE49-F238E27FC236}">
                  <a16:creationId xmlns:a16="http://schemas.microsoft.com/office/drawing/2014/main" id="{940284F7-C1D3-ACBF-0FB1-7C3031C62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0" name="Rectangle 1679">
              <a:extLst>
                <a:ext uri="{FF2B5EF4-FFF2-40B4-BE49-F238E27FC236}">
                  <a16:creationId xmlns:a16="http://schemas.microsoft.com/office/drawing/2014/main" id="{4E79040F-94FD-44E0-91F8-B4271A8F5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1" name="Rectangle 1680">
              <a:extLst>
                <a:ext uri="{FF2B5EF4-FFF2-40B4-BE49-F238E27FC236}">
                  <a16:creationId xmlns:a16="http://schemas.microsoft.com/office/drawing/2014/main" id="{B148F434-9786-6F51-1776-3FB378EA5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2" name="Rectangle 1681">
              <a:extLst>
                <a:ext uri="{FF2B5EF4-FFF2-40B4-BE49-F238E27FC236}">
                  <a16:creationId xmlns:a16="http://schemas.microsoft.com/office/drawing/2014/main" id="{EA1422B6-A589-C385-880C-3CB41168B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3" name="Rectangle 1682">
              <a:extLst>
                <a:ext uri="{FF2B5EF4-FFF2-40B4-BE49-F238E27FC236}">
                  <a16:creationId xmlns:a16="http://schemas.microsoft.com/office/drawing/2014/main" id="{5A770E1C-B00B-5DE6-0BA6-24B39487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4" name="Rectangle 1683">
              <a:extLst>
                <a:ext uri="{FF2B5EF4-FFF2-40B4-BE49-F238E27FC236}">
                  <a16:creationId xmlns:a16="http://schemas.microsoft.com/office/drawing/2014/main" id="{FCFF571B-0BE3-F00A-B1C4-4C5460C98C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5" name="Rectangle 1684">
              <a:extLst>
                <a:ext uri="{FF2B5EF4-FFF2-40B4-BE49-F238E27FC236}">
                  <a16:creationId xmlns:a16="http://schemas.microsoft.com/office/drawing/2014/main" id="{96AAF717-194F-289C-39D2-4AE3F8D04D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6" name="Rectangle 1685">
              <a:extLst>
                <a:ext uri="{FF2B5EF4-FFF2-40B4-BE49-F238E27FC236}">
                  <a16:creationId xmlns:a16="http://schemas.microsoft.com/office/drawing/2014/main" id="{8BE6B231-0FFA-4D5C-139B-5FE6E6547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7" name="Rectangle 1686">
              <a:extLst>
                <a:ext uri="{FF2B5EF4-FFF2-40B4-BE49-F238E27FC236}">
                  <a16:creationId xmlns:a16="http://schemas.microsoft.com/office/drawing/2014/main" id="{501A7B2F-BEBE-3E3D-192C-10AC35A32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8" name="Rectangle 1687">
              <a:extLst>
                <a:ext uri="{FF2B5EF4-FFF2-40B4-BE49-F238E27FC236}">
                  <a16:creationId xmlns:a16="http://schemas.microsoft.com/office/drawing/2014/main" id="{2D1B1033-778A-4F77-9A4A-457D4833D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9" name="Rectangle 1688">
              <a:extLst>
                <a:ext uri="{FF2B5EF4-FFF2-40B4-BE49-F238E27FC236}">
                  <a16:creationId xmlns:a16="http://schemas.microsoft.com/office/drawing/2014/main" id="{E3E82152-584D-8FA7-1D01-549A61E7B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0" name="Rectangle 1689">
              <a:extLst>
                <a:ext uri="{FF2B5EF4-FFF2-40B4-BE49-F238E27FC236}">
                  <a16:creationId xmlns:a16="http://schemas.microsoft.com/office/drawing/2014/main" id="{298A45E2-328B-C0C3-B028-A12C7A762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1" name="Rectangle 1690">
              <a:extLst>
                <a:ext uri="{FF2B5EF4-FFF2-40B4-BE49-F238E27FC236}">
                  <a16:creationId xmlns:a16="http://schemas.microsoft.com/office/drawing/2014/main" id="{E3D11288-4005-4C30-75F0-4A4D935CA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2" name="Rectangle 1691">
              <a:extLst>
                <a:ext uri="{FF2B5EF4-FFF2-40B4-BE49-F238E27FC236}">
                  <a16:creationId xmlns:a16="http://schemas.microsoft.com/office/drawing/2014/main" id="{188E7D14-4229-01A0-A62D-722A02D23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3" name="Rectangle 1692">
              <a:extLst>
                <a:ext uri="{FF2B5EF4-FFF2-40B4-BE49-F238E27FC236}">
                  <a16:creationId xmlns:a16="http://schemas.microsoft.com/office/drawing/2014/main" id="{D825865A-5AC1-43E6-1AFA-9DD0A13CF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4" name="Rectangle 1693">
              <a:extLst>
                <a:ext uri="{FF2B5EF4-FFF2-40B4-BE49-F238E27FC236}">
                  <a16:creationId xmlns:a16="http://schemas.microsoft.com/office/drawing/2014/main" id="{F89AFDE3-4BCE-43A5-610C-F6A4B0D53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5" name="Rectangle 1694">
              <a:extLst>
                <a:ext uri="{FF2B5EF4-FFF2-40B4-BE49-F238E27FC236}">
                  <a16:creationId xmlns:a16="http://schemas.microsoft.com/office/drawing/2014/main" id="{F0C86722-7794-4ED2-9735-902C57E12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6" name="Rectangle 1695">
              <a:extLst>
                <a:ext uri="{FF2B5EF4-FFF2-40B4-BE49-F238E27FC236}">
                  <a16:creationId xmlns:a16="http://schemas.microsoft.com/office/drawing/2014/main" id="{280510EF-56F3-B476-07F2-EC0AE9B53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7" name="Rectangle 1696">
              <a:extLst>
                <a:ext uri="{FF2B5EF4-FFF2-40B4-BE49-F238E27FC236}">
                  <a16:creationId xmlns:a16="http://schemas.microsoft.com/office/drawing/2014/main" id="{0D13E200-7B9E-8B61-1EDA-57C8BB832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8" name="Rectangle 1697">
              <a:extLst>
                <a:ext uri="{FF2B5EF4-FFF2-40B4-BE49-F238E27FC236}">
                  <a16:creationId xmlns:a16="http://schemas.microsoft.com/office/drawing/2014/main" id="{7DFA00BF-65AD-3E7B-B58E-AC8BBD2A2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9" name="Rectangle 1698">
              <a:extLst>
                <a:ext uri="{FF2B5EF4-FFF2-40B4-BE49-F238E27FC236}">
                  <a16:creationId xmlns:a16="http://schemas.microsoft.com/office/drawing/2014/main" id="{466365CC-4009-FC86-ECF3-C7AB1CE85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0" name="Rectangle 1699">
              <a:extLst>
                <a:ext uri="{FF2B5EF4-FFF2-40B4-BE49-F238E27FC236}">
                  <a16:creationId xmlns:a16="http://schemas.microsoft.com/office/drawing/2014/main" id="{A2562EFB-8FC5-526C-F753-413FBF912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1" name="Rectangle 1700">
              <a:extLst>
                <a:ext uri="{FF2B5EF4-FFF2-40B4-BE49-F238E27FC236}">
                  <a16:creationId xmlns:a16="http://schemas.microsoft.com/office/drawing/2014/main" id="{D1B46527-15E5-4BC4-F684-83F206794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2" name="Rectangle 1701">
              <a:extLst>
                <a:ext uri="{FF2B5EF4-FFF2-40B4-BE49-F238E27FC236}">
                  <a16:creationId xmlns:a16="http://schemas.microsoft.com/office/drawing/2014/main" id="{E6638882-50EC-DF25-95EB-BF8982372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3" name="Rectangle 1702">
              <a:extLst>
                <a:ext uri="{FF2B5EF4-FFF2-40B4-BE49-F238E27FC236}">
                  <a16:creationId xmlns:a16="http://schemas.microsoft.com/office/drawing/2014/main" id="{18DB805F-4B21-59E5-1180-9D3A03ED1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4" name="Rectangle 1703">
              <a:extLst>
                <a:ext uri="{FF2B5EF4-FFF2-40B4-BE49-F238E27FC236}">
                  <a16:creationId xmlns:a16="http://schemas.microsoft.com/office/drawing/2014/main" id="{5296F127-9A3E-7B33-6123-0C07158A4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5" name="Rectangle 1704">
              <a:extLst>
                <a:ext uri="{FF2B5EF4-FFF2-40B4-BE49-F238E27FC236}">
                  <a16:creationId xmlns:a16="http://schemas.microsoft.com/office/drawing/2014/main" id="{CA7E51D7-66D9-A397-262B-7058AC1AB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6" name="Rectangle 1705">
              <a:extLst>
                <a:ext uri="{FF2B5EF4-FFF2-40B4-BE49-F238E27FC236}">
                  <a16:creationId xmlns:a16="http://schemas.microsoft.com/office/drawing/2014/main" id="{EA48AA75-7ADF-6104-E778-331D4CD8A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7" name="Rectangle 1706">
              <a:extLst>
                <a:ext uri="{FF2B5EF4-FFF2-40B4-BE49-F238E27FC236}">
                  <a16:creationId xmlns:a16="http://schemas.microsoft.com/office/drawing/2014/main" id="{80BAD18F-A968-E695-CC3F-186E1215D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8" name="Rectangle 1707">
              <a:extLst>
                <a:ext uri="{FF2B5EF4-FFF2-40B4-BE49-F238E27FC236}">
                  <a16:creationId xmlns:a16="http://schemas.microsoft.com/office/drawing/2014/main" id="{6E82EED6-F9AC-D2E1-8BF6-5DFEAB762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9" name="Rectangle 1708">
              <a:extLst>
                <a:ext uri="{FF2B5EF4-FFF2-40B4-BE49-F238E27FC236}">
                  <a16:creationId xmlns:a16="http://schemas.microsoft.com/office/drawing/2014/main" id="{B3ACE16F-AA02-DC5D-DBC0-7A991C48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0" name="Rectangle 1709">
              <a:extLst>
                <a:ext uri="{FF2B5EF4-FFF2-40B4-BE49-F238E27FC236}">
                  <a16:creationId xmlns:a16="http://schemas.microsoft.com/office/drawing/2014/main" id="{F9C2A36F-3877-0EB6-B49F-AB9A935E0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1" name="Rectangle 1710">
              <a:extLst>
                <a:ext uri="{FF2B5EF4-FFF2-40B4-BE49-F238E27FC236}">
                  <a16:creationId xmlns:a16="http://schemas.microsoft.com/office/drawing/2014/main" id="{C2369668-A814-B3A7-915E-13AE2DDF8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2" name="Rectangle 1711">
              <a:extLst>
                <a:ext uri="{FF2B5EF4-FFF2-40B4-BE49-F238E27FC236}">
                  <a16:creationId xmlns:a16="http://schemas.microsoft.com/office/drawing/2014/main" id="{9A4C78AA-D951-17B3-D6FB-0703FEBA8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3" name="Rectangle 1712">
              <a:extLst>
                <a:ext uri="{FF2B5EF4-FFF2-40B4-BE49-F238E27FC236}">
                  <a16:creationId xmlns:a16="http://schemas.microsoft.com/office/drawing/2014/main" id="{007FD054-6E95-4C7A-45E6-48076AD7E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4" name="Rectangle 1713">
              <a:extLst>
                <a:ext uri="{FF2B5EF4-FFF2-40B4-BE49-F238E27FC236}">
                  <a16:creationId xmlns:a16="http://schemas.microsoft.com/office/drawing/2014/main" id="{98B9CDE5-B966-2D6E-498C-6A14812FF5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5" name="Rectangle 1714">
              <a:extLst>
                <a:ext uri="{FF2B5EF4-FFF2-40B4-BE49-F238E27FC236}">
                  <a16:creationId xmlns:a16="http://schemas.microsoft.com/office/drawing/2014/main" id="{39B7C762-652A-88DA-12E0-B28B5D739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6" name="Rectangle 1715">
              <a:extLst>
                <a:ext uri="{FF2B5EF4-FFF2-40B4-BE49-F238E27FC236}">
                  <a16:creationId xmlns:a16="http://schemas.microsoft.com/office/drawing/2014/main" id="{D94199CA-6CF7-915F-C122-070BE8267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7" name="Rectangle 1716">
              <a:extLst>
                <a:ext uri="{FF2B5EF4-FFF2-40B4-BE49-F238E27FC236}">
                  <a16:creationId xmlns:a16="http://schemas.microsoft.com/office/drawing/2014/main" id="{206C7C9D-9ECA-3763-80F6-E5021E5E2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8" name="Rectangle 1717">
              <a:extLst>
                <a:ext uri="{FF2B5EF4-FFF2-40B4-BE49-F238E27FC236}">
                  <a16:creationId xmlns:a16="http://schemas.microsoft.com/office/drawing/2014/main" id="{9222139A-0439-94ED-CD20-881638466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9" name="Rectangle 1718">
              <a:extLst>
                <a:ext uri="{FF2B5EF4-FFF2-40B4-BE49-F238E27FC236}">
                  <a16:creationId xmlns:a16="http://schemas.microsoft.com/office/drawing/2014/main" id="{2881804D-900A-FD69-4245-40E585DE2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0" name="Rectangle 1719">
              <a:extLst>
                <a:ext uri="{FF2B5EF4-FFF2-40B4-BE49-F238E27FC236}">
                  <a16:creationId xmlns:a16="http://schemas.microsoft.com/office/drawing/2014/main" id="{5FB42DC6-66B5-99CE-ABA9-51BB8B829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1" name="Rectangle 1720">
              <a:extLst>
                <a:ext uri="{FF2B5EF4-FFF2-40B4-BE49-F238E27FC236}">
                  <a16:creationId xmlns:a16="http://schemas.microsoft.com/office/drawing/2014/main" id="{819D47AF-250C-68E4-3929-057A13924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2" name="Rectangle 1721">
              <a:extLst>
                <a:ext uri="{FF2B5EF4-FFF2-40B4-BE49-F238E27FC236}">
                  <a16:creationId xmlns:a16="http://schemas.microsoft.com/office/drawing/2014/main" id="{EC8C2A45-1233-F5A4-8A56-7506B3798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3" name="Rectangle 1722">
              <a:extLst>
                <a:ext uri="{FF2B5EF4-FFF2-40B4-BE49-F238E27FC236}">
                  <a16:creationId xmlns:a16="http://schemas.microsoft.com/office/drawing/2014/main" id="{F4D99145-D1B8-1349-EC77-807FA0BA12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4" name="Rectangle 1723">
              <a:extLst>
                <a:ext uri="{FF2B5EF4-FFF2-40B4-BE49-F238E27FC236}">
                  <a16:creationId xmlns:a16="http://schemas.microsoft.com/office/drawing/2014/main" id="{5A72E1F9-B9EC-A2F2-B253-C29A450FC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5" name="Rectangle 1724">
              <a:extLst>
                <a:ext uri="{FF2B5EF4-FFF2-40B4-BE49-F238E27FC236}">
                  <a16:creationId xmlns:a16="http://schemas.microsoft.com/office/drawing/2014/main" id="{7D7C42F9-869A-4004-3E51-657FAD17A8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6" name="Rectangle 1725">
              <a:extLst>
                <a:ext uri="{FF2B5EF4-FFF2-40B4-BE49-F238E27FC236}">
                  <a16:creationId xmlns:a16="http://schemas.microsoft.com/office/drawing/2014/main" id="{DCB75F8E-D3BE-5CFB-51AF-93CAB4A54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7" name="Rectangle 1726">
              <a:extLst>
                <a:ext uri="{FF2B5EF4-FFF2-40B4-BE49-F238E27FC236}">
                  <a16:creationId xmlns:a16="http://schemas.microsoft.com/office/drawing/2014/main" id="{2DDC70C1-8862-0056-AF8D-0675C21AB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8" name="Rectangle 1727">
              <a:extLst>
                <a:ext uri="{FF2B5EF4-FFF2-40B4-BE49-F238E27FC236}">
                  <a16:creationId xmlns:a16="http://schemas.microsoft.com/office/drawing/2014/main" id="{3BD0D61E-7BDC-201B-686C-4A83FA0C4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Rectangle 1728">
              <a:extLst>
                <a:ext uri="{FF2B5EF4-FFF2-40B4-BE49-F238E27FC236}">
                  <a16:creationId xmlns:a16="http://schemas.microsoft.com/office/drawing/2014/main" id="{562AAEF8-60B7-4A1B-82B0-3F90416B1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0" name="Rectangle 1729">
              <a:extLst>
                <a:ext uri="{FF2B5EF4-FFF2-40B4-BE49-F238E27FC236}">
                  <a16:creationId xmlns:a16="http://schemas.microsoft.com/office/drawing/2014/main" id="{2CD168FA-16CA-350B-3FB2-B5B59A7DE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1" name="Rectangle 1730">
              <a:extLst>
                <a:ext uri="{FF2B5EF4-FFF2-40B4-BE49-F238E27FC236}">
                  <a16:creationId xmlns:a16="http://schemas.microsoft.com/office/drawing/2014/main" id="{D2DA93BC-4AFA-D2EF-BB6A-D7F2E56B2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Rectangle 1731">
              <a:extLst>
                <a:ext uri="{FF2B5EF4-FFF2-40B4-BE49-F238E27FC236}">
                  <a16:creationId xmlns:a16="http://schemas.microsoft.com/office/drawing/2014/main" id="{2968D264-A994-349D-90A3-2D237BBFE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3" name="Rectangle 1732">
              <a:extLst>
                <a:ext uri="{FF2B5EF4-FFF2-40B4-BE49-F238E27FC236}">
                  <a16:creationId xmlns:a16="http://schemas.microsoft.com/office/drawing/2014/main" id="{4BF9FC44-0FF1-C718-7F6C-8C5254131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4" name="Rectangle 1733">
              <a:extLst>
                <a:ext uri="{FF2B5EF4-FFF2-40B4-BE49-F238E27FC236}">
                  <a16:creationId xmlns:a16="http://schemas.microsoft.com/office/drawing/2014/main" id="{FCC720FD-0BD6-5F41-59C3-6A534AAF1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5" name="Rectangle 1734">
              <a:extLst>
                <a:ext uri="{FF2B5EF4-FFF2-40B4-BE49-F238E27FC236}">
                  <a16:creationId xmlns:a16="http://schemas.microsoft.com/office/drawing/2014/main" id="{CC472547-A4CF-8E0B-DAD2-5ECD8BCEBF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6" name="Rectangle 1735">
              <a:extLst>
                <a:ext uri="{FF2B5EF4-FFF2-40B4-BE49-F238E27FC236}">
                  <a16:creationId xmlns:a16="http://schemas.microsoft.com/office/drawing/2014/main" id="{CA1005C2-2E2D-11A3-A469-D7246B606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7" name="Rectangle 1736">
              <a:extLst>
                <a:ext uri="{FF2B5EF4-FFF2-40B4-BE49-F238E27FC236}">
                  <a16:creationId xmlns:a16="http://schemas.microsoft.com/office/drawing/2014/main" id="{9022C89B-FCF0-2143-F156-6FD1CC12B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8" name="Rectangle 1737">
              <a:extLst>
                <a:ext uri="{FF2B5EF4-FFF2-40B4-BE49-F238E27FC236}">
                  <a16:creationId xmlns:a16="http://schemas.microsoft.com/office/drawing/2014/main" id="{6CAF20B7-3737-8E3F-B955-6ADB457A5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192727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9" name="Rectangle 1738">
              <a:extLst>
                <a:ext uri="{FF2B5EF4-FFF2-40B4-BE49-F238E27FC236}">
                  <a16:creationId xmlns:a16="http://schemas.microsoft.com/office/drawing/2014/main" id="{B55D22DA-6309-9582-0100-CDB5878CF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50285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0" name="Rectangle 1739">
              <a:extLst>
                <a:ext uri="{FF2B5EF4-FFF2-40B4-BE49-F238E27FC236}">
                  <a16:creationId xmlns:a16="http://schemas.microsoft.com/office/drawing/2014/main" id="{EEE60FEA-70C1-2E7A-E016-1A2ECA194E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Rectangle 1740">
              <a:extLst>
                <a:ext uri="{FF2B5EF4-FFF2-40B4-BE49-F238E27FC236}">
                  <a16:creationId xmlns:a16="http://schemas.microsoft.com/office/drawing/2014/main" id="{DB05F0BC-3628-64A3-0242-AC23F9F2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2" name="Rectangle 1741">
              <a:extLst>
                <a:ext uri="{FF2B5EF4-FFF2-40B4-BE49-F238E27FC236}">
                  <a16:creationId xmlns:a16="http://schemas.microsoft.com/office/drawing/2014/main" id="{94C5A2B5-9AB4-F2C3-2EC2-23D0A93F8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3" name="Rectangle 1742">
              <a:extLst>
                <a:ext uri="{FF2B5EF4-FFF2-40B4-BE49-F238E27FC236}">
                  <a16:creationId xmlns:a16="http://schemas.microsoft.com/office/drawing/2014/main" id="{8BB911F5-0A71-0E72-82A9-D2E77D418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4" name="Rectangle 1743">
              <a:extLst>
                <a:ext uri="{FF2B5EF4-FFF2-40B4-BE49-F238E27FC236}">
                  <a16:creationId xmlns:a16="http://schemas.microsoft.com/office/drawing/2014/main" id="{35EA38A3-4C3F-DA58-4926-F2C113A91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5" name="Rectangle 1744">
              <a:extLst>
                <a:ext uri="{FF2B5EF4-FFF2-40B4-BE49-F238E27FC236}">
                  <a16:creationId xmlns:a16="http://schemas.microsoft.com/office/drawing/2014/main" id="{8CB06432-8644-0421-AB91-428F52D39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6" name="Rectangle 1745">
              <a:extLst>
                <a:ext uri="{FF2B5EF4-FFF2-40B4-BE49-F238E27FC236}">
                  <a16:creationId xmlns:a16="http://schemas.microsoft.com/office/drawing/2014/main" id="{DE1F627F-8EF4-9082-6672-F5EBB8F8E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7" name="Rectangle 1746">
              <a:extLst>
                <a:ext uri="{FF2B5EF4-FFF2-40B4-BE49-F238E27FC236}">
                  <a16:creationId xmlns:a16="http://schemas.microsoft.com/office/drawing/2014/main" id="{9534FE9B-41F5-C581-6938-5CF0BF676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8" name="Rectangle 1747">
              <a:extLst>
                <a:ext uri="{FF2B5EF4-FFF2-40B4-BE49-F238E27FC236}">
                  <a16:creationId xmlns:a16="http://schemas.microsoft.com/office/drawing/2014/main" id="{B6D3305E-E330-2ADC-1F97-2FAD284DD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9" name="Rectangle 1748">
              <a:extLst>
                <a:ext uri="{FF2B5EF4-FFF2-40B4-BE49-F238E27FC236}">
                  <a16:creationId xmlns:a16="http://schemas.microsoft.com/office/drawing/2014/main" id="{A9208DEF-DBE7-A360-409C-98C08D7AB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0" name="Rectangle 1749">
              <a:extLst>
                <a:ext uri="{FF2B5EF4-FFF2-40B4-BE49-F238E27FC236}">
                  <a16:creationId xmlns:a16="http://schemas.microsoft.com/office/drawing/2014/main" id="{9F388B90-43C8-F835-7CA1-A2237DAF3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1" name="Rectangle 1750">
              <a:extLst>
                <a:ext uri="{FF2B5EF4-FFF2-40B4-BE49-F238E27FC236}">
                  <a16:creationId xmlns:a16="http://schemas.microsoft.com/office/drawing/2014/main" id="{C37B457A-81A1-A277-B1DB-B63C4DC3C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2" name="Rectangle 1751">
              <a:extLst>
                <a:ext uri="{FF2B5EF4-FFF2-40B4-BE49-F238E27FC236}">
                  <a16:creationId xmlns:a16="http://schemas.microsoft.com/office/drawing/2014/main" id="{110FE54A-5CB8-FD4B-2BA5-624C1AE46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3" name="Rectangle 1752">
              <a:extLst>
                <a:ext uri="{FF2B5EF4-FFF2-40B4-BE49-F238E27FC236}">
                  <a16:creationId xmlns:a16="http://schemas.microsoft.com/office/drawing/2014/main" id="{79AFDCEF-4040-6EC3-7C31-48BF0EA3B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Rectangle 1753">
              <a:extLst>
                <a:ext uri="{FF2B5EF4-FFF2-40B4-BE49-F238E27FC236}">
                  <a16:creationId xmlns:a16="http://schemas.microsoft.com/office/drawing/2014/main" id="{553F7D11-9E38-E430-956F-31BC3BCC4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5" name="Rectangle 1754">
              <a:extLst>
                <a:ext uri="{FF2B5EF4-FFF2-40B4-BE49-F238E27FC236}">
                  <a16:creationId xmlns:a16="http://schemas.microsoft.com/office/drawing/2014/main" id="{46CD35CD-32A6-F343-462F-771C98958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6" name="Rectangle 1755">
              <a:extLst>
                <a:ext uri="{FF2B5EF4-FFF2-40B4-BE49-F238E27FC236}">
                  <a16:creationId xmlns:a16="http://schemas.microsoft.com/office/drawing/2014/main" id="{CDB39B06-50AE-3D6D-D9DC-A4BE78A9D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7" name="Rectangle 1756">
              <a:extLst>
                <a:ext uri="{FF2B5EF4-FFF2-40B4-BE49-F238E27FC236}">
                  <a16:creationId xmlns:a16="http://schemas.microsoft.com/office/drawing/2014/main" id="{24DD1AAD-7AB6-D4E2-7270-407A6BD60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8" name="Rectangle 1757">
              <a:extLst>
                <a:ext uri="{FF2B5EF4-FFF2-40B4-BE49-F238E27FC236}">
                  <a16:creationId xmlns:a16="http://schemas.microsoft.com/office/drawing/2014/main" id="{3C4E41B0-A4DC-FF79-E434-23870D6F5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9" name="Rectangle 1758">
              <a:extLst>
                <a:ext uri="{FF2B5EF4-FFF2-40B4-BE49-F238E27FC236}">
                  <a16:creationId xmlns:a16="http://schemas.microsoft.com/office/drawing/2014/main" id="{BCBD9D16-150B-F333-B7EE-93081C249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0" name="Rectangle 1759">
              <a:extLst>
                <a:ext uri="{FF2B5EF4-FFF2-40B4-BE49-F238E27FC236}">
                  <a16:creationId xmlns:a16="http://schemas.microsoft.com/office/drawing/2014/main" id="{F4A9829E-B41F-3404-392A-3D35E75F6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1" name="Rectangle 1760">
              <a:extLst>
                <a:ext uri="{FF2B5EF4-FFF2-40B4-BE49-F238E27FC236}">
                  <a16:creationId xmlns:a16="http://schemas.microsoft.com/office/drawing/2014/main" id="{609C337F-A40A-2881-F001-2C062C884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2" name="Rectangle 1761">
              <a:extLst>
                <a:ext uri="{FF2B5EF4-FFF2-40B4-BE49-F238E27FC236}">
                  <a16:creationId xmlns:a16="http://schemas.microsoft.com/office/drawing/2014/main" id="{5833B100-2A55-7016-EA6D-AACC4B3C3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3" name="Rectangle 1762">
              <a:extLst>
                <a:ext uri="{FF2B5EF4-FFF2-40B4-BE49-F238E27FC236}">
                  <a16:creationId xmlns:a16="http://schemas.microsoft.com/office/drawing/2014/main" id="{1F99F396-9B52-CB56-A5A4-9C6885CF8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4" name="Rectangle 1763">
              <a:extLst>
                <a:ext uri="{FF2B5EF4-FFF2-40B4-BE49-F238E27FC236}">
                  <a16:creationId xmlns:a16="http://schemas.microsoft.com/office/drawing/2014/main" id="{323248E7-8F49-C255-1DFC-0AB0EC5EC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5" name="Rectangle 1764">
              <a:extLst>
                <a:ext uri="{FF2B5EF4-FFF2-40B4-BE49-F238E27FC236}">
                  <a16:creationId xmlns:a16="http://schemas.microsoft.com/office/drawing/2014/main" id="{C92908AF-9D5C-FD61-FD7B-B8CC99BB5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6" name="Rectangle 1765">
              <a:extLst>
                <a:ext uri="{FF2B5EF4-FFF2-40B4-BE49-F238E27FC236}">
                  <a16:creationId xmlns:a16="http://schemas.microsoft.com/office/drawing/2014/main" id="{BD1C4E21-B4DD-9F84-09A8-1F439947B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7" name="Rectangle 1766">
              <a:extLst>
                <a:ext uri="{FF2B5EF4-FFF2-40B4-BE49-F238E27FC236}">
                  <a16:creationId xmlns:a16="http://schemas.microsoft.com/office/drawing/2014/main" id="{4491CD56-398E-361C-F456-052CE2392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8" name="Rectangle 1767">
              <a:extLst>
                <a:ext uri="{FF2B5EF4-FFF2-40B4-BE49-F238E27FC236}">
                  <a16:creationId xmlns:a16="http://schemas.microsoft.com/office/drawing/2014/main" id="{641BB607-BF14-F454-B90E-69A01449B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9" name="Rectangle 1768">
              <a:extLst>
                <a:ext uri="{FF2B5EF4-FFF2-40B4-BE49-F238E27FC236}">
                  <a16:creationId xmlns:a16="http://schemas.microsoft.com/office/drawing/2014/main" id="{974F41EF-D302-9869-B454-7C2AA9CD4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0" name="Rectangle 1769">
              <a:extLst>
                <a:ext uri="{FF2B5EF4-FFF2-40B4-BE49-F238E27FC236}">
                  <a16:creationId xmlns:a16="http://schemas.microsoft.com/office/drawing/2014/main" id="{C4C71974-6A16-6CF4-7BB2-843C7410B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1" name="Rectangle 1770">
              <a:extLst>
                <a:ext uri="{FF2B5EF4-FFF2-40B4-BE49-F238E27FC236}">
                  <a16:creationId xmlns:a16="http://schemas.microsoft.com/office/drawing/2014/main" id="{280E19EB-6271-0159-3CE8-C6203D0DD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2" name="Rectangle 1771">
              <a:extLst>
                <a:ext uri="{FF2B5EF4-FFF2-40B4-BE49-F238E27FC236}">
                  <a16:creationId xmlns:a16="http://schemas.microsoft.com/office/drawing/2014/main" id="{314C48C1-2BB8-31C9-9C59-333DFB1AE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3" name="Rectangle 1772">
              <a:extLst>
                <a:ext uri="{FF2B5EF4-FFF2-40B4-BE49-F238E27FC236}">
                  <a16:creationId xmlns:a16="http://schemas.microsoft.com/office/drawing/2014/main" id="{43926A83-092F-66D2-01B0-6C73823C7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4" name="Rectangle 1773">
              <a:extLst>
                <a:ext uri="{FF2B5EF4-FFF2-40B4-BE49-F238E27FC236}">
                  <a16:creationId xmlns:a16="http://schemas.microsoft.com/office/drawing/2014/main" id="{AD20716B-48A2-24E0-9D96-7C5643968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Rectangle 1774">
              <a:extLst>
                <a:ext uri="{FF2B5EF4-FFF2-40B4-BE49-F238E27FC236}">
                  <a16:creationId xmlns:a16="http://schemas.microsoft.com/office/drawing/2014/main" id="{25837500-EBF6-D8E9-AC7E-CD6428958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Rectangle 1775">
              <a:extLst>
                <a:ext uri="{FF2B5EF4-FFF2-40B4-BE49-F238E27FC236}">
                  <a16:creationId xmlns:a16="http://schemas.microsoft.com/office/drawing/2014/main" id="{3B3D5515-F7B6-A6C0-7B9C-398484297A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96CD6AAC-8CE8-7FBF-F97A-A3C092212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Rectangle 1777">
              <a:extLst>
                <a:ext uri="{FF2B5EF4-FFF2-40B4-BE49-F238E27FC236}">
                  <a16:creationId xmlns:a16="http://schemas.microsoft.com/office/drawing/2014/main" id="{EA70E7FC-CFBC-D944-9E89-7EAC5F0DE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Rectangle 1778">
              <a:extLst>
                <a:ext uri="{FF2B5EF4-FFF2-40B4-BE49-F238E27FC236}">
                  <a16:creationId xmlns:a16="http://schemas.microsoft.com/office/drawing/2014/main" id="{FFEAD4A3-CC7A-E92C-9764-72D9EEE2B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0" name="Rectangle 1779">
              <a:extLst>
                <a:ext uri="{FF2B5EF4-FFF2-40B4-BE49-F238E27FC236}">
                  <a16:creationId xmlns:a16="http://schemas.microsoft.com/office/drawing/2014/main" id="{5976E70A-7AB8-219B-3E49-403369FAC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1" name="Rectangle 1780">
              <a:extLst>
                <a:ext uri="{FF2B5EF4-FFF2-40B4-BE49-F238E27FC236}">
                  <a16:creationId xmlns:a16="http://schemas.microsoft.com/office/drawing/2014/main" id="{BA356416-A316-9C95-2929-769F3862E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E091CFEB-2675-D560-4E74-1C0A74482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6814A074-41B0-4FA2-1311-CE74736FC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A7E08412-0B98-B190-ACF7-9E45B87C7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87B6E72C-5C08-FC59-4B68-8BEADC1DFFE0}"/>
              </a:ext>
            </a:extLst>
          </p:cNvPr>
          <p:cNvGrpSpPr/>
          <p:nvPr/>
        </p:nvGrpSpPr>
        <p:grpSpPr>
          <a:xfrm>
            <a:off x="6867525" y="114629"/>
            <a:ext cx="2194560" cy="6628741"/>
            <a:chOff x="123825" y="114629"/>
            <a:chExt cx="2194560" cy="6628741"/>
          </a:xfrm>
        </p:grpSpPr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36BB3C03-181E-31E5-6EB7-5605C94F9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71763858-ED76-9B02-1093-BF1BF706C8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F550D5E3-2679-8EE9-0103-61ACA0768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F5F018E0-64DF-844C-D6C6-30700BB8C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A16B7BBC-E0BC-5727-C527-1C355EFC73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9EBD8281-41D7-55C1-2ABE-D36A59B9C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EF9803E-10C4-B3E6-3C77-F1984DFEC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BD34952C-60E1-A375-1FD4-ED8BFFB60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A132593-9107-9896-17F2-154A0E884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2B7B2C35-3C9E-BF27-D08C-0C485BFE26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9EA6D381-0D30-E47A-5983-670F9A6F1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4DF6CD94-45A6-A49B-0C6A-E062896CD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90F599DC-B945-9896-9ADF-34E919BF4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BA9DEF6A-DE8E-6217-5981-A198B2BB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1CDB7729-55D4-7957-AD7A-3FF0BDA9D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C2E0BD79-184F-C06F-F8ED-E627AEEC5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CB590396-FE9C-08C8-F7CA-443F0AABA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C964B483-01EC-072A-06EC-B5CC2F3B9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A989082B-9F07-BC96-5EAD-A2CCA2489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1545F665-1C76-93B3-3026-20336292C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EE00E41E-B0F4-344F-B57C-95570606D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F0201CE1-DD46-D181-8BF1-980FF8DA2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A12EEB4C-24D4-402E-6346-207CDF533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6027D845-0BFB-3678-B813-37CD242B6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D042F307-8D1B-0602-8BB6-0CB0F024A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40544579-C997-371E-F44D-28D8553804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F0D42F9F-A82F-6940-D226-9E446CE1B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998DEBF4-6C3E-B741-D37C-DBCCC3CE5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00A780BA-90C3-DA54-193A-D1D0208A5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28AE8979-6D61-6590-6181-594FB4DAF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90AE129B-0FC2-0374-188F-9BE1CA7C5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D82F7458-5E10-AA98-E618-F421852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C834DF0E-CAF1-1553-4608-E73B3EBE6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0B642AF3-A089-9248-5A0D-2C567B5FE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5F268C77-6B8E-7432-2E50-B21684011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2983AAEF-A9DE-7E19-371C-442F5AD08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61A903D7-B7E4-F44D-F6F0-41EC1CA3D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69351212-CF01-1E0A-7B59-F7C5DAC31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CF5F3566-4110-9091-9D87-34C5FEBE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32A14F41-31E4-75B7-00F5-4F25F9A63A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4C4ED30-AEFB-736C-D6BA-6038D51EB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3D762877-F7FD-E296-8DCB-35379269F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69C0A992-4686-0D65-E990-9C9E4A18F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31D6FF63-BB31-1335-0B6F-AE57731E5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CFA39CC0-7628-E9BB-33D8-C07C64EE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7690D251-8C78-4516-9541-5FD81A53DA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C54C2D7B-08B1-A924-AA63-02B1E80F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B45DE1BD-4DB6-3EF9-A71B-DF892D32C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923B3F33-79B1-8DED-219C-05927C505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0FCA33F4-C1D5-A915-3411-83A27C50B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B2C6E664-C086-C26D-B06A-0A6FCFB51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A216E6B2-9800-7D32-1F7F-729135111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F598A853-8741-CE99-64DA-B290E3E40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B5B4EEAA-B1CB-C734-248D-35287FF5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77653464-7193-D382-B351-99403F05A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6DBD0D3B-F7FC-7B25-9CC0-F71207BD6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09C003AF-7048-4105-4C47-5A575580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EBFA9011-CEB1-50CF-CE55-4E3E4C7EC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650734C2-2C6E-BB72-185E-A5D9CC9FD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5A2963F3-5ED0-F9CF-641C-10E6BED0B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529AF276-C727-46D6-97B8-3EE022F1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04FF41C2-51C4-0407-638A-5DF0B0804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FF3779E9-E180-113A-A251-580A0732B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0C1922E2-72FF-E474-1E1A-216D941FC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6C5B7B6B-94D1-5C33-E1EF-0D76E7C0E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6A7584F4-34A6-5B04-98C7-E4A68A419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DE161C12-ABDD-27B5-4218-A6D2BAC7B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C3AEFD01-415D-3AEE-D096-2310085E4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A109315D-193C-CDFB-6C15-A8CC9641F4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8471E093-306B-EC6E-4F67-5AC871DFC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30B3351D-CC08-0D95-6CBD-E6A64514C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19B020AC-C3E9-99C3-7D00-C2DFC316F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8259F1AA-0CF5-3E0A-479D-62908F325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E081F92A-EC33-16B0-3390-B7786A5A0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77BC0457-F499-14E6-15E0-5A7B06281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CB2197AE-5BD8-908F-FD68-9B5B79245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31E1135F-840E-A8CD-B853-EE179C390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B4291843-11B9-9444-A88F-584BE067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4E6127BD-D3DF-39D9-24DF-744E10F09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E553FE18-D31B-6BAD-7F73-357ECC6E1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58A8C46-96FD-E817-5F41-D4CC62C0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4D46A027-F07C-9F59-1EB2-DB863E553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DDA0049F-7212-0C17-1CEE-61574AB94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5FEEB2A0-6BE7-31F1-AE4C-3F4CDBD0D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558E789C-5424-0616-339E-FB2741793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67FBB049-AE8C-EBB6-BE14-FE52FF8DB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A68450C4-F50D-568A-0038-D6768A00C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640AC530-341B-242E-4B5D-17FA5B2A9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BF57EED1-11D8-2558-C4E9-848D2666A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FE368BBB-2582-F1EF-CF11-6313E0ECF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E901B07-C453-90A4-3204-D0D51AF53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4BB162D6-A447-761D-BA16-F3BFDC4740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A6BB1E5F-BFC6-F5E2-680E-6DA1602CF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5AA624FF-5D90-4BBF-C328-A4AE818A48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2EC7E85F-F548-511F-110B-523A05156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56975D23-0C73-4110-7D79-772A5FBBB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A18FD6F4-88B6-861B-331B-C0D46E3A78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A4142010-A09A-3C9D-573B-A80A398FD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A1793C34-FAB2-1039-458F-456EF1698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92414D13-0182-82DF-7D60-469D9223E1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75C952F7-91CF-4963-FB83-562C45D80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192727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E65C3900-488E-615E-C2B7-2603D1D28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502856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36D47AE-F4CA-136D-8B91-3466DA7CE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812984"/>
              <a:ext cx="313509" cy="310129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6984E999-BB41-60BA-102E-2A867F84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DB2A3708-B917-69FC-0FEA-639D0634B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253B773C-C1B4-AB7A-4451-D19606CF7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30015750-B8F0-4B39-4B76-3C741F3C3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C2DA9B93-D129-8AF4-90F8-86B35D90F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Rectangle 1893">
              <a:extLst>
                <a:ext uri="{FF2B5EF4-FFF2-40B4-BE49-F238E27FC236}">
                  <a16:creationId xmlns:a16="http://schemas.microsoft.com/office/drawing/2014/main" id="{E0A860F2-64CF-109A-96DC-645C32FE5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Rectangle 1894">
              <a:extLst>
                <a:ext uri="{FF2B5EF4-FFF2-40B4-BE49-F238E27FC236}">
                  <a16:creationId xmlns:a16="http://schemas.microsoft.com/office/drawing/2014/main" id="{ABB6A878-851E-E763-81BE-A1D1C5200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Rectangle 1895">
              <a:extLst>
                <a:ext uri="{FF2B5EF4-FFF2-40B4-BE49-F238E27FC236}">
                  <a16:creationId xmlns:a16="http://schemas.microsoft.com/office/drawing/2014/main" id="{885CD665-5BC6-693D-0929-EFD157046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Rectangle 1896">
              <a:extLst>
                <a:ext uri="{FF2B5EF4-FFF2-40B4-BE49-F238E27FC236}">
                  <a16:creationId xmlns:a16="http://schemas.microsoft.com/office/drawing/2014/main" id="{E1FB6B05-0375-6931-0D09-CD2EB40E2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Rectangle 1897">
              <a:extLst>
                <a:ext uri="{FF2B5EF4-FFF2-40B4-BE49-F238E27FC236}">
                  <a16:creationId xmlns:a16="http://schemas.microsoft.com/office/drawing/2014/main" id="{28D84941-5314-2C30-C512-6C645E765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Rectangle 1898">
              <a:extLst>
                <a:ext uri="{FF2B5EF4-FFF2-40B4-BE49-F238E27FC236}">
                  <a16:creationId xmlns:a16="http://schemas.microsoft.com/office/drawing/2014/main" id="{E5687E80-92CB-105C-27C5-317EBF75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Rectangle 1899">
              <a:extLst>
                <a:ext uri="{FF2B5EF4-FFF2-40B4-BE49-F238E27FC236}">
                  <a16:creationId xmlns:a16="http://schemas.microsoft.com/office/drawing/2014/main" id="{6C787B3A-35F2-4648-A7BD-47029557A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Rectangle 1900">
              <a:extLst>
                <a:ext uri="{FF2B5EF4-FFF2-40B4-BE49-F238E27FC236}">
                  <a16:creationId xmlns:a16="http://schemas.microsoft.com/office/drawing/2014/main" id="{B6E13148-72B5-D67D-05C6-A8E7E375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Rectangle 1901">
              <a:extLst>
                <a:ext uri="{FF2B5EF4-FFF2-40B4-BE49-F238E27FC236}">
                  <a16:creationId xmlns:a16="http://schemas.microsoft.com/office/drawing/2014/main" id="{6B6DE375-802D-743C-38F6-160B88C4F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Rectangle 1902">
              <a:extLst>
                <a:ext uri="{FF2B5EF4-FFF2-40B4-BE49-F238E27FC236}">
                  <a16:creationId xmlns:a16="http://schemas.microsoft.com/office/drawing/2014/main" id="{52FA5B8C-27E4-1106-25C3-5217677B4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Rectangle 1903">
              <a:extLst>
                <a:ext uri="{FF2B5EF4-FFF2-40B4-BE49-F238E27FC236}">
                  <a16:creationId xmlns:a16="http://schemas.microsoft.com/office/drawing/2014/main" id="{0E169535-4F9F-B544-D737-76D099DA4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Rectangle 1904">
              <a:extLst>
                <a:ext uri="{FF2B5EF4-FFF2-40B4-BE49-F238E27FC236}">
                  <a16:creationId xmlns:a16="http://schemas.microsoft.com/office/drawing/2014/main" id="{4A80C1A6-086A-71A7-AFF3-2EA442B69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Rectangle 1905">
              <a:extLst>
                <a:ext uri="{FF2B5EF4-FFF2-40B4-BE49-F238E27FC236}">
                  <a16:creationId xmlns:a16="http://schemas.microsoft.com/office/drawing/2014/main" id="{EFEE2BD6-2B3D-0630-F918-706FAA3DF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Rectangle 1906">
              <a:extLst>
                <a:ext uri="{FF2B5EF4-FFF2-40B4-BE49-F238E27FC236}">
                  <a16:creationId xmlns:a16="http://schemas.microsoft.com/office/drawing/2014/main" id="{D5347E23-29BE-F852-8E41-FE6C65A2A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Rectangle 1907">
              <a:extLst>
                <a:ext uri="{FF2B5EF4-FFF2-40B4-BE49-F238E27FC236}">
                  <a16:creationId xmlns:a16="http://schemas.microsoft.com/office/drawing/2014/main" id="{FAF674F6-3696-23DD-455C-92D5E162D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Rectangle 1908">
              <a:extLst>
                <a:ext uri="{FF2B5EF4-FFF2-40B4-BE49-F238E27FC236}">
                  <a16:creationId xmlns:a16="http://schemas.microsoft.com/office/drawing/2014/main" id="{614152B7-F5C3-59CC-B90E-E00C81BF6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Rectangle 1909">
              <a:extLst>
                <a:ext uri="{FF2B5EF4-FFF2-40B4-BE49-F238E27FC236}">
                  <a16:creationId xmlns:a16="http://schemas.microsoft.com/office/drawing/2014/main" id="{4A1CA621-7747-CF5E-A7D2-B5832E5F6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Rectangle 1910">
              <a:extLst>
                <a:ext uri="{FF2B5EF4-FFF2-40B4-BE49-F238E27FC236}">
                  <a16:creationId xmlns:a16="http://schemas.microsoft.com/office/drawing/2014/main" id="{43CCB8A9-CBA7-A206-65ED-395E77BB1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Rectangle 1911">
              <a:extLst>
                <a:ext uri="{FF2B5EF4-FFF2-40B4-BE49-F238E27FC236}">
                  <a16:creationId xmlns:a16="http://schemas.microsoft.com/office/drawing/2014/main" id="{7CABF3C3-5EC9-10D6-C7A2-FB88B8016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Rectangle 1912">
              <a:extLst>
                <a:ext uri="{FF2B5EF4-FFF2-40B4-BE49-F238E27FC236}">
                  <a16:creationId xmlns:a16="http://schemas.microsoft.com/office/drawing/2014/main" id="{BFA38B34-29B6-CC78-D2A9-92AF51B14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Rectangle 1913">
              <a:extLst>
                <a:ext uri="{FF2B5EF4-FFF2-40B4-BE49-F238E27FC236}">
                  <a16:creationId xmlns:a16="http://schemas.microsoft.com/office/drawing/2014/main" id="{37A7B84F-8055-D119-81A5-0730314E5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Rectangle 1914">
              <a:extLst>
                <a:ext uri="{FF2B5EF4-FFF2-40B4-BE49-F238E27FC236}">
                  <a16:creationId xmlns:a16="http://schemas.microsoft.com/office/drawing/2014/main" id="{AAB6664D-FC30-468F-DC1C-A3DC20A44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Rectangle 1915">
              <a:extLst>
                <a:ext uri="{FF2B5EF4-FFF2-40B4-BE49-F238E27FC236}">
                  <a16:creationId xmlns:a16="http://schemas.microsoft.com/office/drawing/2014/main" id="{DA3ED4F4-EC73-D616-6771-83ED3E86C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Rectangle 1916">
              <a:extLst>
                <a:ext uri="{FF2B5EF4-FFF2-40B4-BE49-F238E27FC236}">
                  <a16:creationId xmlns:a16="http://schemas.microsoft.com/office/drawing/2014/main" id="{1955B045-0ED4-D2B4-CABC-52D0A4B07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Rectangle 1917">
              <a:extLst>
                <a:ext uri="{FF2B5EF4-FFF2-40B4-BE49-F238E27FC236}">
                  <a16:creationId xmlns:a16="http://schemas.microsoft.com/office/drawing/2014/main" id="{D08D1F74-500E-340D-703E-58F1CF86E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Rectangle 1918">
              <a:extLst>
                <a:ext uri="{FF2B5EF4-FFF2-40B4-BE49-F238E27FC236}">
                  <a16:creationId xmlns:a16="http://schemas.microsoft.com/office/drawing/2014/main" id="{20DF3907-A889-589C-9BF3-62839207D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Rectangle 1919">
              <a:extLst>
                <a:ext uri="{FF2B5EF4-FFF2-40B4-BE49-F238E27FC236}">
                  <a16:creationId xmlns:a16="http://schemas.microsoft.com/office/drawing/2014/main" id="{76D98696-09E9-9DC0-3414-096FB52C6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Rectangle 1920">
              <a:extLst>
                <a:ext uri="{FF2B5EF4-FFF2-40B4-BE49-F238E27FC236}">
                  <a16:creationId xmlns:a16="http://schemas.microsoft.com/office/drawing/2014/main" id="{BD8A5815-B080-D0EE-AA40-5B9722642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Rectangle 1921">
              <a:extLst>
                <a:ext uri="{FF2B5EF4-FFF2-40B4-BE49-F238E27FC236}">
                  <a16:creationId xmlns:a16="http://schemas.microsoft.com/office/drawing/2014/main" id="{6454A542-69FE-82A6-85C6-261F3957A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Rectangle 1922">
              <a:extLst>
                <a:ext uri="{FF2B5EF4-FFF2-40B4-BE49-F238E27FC236}">
                  <a16:creationId xmlns:a16="http://schemas.microsoft.com/office/drawing/2014/main" id="{68635593-5F2A-B6C5-05A0-697549536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Rectangle 1923">
              <a:extLst>
                <a:ext uri="{FF2B5EF4-FFF2-40B4-BE49-F238E27FC236}">
                  <a16:creationId xmlns:a16="http://schemas.microsoft.com/office/drawing/2014/main" id="{15434364-F6F1-437E-908C-D850EAD46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Rectangle 1924">
              <a:extLst>
                <a:ext uri="{FF2B5EF4-FFF2-40B4-BE49-F238E27FC236}">
                  <a16:creationId xmlns:a16="http://schemas.microsoft.com/office/drawing/2014/main" id="{0164FCD1-CB0F-4561-E735-46CC30B2C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Rectangle 1925">
              <a:extLst>
                <a:ext uri="{FF2B5EF4-FFF2-40B4-BE49-F238E27FC236}">
                  <a16:creationId xmlns:a16="http://schemas.microsoft.com/office/drawing/2014/main" id="{F7EB8EEB-E23D-9931-3593-1C88C8625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Rectangle 1926">
              <a:extLst>
                <a:ext uri="{FF2B5EF4-FFF2-40B4-BE49-F238E27FC236}">
                  <a16:creationId xmlns:a16="http://schemas.microsoft.com/office/drawing/2014/main" id="{6E3AAA5B-1EE9-DCDB-7AD5-1FCE17F6A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Rectangle 1927">
              <a:extLst>
                <a:ext uri="{FF2B5EF4-FFF2-40B4-BE49-F238E27FC236}">
                  <a16:creationId xmlns:a16="http://schemas.microsoft.com/office/drawing/2014/main" id="{733BC37A-0E36-623E-ED05-237B66273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Rectangle 1928">
              <a:extLst>
                <a:ext uri="{FF2B5EF4-FFF2-40B4-BE49-F238E27FC236}">
                  <a16:creationId xmlns:a16="http://schemas.microsoft.com/office/drawing/2014/main" id="{3BAAD291-0EA8-5FDB-EAEA-D08395717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Rectangle 1929">
              <a:extLst>
                <a:ext uri="{FF2B5EF4-FFF2-40B4-BE49-F238E27FC236}">
                  <a16:creationId xmlns:a16="http://schemas.microsoft.com/office/drawing/2014/main" id="{F5C7F780-0E41-BD8E-9436-6982BFB03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Rectangle 1930">
              <a:extLst>
                <a:ext uri="{FF2B5EF4-FFF2-40B4-BE49-F238E27FC236}">
                  <a16:creationId xmlns:a16="http://schemas.microsoft.com/office/drawing/2014/main" id="{E59466A0-9C08-7841-0AD0-4BD39EB74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Rectangle 1931">
              <a:extLst>
                <a:ext uri="{FF2B5EF4-FFF2-40B4-BE49-F238E27FC236}">
                  <a16:creationId xmlns:a16="http://schemas.microsoft.com/office/drawing/2014/main" id="{79E7895B-14B0-CC4A-D1D7-DA06F137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3" name="TextBox 1932">
            <a:extLst>
              <a:ext uri="{FF2B5EF4-FFF2-40B4-BE49-F238E27FC236}">
                <a16:creationId xmlns:a16="http://schemas.microsoft.com/office/drawing/2014/main" id="{69EEEDA4-E2FC-772C-F8A2-24C8A94E14F6}"/>
              </a:ext>
            </a:extLst>
          </p:cNvPr>
          <p:cNvSpPr txBox="1"/>
          <p:nvPr/>
        </p:nvSpPr>
        <p:spPr>
          <a:xfrm>
            <a:off x="9347200" y="139700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49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80625-2C86-6BFE-9D61-E65C4890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9A6577-A131-4C36-F1C4-F5EB08B442BA}"/>
              </a:ext>
            </a:extLst>
          </p:cNvPr>
          <p:cNvGrpSpPr/>
          <p:nvPr/>
        </p:nvGrpSpPr>
        <p:grpSpPr>
          <a:xfrm>
            <a:off x="123825" y="114629"/>
            <a:ext cx="2194560" cy="6628741"/>
            <a:chOff x="123825" y="114629"/>
            <a:chExt cx="2194560" cy="6628741"/>
          </a:xfrm>
        </p:grpSpPr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8931D481-B80C-854F-C0F3-234313A38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C50649D0-A3FA-E164-C2A3-2B0A12D9C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C643DAEA-F10E-AF17-B5CC-59FA8D6C4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65B7F716-FDA5-2EA1-695B-1D0A79560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FC54F8D5-DE2B-4915-F6D6-149A87A80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C70378F0-0AAA-2B1F-6853-008CB1B0F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65524445-A200-853B-7FFA-B605ACF25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7CF4A235-19B1-2111-7333-20ADCD42F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29AE3693-D33B-CEA5-B026-29C879EE8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F1D67E75-62E1-6004-F6C0-ED5BC05FE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DCC444ED-6C81-D5FD-3E35-3238870A7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4B4F6994-5422-F60A-2D7D-EF245DAA0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25DE8484-53A6-94FA-AA5D-3DA1BD2D0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9BA59A0B-6580-AF7E-FC0E-3F08609C7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D12160AF-EE3B-0E25-7624-FA0AFF6E2B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4AC9A300-EF47-D50A-90B8-DE3231DBE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71E5BE0A-3262-8142-260A-69A001736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28E3DA2C-2566-640A-C7D6-90B67CB20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8C3E796C-64EB-5CD5-891B-25388BA25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037C2DEA-709D-FB2A-8EE1-C977F18E5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6D11F0A1-3CBF-0DE5-4114-AA9B0B380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59149985-C115-423F-D3A4-8D2C4676B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3DD7D119-9424-D2E6-65AE-A5AB6FEFC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47ED8012-4707-F00C-D664-69B198BA4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031B1117-AF0A-740A-E991-9B7F5D8C0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1C29B788-EEA5-8C76-967F-A54683BFC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FFA5D978-E086-5A4A-BF25-F9E7A3EF1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6ED4E31F-4C61-B1A4-EB60-C1671834C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E4F36A07-B2DE-4098-D3B1-AEFF444AA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1A9E21B2-0912-A996-E4AC-29575A9F5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4FA8A5E0-DD8F-536E-D169-E22748B3E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094D9BFA-9635-9556-E05F-028923876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41822C4E-5BB4-045F-FDC9-F3DA07CAD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20FC1917-43C2-0B30-C816-9B0EFA3D0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8714668E-EE5A-316D-B8DE-6BEF506CC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5B10902-3CB8-97BF-002F-7B80DA5EB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7F4E1F9B-0310-949A-3661-C31C354AB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DA2FDBCB-7682-6932-571F-F13C57A5D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BACE827-1650-E4B0-752F-CF23A5284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BD20E404-F527-FA79-6022-A32A74D27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112AD1E-A8EC-24D3-57E0-0546C83EC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59DC2BD-11EF-B44C-6761-36A70292D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F647FCB1-5233-B7C4-2B1F-3BC534D17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668A6704-354D-1BE3-31E9-9939C70F4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6206F947-A1ED-D19A-F59A-9B2C825D8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65674B5A-D61A-F451-1D31-BDCF3A165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75EE975D-D229-30E9-875C-526DC0A8D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029A410D-A24B-3B42-1D1F-F75BD3EBB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01300094-7E49-0107-D843-F532224CC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9096BEEB-73C5-EA54-C128-AA47A85E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791BA8B8-8770-B2C7-054D-E62F11972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1165FFC6-D19E-8CF2-A900-AB26A3FE18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6F73D271-8562-7477-4A77-07282EC62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C4BD7D38-7F93-09B7-F992-6415761F9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67ADBDF9-6C94-82C3-B21F-7CFA6686E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658689A3-01BD-C2E2-E31A-91DBDD873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9FBC3581-D7B7-8441-1F86-9D745D502F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EDFC7E27-F02C-48D1-8019-25FBD04E8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CF5F4753-BC4D-FB96-B294-C0D338695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564D7B5D-3791-827F-C542-40687DADA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7269CBBE-EE78-55F3-2ADB-40A12A411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8D291BF6-9FB1-DEB7-0823-9E60147B8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12311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97FC1934-1195-349F-6B02-5F0C3E47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1DEBF621-2881-3A13-7973-A5A6FFCF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4FAB3283-14DD-5488-4EDC-FDFBE0C1A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F19BFA41-AD37-F989-ACB9-D6E85E8D6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3D42BD99-0F71-5ED1-F681-A43145E78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B105D62-75BC-5A07-7B0B-9CD227F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38729808-B3A7-C9E6-1465-138EE851F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B4B0538F-F2A6-9C77-24B5-3D7AE895B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7AB02A04-5049-89C1-3C93-9F6F2067A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00B5C38F-A3F4-E4CC-BF73-B0EC3A585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34914EA6-8B60-D1C1-336A-67EBCCBD3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F058EB99-ECEE-59DE-FB54-B9B1A46D0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F38B3D68-0C5B-CDE5-E5E5-23D4E36D2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EBF0DF03-82E1-4F73-1D29-7EB6DF28D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A676480C-B36E-4F38-4FBE-6E0EB337B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9C2B59A5-9DA2-6CF6-5776-0FEFFC21B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71A7C253-4AE7-F2EB-8401-E33CC7ACA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0A40EBC2-C8D5-2EC8-CB2E-29A48016A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4F175AFB-AE6B-B1EE-A6E3-722B3171E0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A5E5F8B4-98DE-9CE7-A24F-ABD0908E0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81298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94C53E45-0F2C-CEB4-8C9B-7CECF2703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12311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1469F2F9-E155-6BCC-5999-BCDBD5B05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8F1EBD3-2CAD-8183-F830-3F93B3440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90DBD177-7ED3-B0DB-4DB3-27EC847A3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E4A06407-7809-6720-E6F4-657A05B4A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321F9229-442C-7AA2-BDDA-D41308F85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D686550C-B4E8-2677-418A-49941F308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23CD1760-74CD-4A0F-2E1F-1AD8F976C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E82C6501-5689-F45B-CB67-DD5A513B2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DCEB0350-EA77-BA39-F0F5-4FAAE3793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65301C5-1FD2-3FE8-569F-371AA2CAA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D6316283-3DDE-12BD-9D4B-AFE3DCB98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44DF236-5673-F5CC-3236-6726B734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AF986014-35FE-FD1B-C4C1-D786C705E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01A89C66-AF37-9670-DE69-5E7BB9C85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AE85AC5E-3BF5-6F83-2D93-D6E622EC1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204185D7-EE0D-CC93-4DD4-B5A503B22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4B5BD307-8516-A736-FC50-37FEFCFFC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909437"/>
              <a:ext cx="313509" cy="28375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4A2159CB-EFE7-50D0-8E66-56A5B0DA1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67974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75C99095-AB1C-FA7C-DF9E-97685353D3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4878999D-EDE1-5256-5F7C-A190A1804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CD808DB-2DF6-9EA0-39C6-EFA67E0F9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6F060166-86DA-D57C-4345-C539A3C25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7F5469F5-8980-97F1-28FA-FBA5A9863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CAEDDFE3-DA45-9E54-C4D6-BF7F9EF1C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2AD4C822-2A27-A6CD-96AB-BE49B8B2E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3BFA4A74-0610-368F-536A-CFF464DF2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005D8B2D-B516-CB3C-F624-001F69B21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DC0A2463-5623-3BE1-D414-0E0476CB4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B7EE14BF-B22C-D1DA-51F7-8B46EE6D3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732FADA6-E7A0-1D2D-439B-03314DD42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ABD7E194-4EE4-B829-510D-FFB5425EF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EAADEFC0-765C-F23D-B230-D1EF066F7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A8DB0947-4208-E072-0E02-487CDB5B9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2168A3FC-C7AA-3047-36B0-4C953F0748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0305FAF-9830-4E38-9DAB-74133E6DC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31EDFD8-2F74-D7E4-E155-0EE1BC160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5219C212-11C9-ECEB-68B4-6D14EAA3B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5073FFC5-8735-5E91-46A8-FA1EE00CB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A65710A5-E77E-17B6-7973-79073C99A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81904190-ED02-AD63-77DE-B68BD8573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8A80CFEB-80A2-2104-919C-ECE71916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2DCF0EED-793D-DC6C-A61A-362CAF75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FF36BC1D-986D-D6DB-8C27-2CB27D7BE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472EF16B-CA64-6642-4FBF-04BABFB4E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997DA562-1EC5-888F-96A0-6A5E0A554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73FFBD75-CF59-411F-CFF9-7372841DE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EA5BC59D-ADCF-12DA-0E0C-4E43A409A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7CA5B0AC-1586-E16B-AAF9-C46708F47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6F548AE8-51F7-71EC-377A-8E9957DAE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FED162F6-5187-F4F9-5BA9-5757346CC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942535D7-E265-480B-AE03-C4B9BF483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D2B2B5DA-507E-DA8E-4EBD-6F15DC795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C81C1A9D-5FB8-F453-854A-7C2278A29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0124685B-8EE3-584B-41A0-5198B88DDD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DF6AC7D4-3B56-C729-F914-1099D8AD9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3CC55604-2E21-FDB7-6281-9BA72581B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E49D5866-80C5-C434-B0B0-EE0158EFA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8A945602-0085-76B1-B737-9F0C1AC188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BD09F038-F755-FA36-8161-DEB6D3DFC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0C7C244E-8DC0-5F17-A2C9-0997B0B1D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43D69790-BBCE-40CF-573C-0527FF262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DDAD2B8-BD9B-89BC-11F8-4EA8F1BA4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2BDD0C25-AC1A-9B33-AD49-009008B53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6623E0EB-45B5-769B-3F78-24FDA16AC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8" name="Group 1487">
            <a:extLst>
              <a:ext uri="{FF2B5EF4-FFF2-40B4-BE49-F238E27FC236}">
                <a16:creationId xmlns:a16="http://schemas.microsoft.com/office/drawing/2014/main" id="{42B838BC-C38E-6843-F1F2-C580A67DC4F4}"/>
              </a:ext>
            </a:extLst>
          </p:cNvPr>
          <p:cNvGrpSpPr/>
          <p:nvPr/>
        </p:nvGrpSpPr>
        <p:grpSpPr>
          <a:xfrm>
            <a:off x="2371725" y="114629"/>
            <a:ext cx="2194560" cy="6628741"/>
            <a:chOff x="123825" y="114629"/>
            <a:chExt cx="2194560" cy="6628741"/>
          </a:xfrm>
        </p:grpSpPr>
        <p:sp>
          <p:nvSpPr>
            <p:cNvPr id="1489" name="Rectangle 1488">
              <a:extLst>
                <a:ext uri="{FF2B5EF4-FFF2-40B4-BE49-F238E27FC236}">
                  <a16:creationId xmlns:a16="http://schemas.microsoft.com/office/drawing/2014/main" id="{983B2236-81C7-AC32-847F-62A8F9A1A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BCD52D72-30A4-31C2-5F88-E9EBF8C79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D6F65A08-DA7F-82B3-0242-5ADC0491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7850E5E3-9B59-1947-D3A0-F9DBC2435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3" name="Rectangle 1492">
              <a:extLst>
                <a:ext uri="{FF2B5EF4-FFF2-40B4-BE49-F238E27FC236}">
                  <a16:creationId xmlns:a16="http://schemas.microsoft.com/office/drawing/2014/main" id="{9D339EC0-2F17-976D-8455-FBA99D4CF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4" name="Rectangle 1493">
              <a:extLst>
                <a:ext uri="{FF2B5EF4-FFF2-40B4-BE49-F238E27FC236}">
                  <a16:creationId xmlns:a16="http://schemas.microsoft.com/office/drawing/2014/main" id="{462124FB-D207-4B67-B4B8-82778859D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5" name="Rectangle 1494">
              <a:extLst>
                <a:ext uri="{FF2B5EF4-FFF2-40B4-BE49-F238E27FC236}">
                  <a16:creationId xmlns:a16="http://schemas.microsoft.com/office/drawing/2014/main" id="{747322D9-DB38-216E-57C2-8BF101383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53C92060-088D-3961-3EB3-583729EB9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7" name="Rectangle 1496">
              <a:extLst>
                <a:ext uri="{FF2B5EF4-FFF2-40B4-BE49-F238E27FC236}">
                  <a16:creationId xmlns:a16="http://schemas.microsoft.com/office/drawing/2014/main" id="{6AAB1524-022D-6F91-1A8E-37606CEE0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8" name="Rectangle 1497">
              <a:extLst>
                <a:ext uri="{FF2B5EF4-FFF2-40B4-BE49-F238E27FC236}">
                  <a16:creationId xmlns:a16="http://schemas.microsoft.com/office/drawing/2014/main" id="{EBC7A2CC-4C5C-893F-E050-B5CCF2D3C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9" name="Rectangle 1498">
              <a:extLst>
                <a:ext uri="{FF2B5EF4-FFF2-40B4-BE49-F238E27FC236}">
                  <a16:creationId xmlns:a16="http://schemas.microsoft.com/office/drawing/2014/main" id="{9372F8EA-4AEB-B8AF-D5C0-93388313F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085A4108-5F78-7C5C-9264-C743E1C24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Rectangle 1500">
              <a:extLst>
                <a:ext uri="{FF2B5EF4-FFF2-40B4-BE49-F238E27FC236}">
                  <a16:creationId xmlns:a16="http://schemas.microsoft.com/office/drawing/2014/main" id="{252F329F-A26D-8267-73E6-69AAC3EAA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E976A3D8-B6EA-B5E2-C53B-8255B339B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57C04D23-58C0-5CF5-E3A7-2263A4BF1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56FEEEC4-F975-1ABF-BDCA-47C3ADB88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4C57DD27-F652-3226-35BD-F6A8A1B9E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FC14FACC-768E-BEBD-AC0A-7E19BCEA7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7" name="Rectangle 1506">
              <a:extLst>
                <a:ext uri="{FF2B5EF4-FFF2-40B4-BE49-F238E27FC236}">
                  <a16:creationId xmlns:a16="http://schemas.microsoft.com/office/drawing/2014/main" id="{21038B0F-CA1F-5F27-9946-FC2461EB6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C83CAB69-9C2F-1205-0E5B-816D87849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9" name="Rectangle 1508">
              <a:extLst>
                <a:ext uri="{FF2B5EF4-FFF2-40B4-BE49-F238E27FC236}">
                  <a16:creationId xmlns:a16="http://schemas.microsoft.com/office/drawing/2014/main" id="{7AE39197-52D8-2864-B7A3-C701C4274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AAF9A568-6A5A-5484-ADB6-3089C5D86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81BB67F3-3192-6867-9381-D60A0B450D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8C612BE3-995C-2A18-E576-4635C6FDE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AEA2DBB6-6FD2-62B6-C6C4-F06933A14D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13F7954C-ACB4-45CB-63E8-7D48DDC6E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0260DE18-573F-FEB1-7BD8-6783779A3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68DFA332-EA0E-75EF-1287-0F86208D7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826C4D11-319C-0B03-3832-7C4017795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1CE82933-5712-79DD-B053-B46BA8D9D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9" name="Rectangle 1518">
              <a:extLst>
                <a:ext uri="{FF2B5EF4-FFF2-40B4-BE49-F238E27FC236}">
                  <a16:creationId xmlns:a16="http://schemas.microsoft.com/office/drawing/2014/main" id="{56DF9433-7515-1F6D-6D92-F46C5D65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Rectangle 1519">
              <a:extLst>
                <a:ext uri="{FF2B5EF4-FFF2-40B4-BE49-F238E27FC236}">
                  <a16:creationId xmlns:a16="http://schemas.microsoft.com/office/drawing/2014/main" id="{E7D50999-3934-56D6-AC3E-69F85A4C2E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BD3C2954-7ABA-6C02-4C54-82D7E2140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0FE09C54-A855-B010-C97B-008C2FD7D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Rectangle 1522">
              <a:extLst>
                <a:ext uri="{FF2B5EF4-FFF2-40B4-BE49-F238E27FC236}">
                  <a16:creationId xmlns:a16="http://schemas.microsoft.com/office/drawing/2014/main" id="{6D8A56B0-5149-7B9C-790E-BCB26C990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47E85629-0D4D-47B1-699F-06FB609DC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5" name="Rectangle 1524">
              <a:extLst>
                <a:ext uri="{FF2B5EF4-FFF2-40B4-BE49-F238E27FC236}">
                  <a16:creationId xmlns:a16="http://schemas.microsoft.com/office/drawing/2014/main" id="{2757E0E7-220C-FAC9-9DBC-7C47C4264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6" name="Rectangle 1525">
              <a:extLst>
                <a:ext uri="{FF2B5EF4-FFF2-40B4-BE49-F238E27FC236}">
                  <a16:creationId xmlns:a16="http://schemas.microsoft.com/office/drawing/2014/main" id="{7B98CE9F-9081-EE28-039C-66D37BC05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7" name="Rectangle 1526">
              <a:extLst>
                <a:ext uri="{FF2B5EF4-FFF2-40B4-BE49-F238E27FC236}">
                  <a16:creationId xmlns:a16="http://schemas.microsoft.com/office/drawing/2014/main" id="{820A6D33-8002-C069-4B79-D1E685FC4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9077E93B-9D17-42E3-385C-918E5004E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4C8F91E0-53AC-E75F-1927-3A0680A3F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9DAC3518-231D-7D0F-FE63-A0E682E85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1" name="Rectangle 1530">
              <a:extLst>
                <a:ext uri="{FF2B5EF4-FFF2-40B4-BE49-F238E27FC236}">
                  <a16:creationId xmlns:a16="http://schemas.microsoft.com/office/drawing/2014/main" id="{A0CED643-B23C-6FAE-8EA6-F21B716AA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CEB19E54-C8F1-0442-3FA5-7D47C5D92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FC52E470-6255-2AF2-3825-72E76DC48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165E760F-C164-D6D5-7B73-6EFFB17D3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4EEB0791-1E15-AC5C-73E5-1AD4EF256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B87D2D0E-BE97-CF9B-24CF-14F6CCED81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1D3B236D-3076-C98B-D5A6-D1A4855B6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Rectangle 1537">
              <a:extLst>
                <a:ext uri="{FF2B5EF4-FFF2-40B4-BE49-F238E27FC236}">
                  <a16:creationId xmlns:a16="http://schemas.microsoft.com/office/drawing/2014/main" id="{66A33D94-03EB-4E90-E349-46EC7E9D3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>
              <a:extLst>
                <a:ext uri="{FF2B5EF4-FFF2-40B4-BE49-F238E27FC236}">
                  <a16:creationId xmlns:a16="http://schemas.microsoft.com/office/drawing/2014/main" id="{DB15DBAF-A26B-78F5-B7E2-FCC0B30AA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Rectangle 1539">
              <a:extLst>
                <a:ext uri="{FF2B5EF4-FFF2-40B4-BE49-F238E27FC236}">
                  <a16:creationId xmlns:a16="http://schemas.microsoft.com/office/drawing/2014/main" id="{7192409B-852E-4256-3228-898783E5C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Rectangle 1540">
              <a:extLst>
                <a:ext uri="{FF2B5EF4-FFF2-40B4-BE49-F238E27FC236}">
                  <a16:creationId xmlns:a16="http://schemas.microsoft.com/office/drawing/2014/main" id="{8377323F-7FEA-6D19-ECDD-F70AB02FE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>
              <a:extLst>
                <a:ext uri="{FF2B5EF4-FFF2-40B4-BE49-F238E27FC236}">
                  <a16:creationId xmlns:a16="http://schemas.microsoft.com/office/drawing/2014/main" id="{8889381C-27B2-75F0-BFEB-5587BEC44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Rectangle 1542">
              <a:extLst>
                <a:ext uri="{FF2B5EF4-FFF2-40B4-BE49-F238E27FC236}">
                  <a16:creationId xmlns:a16="http://schemas.microsoft.com/office/drawing/2014/main" id="{F24504AF-BB7C-23FE-878F-274A51553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9D42DCAE-9930-A24E-762B-F840BD7E0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B93CBCDF-0258-B5AE-F844-57DCEDB58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64E85120-B032-D1A6-D7DD-D2D94663F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5D0689CC-9220-6E51-5045-457020D69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8" name="Rectangle 1547">
              <a:extLst>
                <a:ext uri="{FF2B5EF4-FFF2-40B4-BE49-F238E27FC236}">
                  <a16:creationId xmlns:a16="http://schemas.microsoft.com/office/drawing/2014/main" id="{152ADF2B-2685-E3A3-77ED-B76E58332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9" name="Rectangle 1548">
              <a:extLst>
                <a:ext uri="{FF2B5EF4-FFF2-40B4-BE49-F238E27FC236}">
                  <a16:creationId xmlns:a16="http://schemas.microsoft.com/office/drawing/2014/main" id="{24460E39-03CE-4651-EDD7-981B6824B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Rectangle 1549">
              <a:extLst>
                <a:ext uri="{FF2B5EF4-FFF2-40B4-BE49-F238E27FC236}">
                  <a16:creationId xmlns:a16="http://schemas.microsoft.com/office/drawing/2014/main" id="{4C343211-8FB6-1A97-AA25-7A0028A13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12311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>
              <a:extLst>
                <a:ext uri="{FF2B5EF4-FFF2-40B4-BE49-F238E27FC236}">
                  <a16:creationId xmlns:a16="http://schemas.microsoft.com/office/drawing/2014/main" id="{D7906D65-E6C9-BCA7-2D13-8AC44BEA8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Rectangle 1551">
              <a:extLst>
                <a:ext uri="{FF2B5EF4-FFF2-40B4-BE49-F238E27FC236}">
                  <a16:creationId xmlns:a16="http://schemas.microsoft.com/office/drawing/2014/main" id="{E9BC560A-3A41-97F7-669D-AEB98863B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 1552">
              <a:extLst>
                <a:ext uri="{FF2B5EF4-FFF2-40B4-BE49-F238E27FC236}">
                  <a16:creationId xmlns:a16="http://schemas.microsoft.com/office/drawing/2014/main" id="{C05F4DA1-A8E2-1095-6D83-C4A713CA2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019219B7-94A7-5426-2FDC-FF21B0630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F08BA81B-9CBB-F8C1-7238-B0977F107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Rectangle 1555">
              <a:extLst>
                <a:ext uri="{FF2B5EF4-FFF2-40B4-BE49-F238E27FC236}">
                  <a16:creationId xmlns:a16="http://schemas.microsoft.com/office/drawing/2014/main" id="{8CEA16B0-B5BD-C57E-9707-280D56B2D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>
              <a:extLst>
                <a:ext uri="{FF2B5EF4-FFF2-40B4-BE49-F238E27FC236}">
                  <a16:creationId xmlns:a16="http://schemas.microsoft.com/office/drawing/2014/main" id="{89BAFD9D-0733-5583-6239-FE347BE5C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8" name="Rectangle 1557">
              <a:extLst>
                <a:ext uri="{FF2B5EF4-FFF2-40B4-BE49-F238E27FC236}">
                  <a16:creationId xmlns:a16="http://schemas.microsoft.com/office/drawing/2014/main" id="{38362B61-B65A-9708-ABF2-7FEABDCA9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9" name="Rectangle 1558">
              <a:extLst>
                <a:ext uri="{FF2B5EF4-FFF2-40B4-BE49-F238E27FC236}">
                  <a16:creationId xmlns:a16="http://schemas.microsoft.com/office/drawing/2014/main" id="{1252319C-BF6D-693F-CC0D-E5D459238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0" name="Rectangle 1559">
              <a:extLst>
                <a:ext uri="{FF2B5EF4-FFF2-40B4-BE49-F238E27FC236}">
                  <a16:creationId xmlns:a16="http://schemas.microsoft.com/office/drawing/2014/main" id="{F3FB7717-3262-CA22-D0B4-C810027ED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1" name="Rectangle 1560">
              <a:extLst>
                <a:ext uri="{FF2B5EF4-FFF2-40B4-BE49-F238E27FC236}">
                  <a16:creationId xmlns:a16="http://schemas.microsoft.com/office/drawing/2014/main" id="{99545D6F-3F5A-8718-D7DC-071A0214B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2" name="Rectangle 1561">
              <a:extLst>
                <a:ext uri="{FF2B5EF4-FFF2-40B4-BE49-F238E27FC236}">
                  <a16:creationId xmlns:a16="http://schemas.microsoft.com/office/drawing/2014/main" id="{C615AB95-EC16-BFE4-D573-DFED7C79A9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3" name="Rectangle 1562">
              <a:extLst>
                <a:ext uri="{FF2B5EF4-FFF2-40B4-BE49-F238E27FC236}">
                  <a16:creationId xmlns:a16="http://schemas.microsoft.com/office/drawing/2014/main" id="{235B8069-A5F3-C43F-8084-74418131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AD7A4EF5-D0F8-7CE1-6551-2EFFE24BF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3DFBD907-1B7D-AE7B-99E7-478A8029EF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9429E0E6-CE3C-5456-BA27-9B91B5A901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E8D0D6D8-4EDC-3BEE-C9D7-20A1ACE33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B8FCC0A9-35CD-360B-56A1-1B3406C13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9" name="Rectangle 1568">
              <a:extLst>
                <a:ext uri="{FF2B5EF4-FFF2-40B4-BE49-F238E27FC236}">
                  <a16:creationId xmlns:a16="http://schemas.microsoft.com/office/drawing/2014/main" id="{C10BD41D-6E27-A368-8CC5-22FD4CB68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0" name="Rectangle 1569">
              <a:extLst>
                <a:ext uri="{FF2B5EF4-FFF2-40B4-BE49-F238E27FC236}">
                  <a16:creationId xmlns:a16="http://schemas.microsoft.com/office/drawing/2014/main" id="{33508278-AC91-2F6D-9BD0-5D2629762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81298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1" name="Rectangle 1570">
              <a:extLst>
                <a:ext uri="{FF2B5EF4-FFF2-40B4-BE49-F238E27FC236}">
                  <a16:creationId xmlns:a16="http://schemas.microsoft.com/office/drawing/2014/main" id="{75A6FF2C-701C-BEB1-9709-9DFA94659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12311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CAF14B5C-47C4-4E1C-83E7-768535FCF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3" name="Rectangle 1572">
              <a:extLst>
                <a:ext uri="{FF2B5EF4-FFF2-40B4-BE49-F238E27FC236}">
                  <a16:creationId xmlns:a16="http://schemas.microsoft.com/office/drawing/2014/main" id="{B4909BD6-85D2-AB03-53B1-F9F6DA5A4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4" name="Rectangle 1573">
              <a:extLst>
                <a:ext uri="{FF2B5EF4-FFF2-40B4-BE49-F238E27FC236}">
                  <a16:creationId xmlns:a16="http://schemas.microsoft.com/office/drawing/2014/main" id="{2774BDDB-EBE0-AE75-62E5-A3A09F3E2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F6AE57B8-3E68-567A-5E78-09A71E54B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6" name="Rectangle 1575">
              <a:extLst>
                <a:ext uri="{FF2B5EF4-FFF2-40B4-BE49-F238E27FC236}">
                  <a16:creationId xmlns:a16="http://schemas.microsoft.com/office/drawing/2014/main" id="{C96835B5-F1B7-D0DC-7BD6-D430D0306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7" name="Rectangle 1576">
              <a:extLst>
                <a:ext uri="{FF2B5EF4-FFF2-40B4-BE49-F238E27FC236}">
                  <a16:creationId xmlns:a16="http://schemas.microsoft.com/office/drawing/2014/main" id="{15D47B1A-9084-2BD3-2D16-DD77C9565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Rectangle 1577">
              <a:extLst>
                <a:ext uri="{FF2B5EF4-FFF2-40B4-BE49-F238E27FC236}">
                  <a16:creationId xmlns:a16="http://schemas.microsoft.com/office/drawing/2014/main" id="{F0F53786-44E7-DA9C-CC05-BCFC08F33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9" name="Rectangle 1578">
              <a:extLst>
                <a:ext uri="{FF2B5EF4-FFF2-40B4-BE49-F238E27FC236}">
                  <a16:creationId xmlns:a16="http://schemas.microsoft.com/office/drawing/2014/main" id="{0177D9A5-07EE-E6D0-DF06-DCAB69438C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Rectangle 1579">
              <a:extLst>
                <a:ext uri="{FF2B5EF4-FFF2-40B4-BE49-F238E27FC236}">
                  <a16:creationId xmlns:a16="http://schemas.microsoft.com/office/drawing/2014/main" id="{F08AEFB1-52B6-E735-D25F-20A0791E4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Rectangle 1580">
              <a:extLst>
                <a:ext uri="{FF2B5EF4-FFF2-40B4-BE49-F238E27FC236}">
                  <a16:creationId xmlns:a16="http://schemas.microsoft.com/office/drawing/2014/main" id="{6DC4BE73-DDC3-1589-008A-D01E6CAE3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2" name="Rectangle 1581">
              <a:extLst>
                <a:ext uri="{FF2B5EF4-FFF2-40B4-BE49-F238E27FC236}">
                  <a16:creationId xmlns:a16="http://schemas.microsoft.com/office/drawing/2014/main" id="{1F5E5B80-C72D-6494-2145-ED55B48A1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3" name="Rectangle 1582">
              <a:extLst>
                <a:ext uri="{FF2B5EF4-FFF2-40B4-BE49-F238E27FC236}">
                  <a16:creationId xmlns:a16="http://schemas.microsoft.com/office/drawing/2014/main" id="{00307D1E-0714-071E-1431-8ED676362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4" name="Rectangle 1583">
              <a:extLst>
                <a:ext uri="{FF2B5EF4-FFF2-40B4-BE49-F238E27FC236}">
                  <a16:creationId xmlns:a16="http://schemas.microsoft.com/office/drawing/2014/main" id="{C0B692DC-D010-CCB6-C84F-9D4239C48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5" name="Rectangle 1584">
              <a:extLst>
                <a:ext uri="{FF2B5EF4-FFF2-40B4-BE49-F238E27FC236}">
                  <a16:creationId xmlns:a16="http://schemas.microsoft.com/office/drawing/2014/main" id="{511DC4F9-A746-2745-0FC5-A74F0DD0A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6" name="Rectangle 1585">
              <a:extLst>
                <a:ext uri="{FF2B5EF4-FFF2-40B4-BE49-F238E27FC236}">
                  <a16:creationId xmlns:a16="http://schemas.microsoft.com/office/drawing/2014/main" id="{626B387C-4148-F294-EB4E-9E0A5D254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7" name="Rectangle 1586">
              <a:extLst>
                <a:ext uri="{FF2B5EF4-FFF2-40B4-BE49-F238E27FC236}">
                  <a16:creationId xmlns:a16="http://schemas.microsoft.com/office/drawing/2014/main" id="{E90C7433-37D2-E2D0-1F9E-B3983338A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8" name="Rectangle 1587">
              <a:extLst>
                <a:ext uri="{FF2B5EF4-FFF2-40B4-BE49-F238E27FC236}">
                  <a16:creationId xmlns:a16="http://schemas.microsoft.com/office/drawing/2014/main" id="{745FCD6A-79B9-80DE-608D-8B4B829FB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909437"/>
              <a:ext cx="313509" cy="28375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9" name="Rectangle 1588">
              <a:extLst>
                <a:ext uri="{FF2B5EF4-FFF2-40B4-BE49-F238E27FC236}">
                  <a16:creationId xmlns:a16="http://schemas.microsoft.com/office/drawing/2014/main" id="{70CAB4B9-0D9A-3663-4347-4AE012D2D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67974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0" name="Rectangle 1589">
              <a:extLst>
                <a:ext uri="{FF2B5EF4-FFF2-40B4-BE49-F238E27FC236}">
                  <a16:creationId xmlns:a16="http://schemas.microsoft.com/office/drawing/2014/main" id="{E5AD18E5-BAA1-4B8A-F70E-5FC7AEF84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1" name="Rectangle 1590">
              <a:extLst>
                <a:ext uri="{FF2B5EF4-FFF2-40B4-BE49-F238E27FC236}">
                  <a16:creationId xmlns:a16="http://schemas.microsoft.com/office/drawing/2014/main" id="{9F426D74-3C93-0D25-C021-9EDF909B1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2" name="Rectangle 1591">
              <a:extLst>
                <a:ext uri="{FF2B5EF4-FFF2-40B4-BE49-F238E27FC236}">
                  <a16:creationId xmlns:a16="http://schemas.microsoft.com/office/drawing/2014/main" id="{5554C5B1-C4EA-7A3E-943D-38AA2025A6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3" name="Rectangle 1592">
              <a:extLst>
                <a:ext uri="{FF2B5EF4-FFF2-40B4-BE49-F238E27FC236}">
                  <a16:creationId xmlns:a16="http://schemas.microsoft.com/office/drawing/2014/main" id="{9F99448E-AACE-938A-5068-B8BBCB147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4" name="Rectangle 1593">
              <a:extLst>
                <a:ext uri="{FF2B5EF4-FFF2-40B4-BE49-F238E27FC236}">
                  <a16:creationId xmlns:a16="http://schemas.microsoft.com/office/drawing/2014/main" id="{B9794F46-CDC9-051A-8D42-C82C64111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5" name="Rectangle 1594">
              <a:extLst>
                <a:ext uri="{FF2B5EF4-FFF2-40B4-BE49-F238E27FC236}">
                  <a16:creationId xmlns:a16="http://schemas.microsoft.com/office/drawing/2014/main" id="{8D07AA27-BF5A-48B6-AC78-11B2E8881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6" name="Rectangle 1595">
              <a:extLst>
                <a:ext uri="{FF2B5EF4-FFF2-40B4-BE49-F238E27FC236}">
                  <a16:creationId xmlns:a16="http://schemas.microsoft.com/office/drawing/2014/main" id="{CC03AA7B-32A5-DA7C-D318-5DD1D7447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Rectangle 1596">
              <a:extLst>
                <a:ext uri="{FF2B5EF4-FFF2-40B4-BE49-F238E27FC236}">
                  <a16:creationId xmlns:a16="http://schemas.microsoft.com/office/drawing/2014/main" id="{FF96B336-D0C7-1D29-36E3-623C0BD58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Rectangle 1597">
              <a:extLst>
                <a:ext uri="{FF2B5EF4-FFF2-40B4-BE49-F238E27FC236}">
                  <a16:creationId xmlns:a16="http://schemas.microsoft.com/office/drawing/2014/main" id="{F0377EAB-41B7-E290-2ACE-A6CC6C503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ectangle 1598">
              <a:extLst>
                <a:ext uri="{FF2B5EF4-FFF2-40B4-BE49-F238E27FC236}">
                  <a16:creationId xmlns:a16="http://schemas.microsoft.com/office/drawing/2014/main" id="{5EFFD37F-CAC4-F4F2-5C9F-BC28D0DA1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Rectangle 1599">
              <a:extLst>
                <a:ext uri="{FF2B5EF4-FFF2-40B4-BE49-F238E27FC236}">
                  <a16:creationId xmlns:a16="http://schemas.microsoft.com/office/drawing/2014/main" id="{43B065C2-38D5-2301-EBF1-7BB92F5D9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Rectangle 1600">
              <a:extLst>
                <a:ext uri="{FF2B5EF4-FFF2-40B4-BE49-F238E27FC236}">
                  <a16:creationId xmlns:a16="http://schemas.microsoft.com/office/drawing/2014/main" id="{A6B5AE56-C7E4-B2C6-0606-4B78DAE61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ectangle 1601">
              <a:extLst>
                <a:ext uri="{FF2B5EF4-FFF2-40B4-BE49-F238E27FC236}">
                  <a16:creationId xmlns:a16="http://schemas.microsoft.com/office/drawing/2014/main" id="{19DA9C64-1678-B1D2-0F72-10E718658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3" name="Rectangle 1602">
              <a:extLst>
                <a:ext uri="{FF2B5EF4-FFF2-40B4-BE49-F238E27FC236}">
                  <a16:creationId xmlns:a16="http://schemas.microsoft.com/office/drawing/2014/main" id="{A35F5322-5C47-A557-4C5E-DE1340E3B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4" name="Rectangle 1603">
              <a:extLst>
                <a:ext uri="{FF2B5EF4-FFF2-40B4-BE49-F238E27FC236}">
                  <a16:creationId xmlns:a16="http://schemas.microsoft.com/office/drawing/2014/main" id="{728DC1E9-6878-E47C-B205-DDA9F9055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5" name="Rectangle 1604">
              <a:extLst>
                <a:ext uri="{FF2B5EF4-FFF2-40B4-BE49-F238E27FC236}">
                  <a16:creationId xmlns:a16="http://schemas.microsoft.com/office/drawing/2014/main" id="{514CD990-17BB-074F-9751-CEB81625F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6" name="Rectangle 1605">
              <a:extLst>
                <a:ext uri="{FF2B5EF4-FFF2-40B4-BE49-F238E27FC236}">
                  <a16:creationId xmlns:a16="http://schemas.microsoft.com/office/drawing/2014/main" id="{653C8A80-BF07-4211-0F7B-3B25A15F4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7" name="Rectangle 1606">
              <a:extLst>
                <a:ext uri="{FF2B5EF4-FFF2-40B4-BE49-F238E27FC236}">
                  <a16:creationId xmlns:a16="http://schemas.microsoft.com/office/drawing/2014/main" id="{089AFC02-F9F4-EE38-6057-EEF13D4B9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8" name="Rectangle 1607">
              <a:extLst>
                <a:ext uri="{FF2B5EF4-FFF2-40B4-BE49-F238E27FC236}">
                  <a16:creationId xmlns:a16="http://schemas.microsoft.com/office/drawing/2014/main" id="{C4E7F6F8-7CAA-A3AA-2C63-0547AF51A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9" name="Rectangle 1608">
              <a:extLst>
                <a:ext uri="{FF2B5EF4-FFF2-40B4-BE49-F238E27FC236}">
                  <a16:creationId xmlns:a16="http://schemas.microsoft.com/office/drawing/2014/main" id="{9C305033-7276-3BDB-F8AA-370B43188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0" name="Rectangle 1609">
              <a:extLst>
                <a:ext uri="{FF2B5EF4-FFF2-40B4-BE49-F238E27FC236}">
                  <a16:creationId xmlns:a16="http://schemas.microsoft.com/office/drawing/2014/main" id="{287EB50E-36D3-21E1-589A-DFB5F6D20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1" name="Rectangle 1610">
              <a:extLst>
                <a:ext uri="{FF2B5EF4-FFF2-40B4-BE49-F238E27FC236}">
                  <a16:creationId xmlns:a16="http://schemas.microsoft.com/office/drawing/2014/main" id="{17AA7C75-8F33-D50E-B669-0B8DC538B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2" name="Rectangle 1611">
              <a:extLst>
                <a:ext uri="{FF2B5EF4-FFF2-40B4-BE49-F238E27FC236}">
                  <a16:creationId xmlns:a16="http://schemas.microsoft.com/office/drawing/2014/main" id="{A2FDAF85-E5A7-52D8-3F79-8384E8AA3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3" name="Rectangle 1612">
              <a:extLst>
                <a:ext uri="{FF2B5EF4-FFF2-40B4-BE49-F238E27FC236}">
                  <a16:creationId xmlns:a16="http://schemas.microsoft.com/office/drawing/2014/main" id="{440A403F-8D21-094C-688A-33DDC5234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4" name="Rectangle 1613">
              <a:extLst>
                <a:ext uri="{FF2B5EF4-FFF2-40B4-BE49-F238E27FC236}">
                  <a16:creationId xmlns:a16="http://schemas.microsoft.com/office/drawing/2014/main" id="{C72EF11A-F2AE-6752-3469-D5CA89B094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5" name="Rectangle 1614">
              <a:extLst>
                <a:ext uri="{FF2B5EF4-FFF2-40B4-BE49-F238E27FC236}">
                  <a16:creationId xmlns:a16="http://schemas.microsoft.com/office/drawing/2014/main" id="{144D2E84-4C3D-2589-0F79-DDADF2ED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6" name="Rectangle 1615">
              <a:extLst>
                <a:ext uri="{FF2B5EF4-FFF2-40B4-BE49-F238E27FC236}">
                  <a16:creationId xmlns:a16="http://schemas.microsoft.com/office/drawing/2014/main" id="{AC84F116-E18A-35DA-86E8-D4FA4BB1A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>
              <a:extLst>
                <a:ext uri="{FF2B5EF4-FFF2-40B4-BE49-F238E27FC236}">
                  <a16:creationId xmlns:a16="http://schemas.microsoft.com/office/drawing/2014/main" id="{C3B741C6-2C25-816C-4C5B-7F586A2E3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8" name="Rectangle 1617">
              <a:extLst>
                <a:ext uri="{FF2B5EF4-FFF2-40B4-BE49-F238E27FC236}">
                  <a16:creationId xmlns:a16="http://schemas.microsoft.com/office/drawing/2014/main" id="{3B5268BA-396C-C341-D70A-F2569CE2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9" name="Rectangle 1618">
              <a:extLst>
                <a:ext uri="{FF2B5EF4-FFF2-40B4-BE49-F238E27FC236}">
                  <a16:creationId xmlns:a16="http://schemas.microsoft.com/office/drawing/2014/main" id="{BB8BFBE1-9C6C-D3BD-70C0-8360F0DA3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0" name="Rectangle 1619">
              <a:extLst>
                <a:ext uri="{FF2B5EF4-FFF2-40B4-BE49-F238E27FC236}">
                  <a16:creationId xmlns:a16="http://schemas.microsoft.com/office/drawing/2014/main" id="{9B5D7A22-C1D2-664A-7D89-7429ED0C8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1" name="Rectangle 1620">
              <a:extLst>
                <a:ext uri="{FF2B5EF4-FFF2-40B4-BE49-F238E27FC236}">
                  <a16:creationId xmlns:a16="http://schemas.microsoft.com/office/drawing/2014/main" id="{3D1DEF74-AEAA-4408-E699-DD828D3E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2" name="Rectangle 1621">
              <a:extLst>
                <a:ext uri="{FF2B5EF4-FFF2-40B4-BE49-F238E27FC236}">
                  <a16:creationId xmlns:a16="http://schemas.microsoft.com/office/drawing/2014/main" id="{0984DC83-7476-8C21-7D9B-26A57007B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3" name="Rectangle 1622">
              <a:extLst>
                <a:ext uri="{FF2B5EF4-FFF2-40B4-BE49-F238E27FC236}">
                  <a16:creationId xmlns:a16="http://schemas.microsoft.com/office/drawing/2014/main" id="{1E959EF5-39F8-B553-D058-C70D5A12C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2E067269-853B-58D5-C2EA-B99F3239F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5" name="Rectangle 1624">
              <a:extLst>
                <a:ext uri="{FF2B5EF4-FFF2-40B4-BE49-F238E27FC236}">
                  <a16:creationId xmlns:a16="http://schemas.microsoft.com/office/drawing/2014/main" id="{06A3DB7E-2B95-8EED-63C8-DE4E3EC4B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6" name="Rectangle 1625">
              <a:extLst>
                <a:ext uri="{FF2B5EF4-FFF2-40B4-BE49-F238E27FC236}">
                  <a16:creationId xmlns:a16="http://schemas.microsoft.com/office/drawing/2014/main" id="{41275AED-97EF-1D13-1290-3BFCD9C37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7" name="Rectangle 1626">
              <a:extLst>
                <a:ext uri="{FF2B5EF4-FFF2-40B4-BE49-F238E27FC236}">
                  <a16:creationId xmlns:a16="http://schemas.microsoft.com/office/drawing/2014/main" id="{39568C6E-202D-F1E6-1726-529FD91E8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8" name="Rectangle 1627">
              <a:extLst>
                <a:ext uri="{FF2B5EF4-FFF2-40B4-BE49-F238E27FC236}">
                  <a16:creationId xmlns:a16="http://schemas.microsoft.com/office/drawing/2014/main" id="{D4EC3CAB-61F9-82A8-38F8-A99DF3A48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9" name="Rectangle 1628">
              <a:extLst>
                <a:ext uri="{FF2B5EF4-FFF2-40B4-BE49-F238E27FC236}">
                  <a16:creationId xmlns:a16="http://schemas.microsoft.com/office/drawing/2014/main" id="{B69D2394-22F7-B05F-6B7F-C292607727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0" name="Rectangle 1629">
              <a:extLst>
                <a:ext uri="{FF2B5EF4-FFF2-40B4-BE49-F238E27FC236}">
                  <a16:creationId xmlns:a16="http://schemas.microsoft.com/office/drawing/2014/main" id="{69A02835-EF94-87F5-AF3C-AF8BF9E24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1" name="Rectangle 1630">
              <a:extLst>
                <a:ext uri="{FF2B5EF4-FFF2-40B4-BE49-F238E27FC236}">
                  <a16:creationId xmlns:a16="http://schemas.microsoft.com/office/drawing/2014/main" id="{B69444B3-C395-9AB4-1555-55515D725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2" name="Rectangle 1631">
              <a:extLst>
                <a:ext uri="{FF2B5EF4-FFF2-40B4-BE49-F238E27FC236}">
                  <a16:creationId xmlns:a16="http://schemas.microsoft.com/office/drawing/2014/main" id="{162C48FF-DE87-E21E-96C8-DD2B780F5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3" name="Rectangle 1632">
              <a:extLst>
                <a:ext uri="{FF2B5EF4-FFF2-40B4-BE49-F238E27FC236}">
                  <a16:creationId xmlns:a16="http://schemas.microsoft.com/office/drawing/2014/main" id="{87EF879A-A6A8-449E-9C5B-698CB38F7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4" name="Rectangle 1633">
              <a:extLst>
                <a:ext uri="{FF2B5EF4-FFF2-40B4-BE49-F238E27FC236}">
                  <a16:creationId xmlns:a16="http://schemas.microsoft.com/office/drawing/2014/main" id="{1C20AD92-B918-BAD5-5FCC-947C4C5DD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5" name="Rectangle 1634">
              <a:extLst>
                <a:ext uri="{FF2B5EF4-FFF2-40B4-BE49-F238E27FC236}">
                  <a16:creationId xmlns:a16="http://schemas.microsoft.com/office/drawing/2014/main" id="{C614FC36-343F-60DE-B90F-1C9BF2C06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6" name="Group 1635">
            <a:extLst>
              <a:ext uri="{FF2B5EF4-FFF2-40B4-BE49-F238E27FC236}">
                <a16:creationId xmlns:a16="http://schemas.microsoft.com/office/drawing/2014/main" id="{99D69E73-2CBD-F204-EA17-B070639BADA3}"/>
              </a:ext>
            </a:extLst>
          </p:cNvPr>
          <p:cNvGrpSpPr/>
          <p:nvPr/>
        </p:nvGrpSpPr>
        <p:grpSpPr>
          <a:xfrm>
            <a:off x="4619625" y="114629"/>
            <a:ext cx="2194560" cy="6628741"/>
            <a:chOff x="123825" y="114629"/>
            <a:chExt cx="2194560" cy="6628741"/>
          </a:xfrm>
        </p:grpSpPr>
        <p:sp>
          <p:nvSpPr>
            <p:cNvPr id="1637" name="Rectangle 1636">
              <a:extLst>
                <a:ext uri="{FF2B5EF4-FFF2-40B4-BE49-F238E27FC236}">
                  <a16:creationId xmlns:a16="http://schemas.microsoft.com/office/drawing/2014/main" id="{C1E1E4F0-5EB2-9145-3D03-2EDF17CCE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8" name="Rectangle 1637">
              <a:extLst>
                <a:ext uri="{FF2B5EF4-FFF2-40B4-BE49-F238E27FC236}">
                  <a16:creationId xmlns:a16="http://schemas.microsoft.com/office/drawing/2014/main" id="{3817B124-4764-78D9-DBDE-95F517BA4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" name="Rectangle 1638">
              <a:extLst>
                <a:ext uri="{FF2B5EF4-FFF2-40B4-BE49-F238E27FC236}">
                  <a16:creationId xmlns:a16="http://schemas.microsoft.com/office/drawing/2014/main" id="{503EF573-FE4E-E67B-3746-62709D4AC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0" name="Rectangle 1639">
              <a:extLst>
                <a:ext uri="{FF2B5EF4-FFF2-40B4-BE49-F238E27FC236}">
                  <a16:creationId xmlns:a16="http://schemas.microsoft.com/office/drawing/2014/main" id="{B87B4D45-72F8-9CBB-0F94-E648EFCEE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1" name="Rectangle 1640">
              <a:extLst>
                <a:ext uri="{FF2B5EF4-FFF2-40B4-BE49-F238E27FC236}">
                  <a16:creationId xmlns:a16="http://schemas.microsoft.com/office/drawing/2014/main" id="{E36FB25A-80D0-4587-2AD8-003CB8394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2" name="Rectangle 1641">
              <a:extLst>
                <a:ext uri="{FF2B5EF4-FFF2-40B4-BE49-F238E27FC236}">
                  <a16:creationId xmlns:a16="http://schemas.microsoft.com/office/drawing/2014/main" id="{1030157B-929D-1159-DA0A-47500BA4C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3" name="Rectangle 1642">
              <a:extLst>
                <a:ext uri="{FF2B5EF4-FFF2-40B4-BE49-F238E27FC236}">
                  <a16:creationId xmlns:a16="http://schemas.microsoft.com/office/drawing/2014/main" id="{04237223-12F9-EAA5-E216-CD2955BE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4" name="Rectangle 1643">
              <a:extLst>
                <a:ext uri="{FF2B5EF4-FFF2-40B4-BE49-F238E27FC236}">
                  <a16:creationId xmlns:a16="http://schemas.microsoft.com/office/drawing/2014/main" id="{B97E6C61-423C-682E-1C62-33B48C47D4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5" name="Rectangle 1644">
              <a:extLst>
                <a:ext uri="{FF2B5EF4-FFF2-40B4-BE49-F238E27FC236}">
                  <a16:creationId xmlns:a16="http://schemas.microsoft.com/office/drawing/2014/main" id="{A33E6495-A7CC-120E-2E7D-AC121AA78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6" name="Rectangle 1645">
              <a:extLst>
                <a:ext uri="{FF2B5EF4-FFF2-40B4-BE49-F238E27FC236}">
                  <a16:creationId xmlns:a16="http://schemas.microsoft.com/office/drawing/2014/main" id="{2B9F0D85-5655-3FF4-74E5-35C87B405B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7" name="Rectangle 1646">
              <a:extLst>
                <a:ext uri="{FF2B5EF4-FFF2-40B4-BE49-F238E27FC236}">
                  <a16:creationId xmlns:a16="http://schemas.microsoft.com/office/drawing/2014/main" id="{38E0D35E-2AF1-B896-C0F5-B0009E681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8" name="Rectangle 1647">
              <a:extLst>
                <a:ext uri="{FF2B5EF4-FFF2-40B4-BE49-F238E27FC236}">
                  <a16:creationId xmlns:a16="http://schemas.microsoft.com/office/drawing/2014/main" id="{6A0B4EC5-F1A3-CAFF-0A49-FC4F9C4BB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9" name="Rectangle 1648">
              <a:extLst>
                <a:ext uri="{FF2B5EF4-FFF2-40B4-BE49-F238E27FC236}">
                  <a16:creationId xmlns:a16="http://schemas.microsoft.com/office/drawing/2014/main" id="{4C089EA7-73BB-AFE0-0451-626B3BE80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0" name="Rectangle 1649">
              <a:extLst>
                <a:ext uri="{FF2B5EF4-FFF2-40B4-BE49-F238E27FC236}">
                  <a16:creationId xmlns:a16="http://schemas.microsoft.com/office/drawing/2014/main" id="{FDEDC3BB-59F2-889F-E4F0-6AEA7866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1" name="Rectangle 1650">
              <a:extLst>
                <a:ext uri="{FF2B5EF4-FFF2-40B4-BE49-F238E27FC236}">
                  <a16:creationId xmlns:a16="http://schemas.microsoft.com/office/drawing/2014/main" id="{79A5CD23-A975-D46E-F734-0EDBEA1E1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2" name="Rectangle 1651">
              <a:extLst>
                <a:ext uri="{FF2B5EF4-FFF2-40B4-BE49-F238E27FC236}">
                  <a16:creationId xmlns:a16="http://schemas.microsoft.com/office/drawing/2014/main" id="{1D9F5F72-ED18-E370-56D2-912A0E27E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99E8D7F7-118A-C04E-5EDE-DC56E5B09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4" name="Rectangle 1653">
              <a:extLst>
                <a:ext uri="{FF2B5EF4-FFF2-40B4-BE49-F238E27FC236}">
                  <a16:creationId xmlns:a16="http://schemas.microsoft.com/office/drawing/2014/main" id="{066FAD1D-DB38-F1F1-BC7E-DE8E5AA50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5" name="Rectangle 1654">
              <a:extLst>
                <a:ext uri="{FF2B5EF4-FFF2-40B4-BE49-F238E27FC236}">
                  <a16:creationId xmlns:a16="http://schemas.microsoft.com/office/drawing/2014/main" id="{2F161E04-32A9-B1D8-112A-728581227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6" name="Rectangle 1655">
              <a:extLst>
                <a:ext uri="{FF2B5EF4-FFF2-40B4-BE49-F238E27FC236}">
                  <a16:creationId xmlns:a16="http://schemas.microsoft.com/office/drawing/2014/main" id="{63A2C771-0507-5863-0ED4-7F55724F5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7" name="Rectangle 1656">
              <a:extLst>
                <a:ext uri="{FF2B5EF4-FFF2-40B4-BE49-F238E27FC236}">
                  <a16:creationId xmlns:a16="http://schemas.microsoft.com/office/drawing/2014/main" id="{0718F2B5-09D6-A033-673C-F83F92022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8" name="Rectangle 1657">
              <a:extLst>
                <a:ext uri="{FF2B5EF4-FFF2-40B4-BE49-F238E27FC236}">
                  <a16:creationId xmlns:a16="http://schemas.microsoft.com/office/drawing/2014/main" id="{4B91CE5D-9FCB-A158-544F-4C3DE715E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9" name="Rectangle 1658">
              <a:extLst>
                <a:ext uri="{FF2B5EF4-FFF2-40B4-BE49-F238E27FC236}">
                  <a16:creationId xmlns:a16="http://schemas.microsoft.com/office/drawing/2014/main" id="{35F7AB4F-D147-0A09-905A-464EAA6387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0" name="Rectangle 1659">
              <a:extLst>
                <a:ext uri="{FF2B5EF4-FFF2-40B4-BE49-F238E27FC236}">
                  <a16:creationId xmlns:a16="http://schemas.microsoft.com/office/drawing/2014/main" id="{35D38F62-2EDE-E709-5443-05FAA9FD5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1" name="Rectangle 1660">
              <a:extLst>
                <a:ext uri="{FF2B5EF4-FFF2-40B4-BE49-F238E27FC236}">
                  <a16:creationId xmlns:a16="http://schemas.microsoft.com/office/drawing/2014/main" id="{BEEAEA95-AE23-7A88-881D-76C5E96AD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2" name="Rectangle 1661">
              <a:extLst>
                <a:ext uri="{FF2B5EF4-FFF2-40B4-BE49-F238E27FC236}">
                  <a16:creationId xmlns:a16="http://schemas.microsoft.com/office/drawing/2014/main" id="{6967F4E2-3931-36A1-FB52-36124514A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3" name="Rectangle 1662">
              <a:extLst>
                <a:ext uri="{FF2B5EF4-FFF2-40B4-BE49-F238E27FC236}">
                  <a16:creationId xmlns:a16="http://schemas.microsoft.com/office/drawing/2014/main" id="{17971E6E-9751-8E3C-7F86-E21DAC8729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4" name="Rectangle 1663">
              <a:extLst>
                <a:ext uri="{FF2B5EF4-FFF2-40B4-BE49-F238E27FC236}">
                  <a16:creationId xmlns:a16="http://schemas.microsoft.com/office/drawing/2014/main" id="{896C061C-69BE-FEA3-58C1-E90C7C4E5B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5" name="Rectangle 1664">
              <a:extLst>
                <a:ext uri="{FF2B5EF4-FFF2-40B4-BE49-F238E27FC236}">
                  <a16:creationId xmlns:a16="http://schemas.microsoft.com/office/drawing/2014/main" id="{AE39BA15-8C99-A9BA-8515-6363775DD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6" name="Rectangle 1665">
              <a:extLst>
                <a:ext uri="{FF2B5EF4-FFF2-40B4-BE49-F238E27FC236}">
                  <a16:creationId xmlns:a16="http://schemas.microsoft.com/office/drawing/2014/main" id="{5CFB1E66-13DC-A265-B41B-B8BBDCCE2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7" name="Rectangle 1666">
              <a:extLst>
                <a:ext uri="{FF2B5EF4-FFF2-40B4-BE49-F238E27FC236}">
                  <a16:creationId xmlns:a16="http://schemas.microsoft.com/office/drawing/2014/main" id="{52EE12E7-534F-70FE-3419-DD9BB0977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8" name="Rectangle 1667">
              <a:extLst>
                <a:ext uri="{FF2B5EF4-FFF2-40B4-BE49-F238E27FC236}">
                  <a16:creationId xmlns:a16="http://schemas.microsoft.com/office/drawing/2014/main" id="{01285964-5973-025C-D802-2AA1B575D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9" name="Rectangle 1668">
              <a:extLst>
                <a:ext uri="{FF2B5EF4-FFF2-40B4-BE49-F238E27FC236}">
                  <a16:creationId xmlns:a16="http://schemas.microsoft.com/office/drawing/2014/main" id="{7DDD5BAE-0A11-8053-9DC6-F6E73731D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0" name="Rectangle 1669">
              <a:extLst>
                <a:ext uri="{FF2B5EF4-FFF2-40B4-BE49-F238E27FC236}">
                  <a16:creationId xmlns:a16="http://schemas.microsoft.com/office/drawing/2014/main" id="{A39F5E4F-FCA4-41C4-3484-AA05451654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1" name="Rectangle 1670">
              <a:extLst>
                <a:ext uri="{FF2B5EF4-FFF2-40B4-BE49-F238E27FC236}">
                  <a16:creationId xmlns:a16="http://schemas.microsoft.com/office/drawing/2014/main" id="{2FB27ADF-F443-D50C-2118-D79EC2C44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2" name="Rectangle 1671">
              <a:extLst>
                <a:ext uri="{FF2B5EF4-FFF2-40B4-BE49-F238E27FC236}">
                  <a16:creationId xmlns:a16="http://schemas.microsoft.com/office/drawing/2014/main" id="{3AEF6EBA-46A5-07F4-EEDE-A4D7C42C8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3" name="Rectangle 1672">
              <a:extLst>
                <a:ext uri="{FF2B5EF4-FFF2-40B4-BE49-F238E27FC236}">
                  <a16:creationId xmlns:a16="http://schemas.microsoft.com/office/drawing/2014/main" id="{7AB42C3A-DD09-0B6F-C013-7C660BBAD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4" name="Rectangle 1673">
              <a:extLst>
                <a:ext uri="{FF2B5EF4-FFF2-40B4-BE49-F238E27FC236}">
                  <a16:creationId xmlns:a16="http://schemas.microsoft.com/office/drawing/2014/main" id="{B570ADE0-13D0-EAF2-7962-4E926F9982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Rectangle 1674">
              <a:extLst>
                <a:ext uri="{FF2B5EF4-FFF2-40B4-BE49-F238E27FC236}">
                  <a16:creationId xmlns:a16="http://schemas.microsoft.com/office/drawing/2014/main" id="{4EEFA352-6FF1-2448-A811-B20D59B9B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Rectangle 1675">
              <a:extLst>
                <a:ext uri="{FF2B5EF4-FFF2-40B4-BE49-F238E27FC236}">
                  <a16:creationId xmlns:a16="http://schemas.microsoft.com/office/drawing/2014/main" id="{7E811757-6179-010F-2C2C-3653C0B10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7" name="Rectangle 1676">
              <a:extLst>
                <a:ext uri="{FF2B5EF4-FFF2-40B4-BE49-F238E27FC236}">
                  <a16:creationId xmlns:a16="http://schemas.microsoft.com/office/drawing/2014/main" id="{706A8170-5CAD-90F6-C030-69C60E0C3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8" name="Rectangle 1677">
              <a:extLst>
                <a:ext uri="{FF2B5EF4-FFF2-40B4-BE49-F238E27FC236}">
                  <a16:creationId xmlns:a16="http://schemas.microsoft.com/office/drawing/2014/main" id="{958E04A2-541D-306E-10AB-9ACA0F587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9" name="Rectangle 1678">
              <a:extLst>
                <a:ext uri="{FF2B5EF4-FFF2-40B4-BE49-F238E27FC236}">
                  <a16:creationId xmlns:a16="http://schemas.microsoft.com/office/drawing/2014/main" id="{3E8C622D-8A69-0787-D3D7-C8706A436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0" name="Rectangle 1679">
              <a:extLst>
                <a:ext uri="{FF2B5EF4-FFF2-40B4-BE49-F238E27FC236}">
                  <a16:creationId xmlns:a16="http://schemas.microsoft.com/office/drawing/2014/main" id="{6F2AABED-9164-880A-F05D-663D94A99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1" name="Rectangle 1680">
              <a:extLst>
                <a:ext uri="{FF2B5EF4-FFF2-40B4-BE49-F238E27FC236}">
                  <a16:creationId xmlns:a16="http://schemas.microsoft.com/office/drawing/2014/main" id="{AD270B65-5426-EA69-62A0-1AA59BF06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2" name="Rectangle 1681">
              <a:extLst>
                <a:ext uri="{FF2B5EF4-FFF2-40B4-BE49-F238E27FC236}">
                  <a16:creationId xmlns:a16="http://schemas.microsoft.com/office/drawing/2014/main" id="{20391F33-2000-0331-62DF-D35B534A8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3" name="Rectangle 1682">
              <a:extLst>
                <a:ext uri="{FF2B5EF4-FFF2-40B4-BE49-F238E27FC236}">
                  <a16:creationId xmlns:a16="http://schemas.microsoft.com/office/drawing/2014/main" id="{C88258EF-0562-6498-2774-01C8F87D5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4" name="Rectangle 1683">
              <a:extLst>
                <a:ext uri="{FF2B5EF4-FFF2-40B4-BE49-F238E27FC236}">
                  <a16:creationId xmlns:a16="http://schemas.microsoft.com/office/drawing/2014/main" id="{A287D5F9-B6A2-6D94-0829-778D4343C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5" name="Rectangle 1684">
              <a:extLst>
                <a:ext uri="{FF2B5EF4-FFF2-40B4-BE49-F238E27FC236}">
                  <a16:creationId xmlns:a16="http://schemas.microsoft.com/office/drawing/2014/main" id="{D126FE9D-07C9-1BA4-57DC-DD906954E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6" name="Rectangle 1685">
              <a:extLst>
                <a:ext uri="{FF2B5EF4-FFF2-40B4-BE49-F238E27FC236}">
                  <a16:creationId xmlns:a16="http://schemas.microsoft.com/office/drawing/2014/main" id="{4B61615A-CB16-F081-B3D8-1903FDFA3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7" name="Rectangle 1686">
              <a:extLst>
                <a:ext uri="{FF2B5EF4-FFF2-40B4-BE49-F238E27FC236}">
                  <a16:creationId xmlns:a16="http://schemas.microsoft.com/office/drawing/2014/main" id="{FDFB6ED3-3E03-DC81-DC57-3683A1A620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8" name="Rectangle 1687">
              <a:extLst>
                <a:ext uri="{FF2B5EF4-FFF2-40B4-BE49-F238E27FC236}">
                  <a16:creationId xmlns:a16="http://schemas.microsoft.com/office/drawing/2014/main" id="{3EAB4716-CAE4-F7FE-EB1A-31DC397BB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9" name="Rectangle 1688">
              <a:extLst>
                <a:ext uri="{FF2B5EF4-FFF2-40B4-BE49-F238E27FC236}">
                  <a16:creationId xmlns:a16="http://schemas.microsoft.com/office/drawing/2014/main" id="{830FA456-A70C-A84C-E9A1-56386147B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0" name="Rectangle 1689">
              <a:extLst>
                <a:ext uri="{FF2B5EF4-FFF2-40B4-BE49-F238E27FC236}">
                  <a16:creationId xmlns:a16="http://schemas.microsoft.com/office/drawing/2014/main" id="{F6822860-C752-9097-3E09-59B69DFED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1" name="Rectangle 1690">
              <a:extLst>
                <a:ext uri="{FF2B5EF4-FFF2-40B4-BE49-F238E27FC236}">
                  <a16:creationId xmlns:a16="http://schemas.microsoft.com/office/drawing/2014/main" id="{81900C07-A1AA-4F2D-B72A-49B078E54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2" name="Rectangle 1691">
              <a:extLst>
                <a:ext uri="{FF2B5EF4-FFF2-40B4-BE49-F238E27FC236}">
                  <a16:creationId xmlns:a16="http://schemas.microsoft.com/office/drawing/2014/main" id="{D2E2D3C8-CDA3-90A1-BFD9-E4D956F4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3" name="Rectangle 1692">
              <a:extLst>
                <a:ext uri="{FF2B5EF4-FFF2-40B4-BE49-F238E27FC236}">
                  <a16:creationId xmlns:a16="http://schemas.microsoft.com/office/drawing/2014/main" id="{AC99B727-60A1-3A43-2402-6B4C1591D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4" name="Rectangle 1693">
              <a:extLst>
                <a:ext uri="{FF2B5EF4-FFF2-40B4-BE49-F238E27FC236}">
                  <a16:creationId xmlns:a16="http://schemas.microsoft.com/office/drawing/2014/main" id="{080D6BC9-FA79-52B7-5C87-272C20F30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5" name="Rectangle 1694">
              <a:extLst>
                <a:ext uri="{FF2B5EF4-FFF2-40B4-BE49-F238E27FC236}">
                  <a16:creationId xmlns:a16="http://schemas.microsoft.com/office/drawing/2014/main" id="{2A7F4A68-B3AE-FD50-3FB1-C2761C5CB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6" name="Rectangle 1695">
              <a:extLst>
                <a:ext uri="{FF2B5EF4-FFF2-40B4-BE49-F238E27FC236}">
                  <a16:creationId xmlns:a16="http://schemas.microsoft.com/office/drawing/2014/main" id="{13772481-0C80-9763-4938-0529AC7E2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7" name="Rectangle 1696">
              <a:extLst>
                <a:ext uri="{FF2B5EF4-FFF2-40B4-BE49-F238E27FC236}">
                  <a16:creationId xmlns:a16="http://schemas.microsoft.com/office/drawing/2014/main" id="{505EA4CB-E25B-6672-178A-16F41757C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8" name="Rectangle 1697">
              <a:extLst>
                <a:ext uri="{FF2B5EF4-FFF2-40B4-BE49-F238E27FC236}">
                  <a16:creationId xmlns:a16="http://schemas.microsoft.com/office/drawing/2014/main" id="{23B52A1F-27E0-C99E-EDBB-D211C9C51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12311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9" name="Rectangle 1698">
              <a:extLst>
                <a:ext uri="{FF2B5EF4-FFF2-40B4-BE49-F238E27FC236}">
                  <a16:creationId xmlns:a16="http://schemas.microsoft.com/office/drawing/2014/main" id="{D60F6A35-1354-2482-5BA5-01A075476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0" name="Rectangle 1699">
              <a:extLst>
                <a:ext uri="{FF2B5EF4-FFF2-40B4-BE49-F238E27FC236}">
                  <a16:creationId xmlns:a16="http://schemas.microsoft.com/office/drawing/2014/main" id="{BF8A753F-9652-F0B6-50DF-2FDCAF3C1F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1" name="Rectangle 1700">
              <a:extLst>
                <a:ext uri="{FF2B5EF4-FFF2-40B4-BE49-F238E27FC236}">
                  <a16:creationId xmlns:a16="http://schemas.microsoft.com/office/drawing/2014/main" id="{15B12380-C63D-65D5-E742-0B07F1392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2" name="Rectangle 1701">
              <a:extLst>
                <a:ext uri="{FF2B5EF4-FFF2-40B4-BE49-F238E27FC236}">
                  <a16:creationId xmlns:a16="http://schemas.microsoft.com/office/drawing/2014/main" id="{AFB671DA-6161-F67E-6D88-8D1CB4E0D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3" name="Rectangle 1702">
              <a:extLst>
                <a:ext uri="{FF2B5EF4-FFF2-40B4-BE49-F238E27FC236}">
                  <a16:creationId xmlns:a16="http://schemas.microsoft.com/office/drawing/2014/main" id="{5EC5A86E-5F02-3DD5-92C8-E0383EB6E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4" name="Rectangle 1703">
              <a:extLst>
                <a:ext uri="{FF2B5EF4-FFF2-40B4-BE49-F238E27FC236}">
                  <a16:creationId xmlns:a16="http://schemas.microsoft.com/office/drawing/2014/main" id="{38F229EC-3F12-BCE4-E2C8-3EC91D29B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5" name="Rectangle 1704">
              <a:extLst>
                <a:ext uri="{FF2B5EF4-FFF2-40B4-BE49-F238E27FC236}">
                  <a16:creationId xmlns:a16="http://schemas.microsoft.com/office/drawing/2014/main" id="{3B6673A1-064A-3304-7CB7-27B12C9F9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6" name="Rectangle 1705">
              <a:extLst>
                <a:ext uri="{FF2B5EF4-FFF2-40B4-BE49-F238E27FC236}">
                  <a16:creationId xmlns:a16="http://schemas.microsoft.com/office/drawing/2014/main" id="{7300C226-D37B-1157-1475-0AC7BF8DB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7" name="Rectangle 1706">
              <a:extLst>
                <a:ext uri="{FF2B5EF4-FFF2-40B4-BE49-F238E27FC236}">
                  <a16:creationId xmlns:a16="http://schemas.microsoft.com/office/drawing/2014/main" id="{DCFAF4A9-7DD9-5935-0635-3380E3735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8" name="Rectangle 1707">
              <a:extLst>
                <a:ext uri="{FF2B5EF4-FFF2-40B4-BE49-F238E27FC236}">
                  <a16:creationId xmlns:a16="http://schemas.microsoft.com/office/drawing/2014/main" id="{12F61762-8304-97E7-4A8A-421D569F8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9" name="Rectangle 1708">
              <a:extLst>
                <a:ext uri="{FF2B5EF4-FFF2-40B4-BE49-F238E27FC236}">
                  <a16:creationId xmlns:a16="http://schemas.microsoft.com/office/drawing/2014/main" id="{06FD8F78-C577-79B8-4DC2-A7246BAB6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0" name="Rectangle 1709">
              <a:extLst>
                <a:ext uri="{FF2B5EF4-FFF2-40B4-BE49-F238E27FC236}">
                  <a16:creationId xmlns:a16="http://schemas.microsoft.com/office/drawing/2014/main" id="{44AA99BA-785A-2ED4-7226-F2D1784E3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1" name="Rectangle 1710">
              <a:extLst>
                <a:ext uri="{FF2B5EF4-FFF2-40B4-BE49-F238E27FC236}">
                  <a16:creationId xmlns:a16="http://schemas.microsoft.com/office/drawing/2014/main" id="{BD8AB289-EC87-7F6B-561B-1C5F54300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2" name="Rectangle 1711">
              <a:extLst>
                <a:ext uri="{FF2B5EF4-FFF2-40B4-BE49-F238E27FC236}">
                  <a16:creationId xmlns:a16="http://schemas.microsoft.com/office/drawing/2014/main" id="{5D4ADED3-50DD-6FF4-C2FE-363BD53FB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3" name="Rectangle 1712">
              <a:extLst>
                <a:ext uri="{FF2B5EF4-FFF2-40B4-BE49-F238E27FC236}">
                  <a16:creationId xmlns:a16="http://schemas.microsoft.com/office/drawing/2014/main" id="{C64A13B0-4728-FE1A-F08E-D331B7E2C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4" name="Rectangle 1713">
              <a:extLst>
                <a:ext uri="{FF2B5EF4-FFF2-40B4-BE49-F238E27FC236}">
                  <a16:creationId xmlns:a16="http://schemas.microsoft.com/office/drawing/2014/main" id="{CB9EDE4F-2E56-F3F0-F81E-BE6645055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5" name="Rectangle 1714">
              <a:extLst>
                <a:ext uri="{FF2B5EF4-FFF2-40B4-BE49-F238E27FC236}">
                  <a16:creationId xmlns:a16="http://schemas.microsoft.com/office/drawing/2014/main" id="{F90557A1-740B-2C43-4879-6B37691EA4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6" name="Rectangle 1715">
              <a:extLst>
                <a:ext uri="{FF2B5EF4-FFF2-40B4-BE49-F238E27FC236}">
                  <a16:creationId xmlns:a16="http://schemas.microsoft.com/office/drawing/2014/main" id="{093F086D-3942-29D4-741A-4AE087B5B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7" name="Rectangle 1716">
              <a:extLst>
                <a:ext uri="{FF2B5EF4-FFF2-40B4-BE49-F238E27FC236}">
                  <a16:creationId xmlns:a16="http://schemas.microsoft.com/office/drawing/2014/main" id="{BB2D5035-2F96-DFF1-046F-30DF5B8B9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8" name="Rectangle 1717">
              <a:extLst>
                <a:ext uri="{FF2B5EF4-FFF2-40B4-BE49-F238E27FC236}">
                  <a16:creationId xmlns:a16="http://schemas.microsoft.com/office/drawing/2014/main" id="{33075057-534E-3B1A-D207-C76259D2E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81298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9" name="Rectangle 1718">
              <a:extLst>
                <a:ext uri="{FF2B5EF4-FFF2-40B4-BE49-F238E27FC236}">
                  <a16:creationId xmlns:a16="http://schemas.microsoft.com/office/drawing/2014/main" id="{5FB6292B-DBD6-BFA6-C3FF-D74B4B140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12311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0" name="Rectangle 1719">
              <a:extLst>
                <a:ext uri="{FF2B5EF4-FFF2-40B4-BE49-F238E27FC236}">
                  <a16:creationId xmlns:a16="http://schemas.microsoft.com/office/drawing/2014/main" id="{EC58FB24-0714-38D4-9E55-70ACE1F75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1" name="Rectangle 1720">
              <a:extLst>
                <a:ext uri="{FF2B5EF4-FFF2-40B4-BE49-F238E27FC236}">
                  <a16:creationId xmlns:a16="http://schemas.microsoft.com/office/drawing/2014/main" id="{6C7CD526-E109-9977-0AA6-ED7DF223D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2" name="Rectangle 1721">
              <a:extLst>
                <a:ext uri="{FF2B5EF4-FFF2-40B4-BE49-F238E27FC236}">
                  <a16:creationId xmlns:a16="http://schemas.microsoft.com/office/drawing/2014/main" id="{B0002AA2-916C-3F1E-E597-12112A5B9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3" name="Rectangle 1722">
              <a:extLst>
                <a:ext uri="{FF2B5EF4-FFF2-40B4-BE49-F238E27FC236}">
                  <a16:creationId xmlns:a16="http://schemas.microsoft.com/office/drawing/2014/main" id="{011D82CE-DDF8-CF1A-1697-0D7A85AC1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4" name="Rectangle 1723">
              <a:extLst>
                <a:ext uri="{FF2B5EF4-FFF2-40B4-BE49-F238E27FC236}">
                  <a16:creationId xmlns:a16="http://schemas.microsoft.com/office/drawing/2014/main" id="{869E4BAE-1275-B22F-F7EB-5E9EE4F2F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5" name="Rectangle 1724">
              <a:extLst>
                <a:ext uri="{FF2B5EF4-FFF2-40B4-BE49-F238E27FC236}">
                  <a16:creationId xmlns:a16="http://schemas.microsoft.com/office/drawing/2014/main" id="{5B7C6CC7-1E3A-1843-5E19-09FF6EB17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6" name="Rectangle 1725">
              <a:extLst>
                <a:ext uri="{FF2B5EF4-FFF2-40B4-BE49-F238E27FC236}">
                  <a16:creationId xmlns:a16="http://schemas.microsoft.com/office/drawing/2014/main" id="{13C83717-ADCE-812E-A749-2E31D9064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7" name="Rectangle 1726">
              <a:extLst>
                <a:ext uri="{FF2B5EF4-FFF2-40B4-BE49-F238E27FC236}">
                  <a16:creationId xmlns:a16="http://schemas.microsoft.com/office/drawing/2014/main" id="{C447D3D3-E90B-92AA-F023-9C7F7F15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8" name="Rectangle 1727">
              <a:extLst>
                <a:ext uri="{FF2B5EF4-FFF2-40B4-BE49-F238E27FC236}">
                  <a16:creationId xmlns:a16="http://schemas.microsoft.com/office/drawing/2014/main" id="{8B4367BB-0704-738A-7418-D497FA80D8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Rectangle 1728">
              <a:extLst>
                <a:ext uri="{FF2B5EF4-FFF2-40B4-BE49-F238E27FC236}">
                  <a16:creationId xmlns:a16="http://schemas.microsoft.com/office/drawing/2014/main" id="{7F1C9EFA-EB03-8838-E460-D71AA0768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0" name="Rectangle 1729">
              <a:extLst>
                <a:ext uri="{FF2B5EF4-FFF2-40B4-BE49-F238E27FC236}">
                  <a16:creationId xmlns:a16="http://schemas.microsoft.com/office/drawing/2014/main" id="{D4F9D700-00D3-5D58-67CA-1A532DCCA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1" name="Rectangle 1730">
              <a:extLst>
                <a:ext uri="{FF2B5EF4-FFF2-40B4-BE49-F238E27FC236}">
                  <a16:creationId xmlns:a16="http://schemas.microsoft.com/office/drawing/2014/main" id="{47A11255-8592-D6A3-89E2-5274D701B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Rectangle 1731">
              <a:extLst>
                <a:ext uri="{FF2B5EF4-FFF2-40B4-BE49-F238E27FC236}">
                  <a16:creationId xmlns:a16="http://schemas.microsoft.com/office/drawing/2014/main" id="{0BAB4F6E-ADC8-940E-A21A-A1E891B27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3" name="Rectangle 1732">
              <a:extLst>
                <a:ext uri="{FF2B5EF4-FFF2-40B4-BE49-F238E27FC236}">
                  <a16:creationId xmlns:a16="http://schemas.microsoft.com/office/drawing/2014/main" id="{2790D9F2-27F9-C11D-8BA1-AB3B1CA0E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4" name="Rectangle 1733">
              <a:extLst>
                <a:ext uri="{FF2B5EF4-FFF2-40B4-BE49-F238E27FC236}">
                  <a16:creationId xmlns:a16="http://schemas.microsoft.com/office/drawing/2014/main" id="{11F592AF-011E-1500-5490-5E7E85ED0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5" name="Rectangle 1734">
              <a:extLst>
                <a:ext uri="{FF2B5EF4-FFF2-40B4-BE49-F238E27FC236}">
                  <a16:creationId xmlns:a16="http://schemas.microsoft.com/office/drawing/2014/main" id="{9F93CFFF-BD5A-D77E-78BE-023FC44C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6" name="Rectangle 1735">
              <a:extLst>
                <a:ext uri="{FF2B5EF4-FFF2-40B4-BE49-F238E27FC236}">
                  <a16:creationId xmlns:a16="http://schemas.microsoft.com/office/drawing/2014/main" id="{45D0FD64-D2EB-C864-AF7B-1E4A623DC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909437"/>
              <a:ext cx="313509" cy="28375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7" name="Rectangle 1736">
              <a:extLst>
                <a:ext uri="{FF2B5EF4-FFF2-40B4-BE49-F238E27FC236}">
                  <a16:creationId xmlns:a16="http://schemas.microsoft.com/office/drawing/2014/main" id="{6C69F528-AC73-9AB4-A8E1-4B36EB2E4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67974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8" name="Rectangle 1737">
              <a:extLst>
                <a:ext uri="{FF2B5EF4-FFF2-40B4-BE49-F238E27FC236}">
                  <a16:creationId xmlns:a16="http://schemas.microsoft.com/office/drawing/2014/main" id="{14C6927A-C23A-2F97-500A-A06385162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9" name="Rectangle 1738">
              <a:extLst>
                <a:ext uri="{FF2B5EF4-FFF2-40B4-BE49-F238E27FC236}">
                  <a16:creationId xmlns:a16="http://schemas.microsoft.com/office/drawing/2014/main" id="{5F425168-3E59-8226-586B-DCE96F6DF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0" name="Rectangle 1739">
              <a:extLst>
                <a:ext uri="{FF2B5EF4-FFF2-40B4-BE49-F238E27FC236}">
                  <a16:creationId xmlns:a16="http://schemas.microsoft.com/office/drawing/2014/main" id="{9A1E57E4-7F54-D4DD-C7D7-FA11BE974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Rectangle 1740">
              <a:extLst>
                <a:ext uri="{FF2B5EF4-FFF2-40B4-BE49-F238E27FC236}">
                  <a16:creationId xmlns:a16="http://schemas.microsoft.com/office/drawing/2014/main" id="{463BDD53-A249-31A2-FCB5-D4F28D264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2" name="Rectangle 1741">
              <a:extLst>
                <a:ext uri="{FF2B5EF4-FFF2-40B4-BE49-F238E27FC236}">
                  <a16:creationId xmlns:a16="http://schemas.microsoft.com/office/drawing/2014/main" id="{5B770534-E70D-08CE-DD91-E17BF60D7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3" name="Rectangle 1742">
              <a:extLst>
                <a:ext uri="{FF2B5EF4-FFF2-40B4-BE49-F238E27FC236}">
                  <a16:creationId xmlns:a16="http://schemas.microsoft.com/office/drawing/2014/main" id="{71365A67-C02C-9BE0-8499-152A2525C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4" name="Rectangle 1743">
              <a:extLst>
                <a:ext uri="{FF2B5EF4-FFF2-40B4-BE49-F238E27FC236}">
                  <a16:creationId xmlns:a16="http://schemas.microsoft.com/office/drawing/2014/main" id="{787F3E21-424F-89F9-EEB1-9AAA31510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5" name="Rectangle 1744">
              <a:extLst>
                <a:ext uri="{FF2B5EF4-FFF2-40B4-BE49-F238E27FC236}">
                  <a16:creationId xmlns:a16="http://schemas.microsoft.com/office/drawing/2014/main" id="{765A46C9-04A2-5AFD-583A-7EE0D0BA2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6" name="Rectangle 1745">
              <a:extLst>
                <a:ext uri="{FF2B5EF4-FFF2-40B4-BE49-F238E27FC236}">
                  <a16:creationId xmlns:a16="http://schemas.microsoft.com/office/drawing/2014/main" id="{268B8907-CADC-1168-A046-57EABA074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7" name="Rectangle 1746">
              <a:extLst>
                <a:ext uri="{FF2B5EF4-FFF2-40B4-BE49-F238E27FC236}">
                  <a16:creationId xmlns:a16="http://schemas.microsoft.com/office/drawing/2014/main" id="{6A48E892-6472-F747-CA4F-4D92F8F07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8" name="Rectangle 1747">
              <a:extLst>
                <a:ext uri="{FF2B5EF4-FFF2-40B4-BE49-F238E27FC236}">
                  <a16:creationId xmlns:a16="http://schemas.microsoft.com/office/drawing/2014/main" id="{86BB112F-C2AC-DE6E-6268-D675EB4C7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9" name="Rectangle 1748">
              <a:extLst>
                <a:ext uri="{FF2B5EF4-FFF2-40B4-BE49-F238E27FC236}">
                  <a16:creationId xmlns:a16="http://schemas.microsoft.com/office/drawing/2014/main" id="{99C71691-433A-D960-74E3-B04193802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0" name="Rectangle 1749">
              <a:extLst>
                <a:ext uri="{FF2B5EF4-FFF2-40B4-BE49-F238E27FC236}">
                  <a16:creationId xmlns:a16="http://schemas.microsoft.com/office/drawing/2014/main" id="{A44A0FAF-E4A7-6DD2-F82F-A2D5F9A34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1" name="Rectangle 1750">
              <a:extLst>
                <a:ext uri="{FF2B5EF4-FFF2-40B4-BE49-F238E27FC236}">
                  <a16:creationId xmlns:a16="http://schemas.microsoft.com/office/drawing/2014/main" id="{F9E99A1E-410D-F544-8C0F-564BE6ABC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2" name="Rectangle 1751">
              <a:extLst>
                <a:ext uri="{FF2B5EF4-FFF2-40B4-BE49-F238E27FC236}">
                  <a16:creationId xmlns:a16="http://schemas.microsoft.com/office/drawing/2014/main" id="{50BBB06D-40CA-0516-DF83-EF39736F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3" name="Rectangle 1752">
              <a:extLst>
                <a:ext uri="{FF2B5EF4-FFF2-40B4-BE49-F238E27FC236}">
                  <a16:creationId xmlns:a16="http://schemas.microsoft.com/office/drawing/2014/main" id="{D3F32B6F-6EAA-679F-B7D6-E99F1536A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Rectangle 1753">
              <a:extLst>
                <a:ext uri="{FF2B5EF4-FFF2-40B4-BE49-F238E27FC236}">
                  <a16:creationId xmlns:a16="http://schemas.microsoft.com/office/drawing/2014/main" id="{C15A8218-C18C-49F2-B9B3-2EDC2516E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5" name="Rectangle 1754">
              <a:extLst>
                <a:ext uri="{FF2B5EF4-FFF2-40B4-BE49-F238E27FC236}">
                  <a16:creationId xmlns:a16="http://schemas.microsoft.com/office/drawing/2014/main" id="{DA3C1571-FF1B-2614-00D4-32BC082CC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6" name="Rectangle 1755">
              <a:extLst>
                <a:ext uri="{FF2B5EF4-FFF2-40B4-BE49-F238E27FC236}">
                  <a16:creationId xmlns:a16="http://schemas.microsoft.com/office/drawing/2014/main" id="{04160AB0-7FC8-6414-EDE9-E2AFB979D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7" name="Rectangle 1756">
              <a:extLst>
                <a:ext uri="{FF2B5EF4-FFF2-40B4-BE49-F238E27FC236}">
                  <a16:creationId xmlns:a16="http://schemas.microsoft.com/office/drawing/2014/main" id="{906ABC80-42E2-3192-8CDE-9E661523E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8" name="Rectangle 1757">
              <a:extLst>
                <a:ext uri="{FF2B5EF4-FFF2-40B4-BE49-F238E27FC236}">
                  <a16:creationId xmlns:a16="http://schemas.microsoft.com/office/drawing/2014/main" id="{601B9A2A-5D99-5520-D0B9-4C2CC0EE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9" name="Rectangle 1758">
              <a:extLst>
                <a:ext uri="{FF2B5EF4-FFF2-40B4-BE49-F238E27FC236}">
                  <a16:creationId xmlns:a16="http://schemas.microsoft.com/office/drawing/2014/main" id="{E60E413B-26B9-C990-FACF-2FCB54DB5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0" name="Rectangle 1759">
              <a:extLst>
                <a:ext uri="{FF2B5EF4-FFF2-40B4-BE49-F238E27FC236}">
                  <a16:creationId xmlns:a16="http://schemas.microsoft.com/office/drawing/2014/main" id="{555F19CA-618D-7875-4F33-3FA435A33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1" name="Rectangle 1760">
              <a:extLst>
                <a:ext uri="{FF2B5EF4-FFF2-40B4-BE49-F238E27FC236}">
                  <a16:creationId xmlns:a16="http://schemas.microsoft.com/office/drawing/2014/main" id="{046EA7E2-A545-7285-8C05-375E8BE24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2" name="Rectangle 1761">
              <a:extLst>
                <a:ext uri="{FF2B5EF4-FFF2-40B4-BE49-F238E27FC236}">
                  <a16:creationId xmlns:a16="http://schemas.microsoft.com/office/drawing/2014/main" id="{2531D9AE-6791-0634-026C-F580E09F7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3" name="Rectangle 1762">
              <a:extLst>
                <a:ext uri="{FF2B5EF4-FFF2-40B4-BE49-F238E27FC236}">
                  <a16:creationId xmlns:a16="http://schemas.microsoft.com/office/drawing/2014/main" id="{58333B21-AD82-02B9-763A-6CE5D0706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4" name="Rectangle 1763">
              <a:extLst>
                <a:ext uri="{FF2B5EF4-FFF2-40B4-BE49-F238E27FC236}">
                  <a16:creationId xmlns:a16="http://schemas.microsoft.com/office/drawing/2014/main" id="{F3417EE2-0D39-9993-B9CF-853161700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5" name="Rectangle 1764">
              <a:extLst>
                <a:ext uri="{FF2B5EF4-FFF2-40B4-BE49-F238E27FC236}">
                  <a16:creationId xmlns:a16="http://schemas.microsoft.com/office/drawing/2014/main" id="{E117659A-CA78-24F7-6668-5289399A9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6" name="Rectangle 1765">
              <a:extLst>
                <a:ext uri="{FF2B5EF4-FFF2-40B4-BE49-F238E27FC236}">
                  <a16:creationId xmlns:a16="http://schemas.microsoft.com/office/drawing/2014/main" id="{9ABF2DD2-323C-35C0-BE92-92B2D73F0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7" name="Rectangle 1766">
              <a:extLst>
                <a:ext uri="{FF2B5EF4-FFF2-40B4-BE49-F238E27FC236}">
                  <a16:creationId xmlns:a16="http://schemas.microsoft.com/office/drawing/2014/main" id="{42DEDD4E-33B1-C283-FC19-9BF470844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8" name="Rectangle 1767">
              <a:extLst>
                <a:ext uri="{FF2B5EF4-FFF2-40B4-BE49-F238E27FC236}">
                  <a16:creationId xmlns:a16="http://schemas.microsoft.com/office/drawing/2014/main" id="{62D44474-AD7E-7440-8EC7-055D2E7AF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9" name="Rectangle 1768">
              <a:extLst>
                <a:ext uri="{FF2B5EF4-FFF2-40B4-BE49-F238E27FC236}">
                  <a16:creationId xmlns:a16="http://schemas.microsoft.com/office/drawing/2014/main" id="{659F65EF-0004-F938-4F1E-DAC43BF32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0" name="Rectangle 1769">
              <a:extLst>
                <a:ext uri="{FF2B5EF4-FFF2-40B4-BE49-F238E27FC236}">
                  <a16:creationId xmlns:a16="http://schemas.microsoft.com/office/drawing/2014/main" id="{41D50042-A5DB-C741-A077-2FF463B50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1" name="Rectangle 1770">
              <a:extLst>
                <a:ext uri="{FF2B5EF4-FFF2-40B4-BE49-F238E27FC236}">
                  <a16:creationId xmlns:a16="http://schemas.microsoft.com/office/drawing/2014/main" id="{54324DCC-EE19-8F3C-CF19-4218A25B2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2" name="Rectangle 1771">
              <a:extLst>
                <a:ext uri="{FF2B5EF4-FFF2-40B4-BE49-F238E27FC236}">
                  <a16:creationId xmlns:a16="http://schemas.microsoft.com/office/drawing/2014/main" id="{1199B351-241A-10FD-2DEC-ED2C08209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3" name="Rectangle 1772">
              <a:extLst>
                <a:ext uri="{FF2B5EF4-FFF2-40B4-BE49-F238E27FC236}">
                  <a16:creationId xmlns:a16="http://schemas.microsoft.com/office/drawing/2014/main" id="{C98EED06-D988-E7D9-86D8-932B11BDD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4" name="Rectangle 1773">
              <a:extLst>
                <a:ext uri="{FF2B5EF4-FFF2-40B4-BE49-F238E27FC236}">
                  <a16:creationId xmlns:a16="http://schemas.microsoft.com/office/drawing/2014/main" id="{BA29B3C3-8F61-F585-926D-FBEC775E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Rectangle 1774">
              <a:extLst>
                <a:ext uri="{FF2B5EF4-FFF2-40B4-BE49-F238E27FC236}">
                  <a16:creationId xmlns:a16="http://schemas.microsoft.com/office/drawing/2014/main" id="{543DF5A4-A5CD-AFDF-F65A-79A087A558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Rectangle 1775">
              <a:extLst>
                <a:ext uri="{FF2B5EF4-FFF2-40B4-BE49-F238E27FC236}">
                  <a16:creationId xmlns:a16="http://schemas.microsoft.com/office/drawing/2014/main" id="{533514AD-6003-4778-4540-59B9C1730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F965E401-C9A7-0B1A-119A-0E82812BA8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Rectangle 1777">
              <a:extLst>
                <a:ext uri="{FF2B5EF4-FFF2-40B4-BE49-F238E27FC236}">
                  <a16:creationId xmlns:a16="http://schemas.microsoft.com/office/drawing/2014/main" id="{301B8588-D289-69FD-C7D0-122818250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Rectangle 1778">
              <a:extLst>
                <a:ext uri="{FF2B5EF4-FFF2-40B4-BE49-F238E27FC236}">
                  <a16:creationId xmlns:a16="http://schemas.microsoft.com/office/drawing/2014/main" id="{3778FB39-A451-05CF-BE01-0A7853A09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0" name="Rectangle 1779">
              <a:extLst>
                <a:ext uri="{FF2B5EF4-FFF2-40B4-BE49-F238E27FC236}">
                  <a16:creationId xmlns:a16="http://schemas.microsoft.com/office/drawing/2014/main" id="{61282EF0-AF63-D31E-A087-5DC50B4CE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1" name="Rectangle 1780">
              <a:extLst>
                <a:ext uri="{FF2B5EF4-FFF2-40B4-BE49-F238E27FC236}">
                  <a16:creationId xmlns:a16="http://schemas.microsoft.com/office/drawing/2014/main" id="{1A7E0B7D-8184-E033-1192-767B7499E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2A8DEA1B-962A-1FB8-E8F4-F035B4778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2F72510-54CE-2E9E-DB55-B1CC7B5DB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4" name="Group 1783">
            <a:extLst>
              <a:ext uri="{FF2B5EF4-FFF2-40B4-BE49-F238E27FC236}">
                <a16:creationId xmlns:a16="http://schemas.microsoft.com/office/drawing/2014/main" id="{EA176790-B1F7-6AF2-5CC6-857AC2FCA8C7}"/>
              </a:ext>
            </a:extLst>
          </p:cNvPr>
          <p:cNvGrpSpPr/>
          <p:nvPr/>
        </p:nvGrpSpPr>
        <p:grpSpPr>
          <a:xfrm>
            <a:off x="6867525" y="114629"/>
            <a:ext cx="2194560" cy="6628741"/>
            <a:chOff x="123825" y="114629"/>
            <a:chExt cx="2194560" cy="6628741"/>
          </a:xfrm>
        </p:grpSpPr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93FCD9B5-0013-A15F-B1E6-EC04A7F95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DBF81A6F-4BCE-234E-1ADE-27436A0E0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98F4A3AC-EEE3-75D2-50B0-93B57B9E7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533930CD-5439-17B0-4ECC-CB17D8FCF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7A5A60DA-C186-8671-4027-FFBDA982A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DDBA4972-91EF-17CA-A3F4-59E03AE1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4D750736-6E44-4C64-E306-6307098E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220DBFF3-DF76-BE9D-18A0-ED51AF1C2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9ACC22DB-5892-B943-B005-AB4F2AE9D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F3977427-2EBF-7131-3DC4-7F452C0EC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E3FD33DF-32C0-6CBE-37F8-49AFE65AD6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FD99C686-B535-DF44-7403-26241DE1D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C5FCC4B5-F435-04B5-3FED-C41ED6A09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64E54DAA-F7C5-68D7-99BA-54BB32A29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A6438843-BA05-B06E-E9DC-C8DDEE1DE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BE4CA90D-0685-6E67-1440-1EEC21C3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CDEE8AC9-2817-63C3-04B4-4CA306F7B5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4D64D9A3-6915-DAC2-58A6-55FA09CBB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B439FA7B-90B7-FFC9-5EA6-4A6AED86CE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AF5FCED2-5597-6B66-4CBB-A79206EEDC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FA8660AB-E4AF-64E5-4DF8-3D3F46A92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C5498B70-0D7B-9E4F-C69D-2B6D49282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2C9E8A82-6B37-5CCF-C8FF-C26AF6D83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418F988F-95FE-F823-8A3E-2C9758B21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FBCB0BEB-2C44-09AE-E107-F24936B06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02C6564B-7900-8D33-3254-EB6B2AD94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CC9B0D23-E2FE-D7F6-3136-31C18E4D95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0548A691-2314-88D5-7227-C3E19B470B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635F78E3-FF0D-3EB7-5642-8B5A22E75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EA1A5117-B656-898F-2740-AE9E39CE1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692D4901-B92B-FF9A-C1E8-85F26D8B8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0035E997-C996-EABA-0C2F-E8E720D7A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86416B73-4CEC-A0D2-6003-BF8CB7A9C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8A6F0F02-8CB3-3FCF-6E34-B6C4A830E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E116BF7B-BB9E-AA43-CFEE-F45A81120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134A0B1D-3FB9-A288-A6C8-BDA00421F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086A3D39-4B3D-FB7A-400E-C830B7F77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C1443948-3B8D-1F85-0DE2-F4FC2D0D5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58EA31B7-745D-875C-CD7D-4252D06A6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21FE309-F679-4936-FDAD-481229A2E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97DBE065-7CC5-42E0-B9B0-BF6CAB688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7B01E0C4-9C11-6705-E41F-E6E133D47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8D738EFF-5C56-BA32-650B-E0EA643E0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79763A30-6DC0-AD4B-0A4D-3BBFE0CF0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FF962BA7-3252-7F75-1419-7369CCEB6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932DC710-E256-A379-B33E-70BCB36E14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AD96EF20-26B5-31E8-BAA9-8AB763A74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057EE547-2595-DECF-2753-83B3D04CC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7FA685CC-24F4-1E4A-D70D-F5877BB25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109AF727-B16B-0B67-8953-6B8257968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95E4C867-C9AA-6F27-FFE0-5CD432AAC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515B8152-74A6-2461-7685-820DA0505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6BF797C-33EE-A4BA-45BF-F8A3BB138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9AE4F810-C312-CAA5-5638-973AB0BB2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4BC23DF5-6F69-DAD7-7EC3-FD05008E0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7862A51C-6D1D-92B4-136D-41FB55345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9830CB0C-AE7A-33C3-A4B4-15FF95BAF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AEBD8D33-4848-AE88-F3E0-A5D787B93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942311D3-5AA8-94AB-EAA6-C2C1D26F1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7447E70B-442F-0D71-8F48-61CA8FD0D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07013D9A-54DE-03B6-6EEF-BC6876F48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DCFFE048-BA7C-A52C-89FA-E413681DD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12311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54EDBDEB-F708-44A6-0A78-2F0F4ED42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8A7F2FC8-AE76-C92A-2B2D-E71C61736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ABB30BB5-8276-BAAA-8745-4C903DCF6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5C483EB7-5EC4-99D6-A536-B9946ABC0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06F3A503-BCB7-42AA-8532-DEFDE3A14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3B1E7802-18AE-B596-31F7-58717BE3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01FCA1C9-E9A0-986C-9DC0-B512B4ABB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118FCA60-786D-D5D9-CCA6-8D8FE81D5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3E31F8F-82A4-7127-E202-8DFAB454D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069297E9-54E2-3BAA-2D7F-ED925B2AE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D8E2A7C1-53F5-D219-B7A6-E9F140FC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68C797DA-98D5-7627-916B-A995FC680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56E7D65F-F0DE-4918-D761-49F1B9967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417CFB19-0525-7857-CA71-48450545C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EC60EA64-E59A-0439-9040-5526BF694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266C9491-F2A0-3920-07BB-8B3941D7D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65DFA9D-5695-8480-E5B8-DE838C714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0A7A5DF4-B7D3-54EA-B5C8-513588FBC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D0D17057-130D-627B-FA5E-D6D6B947E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5028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0C7583BA-4FE5-6E0B-DF47-AFB31B3D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581298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72025652-7A28-FDD1-654E-CCA5A59CF7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12311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EA9F8C5E-BB1A-9E04-6542-D89B57920D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C61ADC1E-7007-5C1A-2ADB-9D4140FDF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D3BC888C-C53E-8E04-997D-642A3D669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E0E636C0-A6D4-0B20-8D9C-02E2BE63C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B5060480-E22F-C40D-50D7-FBDB12E6C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E3A12F4C-0606-6C7D-B051-543AF9301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CFB3E542-4B0A-1616-8240-D2457C091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29961ED-84AA-7C65-CD7A-F1A163A58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CEFF8880-4DAC-29CD-AE11-0CC77D28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8ED313C4-578D-3883-572F-4150E5C6A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0FD2023F-D93A-0381-47C1-D6541A395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7EEAE8F8-D91F-5505-1400-63893B59E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5D4EAFCD-AE5F-8A1A-4DAD-D5CF17EF2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4A91921C-5B74-1CF2-278F-D53D297FA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D0CD29AD-3255-8AA9-D7A7-81239C5FC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309AE304-1237-4489-B1A9-127D94A02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0FFA2B38-7830-ECE6-7562-8F945B952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909437"/>
              <a:ext cx="313509" cy="28375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2C09CBC-40B8-D892-FC89-F4A9815A5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67974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72197E28-9431-0956-AD0E-CFB382058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8A5B0124-15D5-8B72-CD1A-DA7AD788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E665E16D-DFE9-5AA7-9245-2B7321731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AFA38094-6239-917E-3661-771D0760F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BA1CCC4B-9F3E-A204-80BE-A9D24641E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05E53C0E-36AB-38CE-6C3A-5B8E83B40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0DBBE157-C3D2-72AE-0F74-A9E1368756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A9F902AB-67D5-E9C9-614B-FA09D71B7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Rectangle 1893">
              <a:extLst>
                <a:ext uri="{FF2B5EF4-FFF2-40B4-BE49-F238E27FC236}">
                  <a16:creationId xmlns:a16="http://schemas.microsoft.com/office/drawing/2014/main" id="{3252C25E-D700-0EC8-4794-A655E5DD5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Rectangle 1894">
              <a:extLst>
                <a:ext uri="{FF2B5EF4-FFF2-40B4-BE49-F238E27FC236}">
                  <a16:creationId xmlns:a16="http://schemas.microsoft.com/office/drawing/2014/main" id="{7EC266BD-15EB-00F7-2D51-D5CC18BBA8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Rectangle 1895">
              <a:extLst>
                <a:ext uri="{FF2B5EF4-FFF2-40B4-BE49-F238E27FC236}">
                  <a16:creationId xmlns:a16="http://schemas.microsoft.com/office/drawing/2014/main" id="{B46FBEB7-A1F7-E4E2-892D-6E0021F5F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Rectangle 1896">
              <a:extLst>
                <a:ext uri="{FF2B5EF4-FFF2-40B4-BE49-F238E27FC236}">
                  <a16:creationId xmlns:a16="http://schemas.microsoft.com/office/drawing/2014/main" id="{890B0C38-CDEA-0199-2B4C-AEDC026AB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Rectangle 1897">
              <a:extLst>
                <a:ext uri="{FF2B5EF4-FFF2-40B4-BE49-F238E27FC236}">
                  <a16:creationId xmlns:a16="http://schemas.microsoft.com/office/drawing/2014/main" id="{8194159C-DAFA-14A0-BDA6-7B0FA0FC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Rectangle 1898">
              <a:extLst>
                <a:ext uri="{FF2B5EF4-FFF2-40B4-BE49-F238E27FC236}">
                  <a16:creationId xmlns:a16="http://schemas.microsoft.com/office/drawing/2014/main" id="{24C074C3-4A74-47B6-68A6-13C94BFAD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Rectangle 1899">
              <a:extLst>
                <a:ext uri="{FF2B5EF4-FFF2-40B4-BE49-F238E27FC236}">
                  <a16:creationId xmlns:a16="http://schemas.microsoft.com/office/drawing/2014/main" id="{302C0574-041F-AD43-F488-951626624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Rectangle 1900">
              <a:extLst>
                <a:ext uri="{FF2B5EF4-FFF2-40B4-BE49-F238E27FC236}">
                  <a16:creationId xmlns:a16="http://schemas.microsoft.com/office/drawing/2014/main" id="{17864E06-A0E4-5F68-DFF6-5AB758584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Rectangle 1901">
              <a:extLst>
                <a:ext uri="{FF2B5EF4-FFF2-40B4-BE49-F238E27FC236}">
                  <a16:creationId xmlns:a16="http://schemas.microsoft.com/office/drawing/2014/main" id="{0F0E8C3C-166C-22BB-0899-31A0DDCD2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Rectangle 1902">
              <a:extLst>
                <a:ext uri="{FF2B5EF4-FFF2-40B4-BE49-F238E27FC236}">
                  <a16:creationId xmlns:a16="http://schemas.microsoft.com/office/drawing/2014/main" id="{1695759A-6D51-862F-5405-7FAD43871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Rectangle 1903">
              <a:extLst>
                <a:ext uri="{FF2B5EF4-FFF2-40B4-BE49-F238E27FC236}">
                  <a16:creationId xmlns:a16="http://schemas.microsoft.com/office/drawing/2014/main" id="{2C06A964-C8D9-3A70-BF46-9CBE6A2CA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Rectangle 1904">
              <a:extLst>
                <a:ext uri="{FF2B5EF4-FFF2-40B4-BE49-F238E27FC236}">
                  <a16:creationId xmlns:a16="http://schemas.microsoft.com/office/drawing/2014/main" id="{F682F66F-0B48-8F21-D710-F001B9089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Rectangle 1905">
              <a:extLst>
                <a:ext uri="{FF2B5EF4-FFF2-40B4-BE49-F238E27FC236}">
                  <a16:creationId xmlns:a16="http://schemas.microsoft.com/office/drawing/2014/main" id="{6A72D0D7-C57F-552E-A6BC-09036E620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Rectangle 1906">
              <a:extLst>
                <a:ext uri="{FF2B5EF4-FFF2-40B4-BE49-F238E27FC236}">
                  <a16:creationId xmlns:a16="http://schemas.microsoft.com/office/drawing/2014/main" id="{00D27CCF-FFA3-25D2-3957-D7862ACD6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Rectangle 1907">
              <a:extLst>
                <a:ext uri="{FF2B5EF4-FFF2-40B4-BE49-F238E27FC236}">
                  <a16:creationId xmlns:a16="http://schemas.microsoft.com/office/drawing/2014/main" id="{70AA807E-D691-9096-AF92-8751311A0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Rectangle 1908">
              <a:extLst>
                <a:ext uri="{FF2B5EF4-FFF2-40B4-BE49-F238E27FC236}">
                  <a16:creationId xmlns:a16="http://schemas.microsoft.com/office/drawing/2014/main" id="{9B06EC3F-87FE-91F9-1702-FB7B2041F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Rectangle 1909">
              <a:extLst>
                <a:ext uri="{FF2B5EF4-FFF2-40B4-BE49-F238E27FC236}">
                  <a16:creationId xmlns:a16="http://schemas.microsoft.com/office/drawing/2014/main" id="{1D439578-A830-81A5-07B5-7207D58A4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Rectangle 1910">
              <a:extLst>
                <a:ext uri="{FF2B5EF4-FFF2-40B4-BE49-F238E27FC236}">
                  <a16:creationId xmlns:a16="http://schemas.microsoft.com/office/drawing/2014/main" id="{F5E25F08-3C0A-A31D-FCCF-AF757A61B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Rectangle 1911">
              <a:extLst>
                <a:ext uri="{FF2B5EF4-FFF2-40B4-BE49-F238E27FC236}">
                  <a16:creationId xmlns:a16="http://schemas.microsoft.com/office/drawing/2014/main" id="{EE47F012-53D2-C25F-73B4-AF8F3A461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Rectangle 1912">
              <a:extLst>
                <a:ext uri="{FF2B5EF4-FFF2-40B4-BE49-F238E27FC236}">
                  <a16:creationId xmlns:a16="http://schemas.microsoft.com/office/drawing/2014/main" id="{4A21DAC9-EFBD-4142-AAB1-ED8B10327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Rectangle 1913">
              <a:extLst>
                <a:ext uri="{FF2B5EF4-FFF2-40B4-BE49-F238E27FC236}">
                  <a16:creationId xmlns:a16="http://schemas.microsoft.com/office/drawing/2014/main" id="{B44C2EC3-4338-F114-C60E-20E82E2FC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Rectangle 1914">
              <a:extLst>
                <a:ext uri="{FF2B5EF4-FFF2-40B4-BE49-F238E27FC236}">
                  <a16:creationId xmlns:a16="http://schemas.microsoft.com/office/drawing/2014/main" id="{6AEA5CF9-874B-ADA1-283E-D403F86C7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Rectangle 1915">
              <a:extLst>
                <a:ext uri="{FF2B5EF4-FFF2-40B4-BE49-F238E27FC236}">
                  <a16:creationId xmlns:a16="http://schemas.microsoft.com/office/drawing/2014/main" id="{046CCDF0-20F1-3028-A7F6-88284A63A2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Rectangle 1916">
              <a:extLst>
                <a:ext uri="{FF2B5EF4-FFF2-40B4-BE49-F238E27FC236}">
                  <a16:creationId xmlns:a16="http://schemas.microsoft.com/office/drawing/2014/main" id="{F223C447-1653-E922-A288-35AF3107D6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Rectangle 1917">
              <a:extLst>
                <a:ext uri="{FF2B5EF4-FFF2-40B4-BE49-F238E27FC236}">
                  <a16:creationId xmlns:a16="http://schemas.microsoft.com/office/drawing/2014/main" id="{AF42B9FE-A7D0-8CA0-771E-5AAC3B11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Rectangle 1918">
              <a:extLst>
                <a:ext uri="{FF2B5EF4-FFF2-40B4-BE49-F238E27FC236}">
                  <a16:creationId xmlns:a16="http://schemas.microsoft.com/office/drawing/2014/main" id="{C57A955A-81F5-15F4-EF25-0DD1F3FB4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Rectangle 1919">
              <a:extLst>
                <a:ext uri="{FF2B5EF4-FFF2-40B4-BE49-F238E27FC236}">
                  <a16:creationId xmlns:a16="http://schemas.microsoft.com/office/drawing/2014/main" id="{46FFB7E9-0DA6-4A08-2B8C-422418F5B3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Rectangle 1920">
              <a:extLst>
                <a:ext uri="{FF2B5EF4-FFF2-40B4-BE49-F238E27FC236}">
                  <a16:creationId xmlns:a16="http://schemas.microsoft.com/office/drawing/2014/main" id="{C6C6465C-72EB-0CBD-9D2A-B3232C7CA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Rectangle 1921">
              <a:extLst>
                <a:ext uri="{FF2B5EF4-FFF2-40B4-BE49-F238E27FC236}">
                  <a16:creationId xmlns:a16="http://schemas.microsoft.com/office/drawing/2014/main" id="{9602E025-280C-F91B-9080-E3163BF85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Rectangle 1922">
              <a:extLst>
                <a:ext uri="{FF2B5EF4-FFF2-40B4-BE49-F238E27FC236}">
                  <a16:creationId xmlns:a16="http://schemas.microsoft.com/office/drawing/2014/main" id="{58FC1A15-C173-8379-B0E8-02E66635F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Rectangle 1923">
              <a:extLst>
                <a:ext uri="{FF2B5EF4-FFF2-40B4-BE49-F238E27FC236}">
                  <a16:creationId xmlns:a16="http://schemas.microsoft.com/office/drawing/2014/main" id="{007A2578-DA9F-5FF3-70FF-6C889F7F0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Rectangle 1924">
              <a:extLst>
                <a:ext uri="{FF2B5EF4-FFF2-40B4-BE49-F238E27FC236}">
                  <a16:creationId xmlns:a16="http://schemas.microsoft.com/office/drawing/2014/main" id="{A1FA611F-5DA1-AC50-6A89-1CD45CA56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59930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Rectangle 1925">
              <a:extLst>
                <a:ext uri="{FF2B5EF4-FFF2-40B4-BE49-F238E27FC236}">
                  <a16:creationId xmlns:a16="http://schemas.microsoft.com/office/drawing/2014/main" id="{4F8A3063-3E50-6FC4-74B3-BDA3C6B0C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90943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Rectangle 1926">
              <a:extLst>
                <a:ext uri="{FF2B5EF4-FFF2-40B4-BE49-F238E27FC236}">
                  <a16:creationId xmlns:a16="http://schemas.microsoft.com/office/drawing/2014/main" id="{5BDD13C9-F3C7-1049-1ABF-34015F92C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19272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Rectangle 1927">
              <a:extLst>
                <a:ext uri="{FF2B5EF4-FFF2-40B4-BE49-F238E27FC236}">
                  <a16:creationId xmlns:a16="http://schemas.microsoft.com/office/drawing/2014/main" id="{10C6DE0F-6D77-BC4A-0452-7F2F0085F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5028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Rectangle 1928">
              <a:extLst>
                <a:ext uri="{FF2B5EF4-FFF2-40B4-BE49-F238E27FC236}">
                  <a16:creationId xmlns:a16="http://schemas.microsoft.com/office/drawing/2014/main" id="{CF395EAA-B293-92D7-3720-0D0E5AF455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581298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Rectangle 1929">
              <a:extLst>
                <a:ext uri="{FF2B5EF4-FFF2-40B4-BE49-F238E27FC236}">
                  <a16:creationId xmlns:a16="http://schemas.microsoft.com/office/drawing/2014/main" id="{EC128717-DD8B-6F09-D508-A1761C4EA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1231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Rectangle 1930">
              <a:extLst>
                <a:ext uri="{FF2B5EF4-FFF2-40B4-BE49-F238E27FC236}">
                  <a16:creationId xmlns:a16="http://schemas.microsoft.com/office/drawing/2014/main" id="{0F5EFC58-94B4-B7B7-F3D7-F9AA307DF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643324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2" name="TextBox 1931">
            <a:extLst>
              <a:ext uri="{FF2B5EF4-FFF2-40B4-BE49-F238E27FC236}">
                <a16:creationId xmlns:a16="http://schemas.microsoft.com/office/drawing/2014/main" id="{EA278BFC-AB3E-C826-4B3E-E8A69ED4FE51}"/>
              </a:ext>
            </a:extLst>
          </p:cNvPr>
          <p:cNvSpPr txBox="1"/>
          <p:nvPr/>
        </p:nvSpPr>
        <p:spPr>
          <a:xfrm>
            <a:off x="9347200" y="139700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162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B6A3-4989-4E33-54E7-36ED89925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55F17D7-AEEB-E96A-C89C-B3702FB88F19}"/>
              </a:ext>
            </a:extLst>
          </p:cNvPr>
          <p:cNvGrpSpPr/>
          <p:nvPr/>
        </p:nvGrpSpPr>
        <p:grpSpPr>
          <a:xfrm>
            <a:off x="123825" y="114629"/>
            <a:ext cx="2196828" cy="6654142"/>
            <a:chOff x="123825" y="114629"/>
            <a:chExt cx="2196828" cy="6654142"/>
          </a:xfrm>
        </p:grpSpPr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BA166107-3484-06F1-9655-06084AE9F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E61B289-141F-B4F6-07A3-11DA9A58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54C67CE3-7D5B-D6F5-5004-F8830CB8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89A555EA-418E-F6C0-55C4-F604573A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87A634D5-F1A0-9753-1BA3-E97CE0134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4FBEFDB8-B133-5868-D374-6E2C088DA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52061790-56B2-3E33-D61D-65F0D799C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A46C8609-23F5-6607-6F6F-FDF102E2D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183FD905-5ACA-292D-4F9C-C1D45B50E5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50C022B7-ED41-C81D-DB4D-AC5D9A3D9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36EFA7C8-8EFC-24F6-1CF8-CFD3BB97D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164601BB-F7E1-B442-D39A-BFE34F3B4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52320CEB-893E-FF40-09DD-18C269D45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6A972EF1-D960-6F67-3CD3-93263EDA8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3A4577F2-6765-28AE-9722-904505172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38797E84-9594-3DD1-0827-ECBC514EE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7DAFC1DE-2180-D3D1-8056-538DB6371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082E52D7-5EA4-C51C-5A32-FD53BFDFF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4B37E527-A569-467A-D0A8-809D2DCCB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04BF7A46-4BB7-FE9E-3C9F-EA585F60A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9AFB5149-DA2C-7FCB-D431-87CCE5EEB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AE7564CC-1F9F-0123-3B4A-BB04E9E3E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71A9BB0F-47C6-4BB5-03DD-C0C16D013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0B966133-3E2B-9CBE-0537-F6A504918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0877C297-2ADE-120F-2C31-1DA09C5B6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6852A50-5149-4F89-3839-3BC7C3923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E1E969A5-5897-3C0E-43C7-3B7620ED1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BDE8684-C72C-121B-A798-39D3F74C0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AA494B8E-49D1-5D01-BE3D-DE64ED0FC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45F6C2EE-01F9-060C-5A88-1EDF4C9E0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AEAD2B1B-557A-3B44-7AC3-6A7795707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4DD7389A-2089-715C-FD7E-30D9EA2C3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3E10A8D8-14DE-0294-3587-0AA76C085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0E92B2D-C66E-4FCB-00E3-130057ACC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034692E1-FFBA-B45D-048A-748897B7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05D5FE90-D186-DD54-B944-830E879F6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B324C17E-D295-7E5E-5605-7EB44CDAB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08A03550-B548-FDA7-2AF1-A30049EC3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D0BB5502-8BE3-7141-E24D-75D919989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1F27951-F244-8216-B28D-8F08A2E07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0B38911D-161C-F181-A25E-1020DC10A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F5BD9209-3F95-A502-3893-41DA27BCC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17D03374-5EC2-3B5B-4907-E6BCFD03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5679AF61-2987-1A23-402F-B7BC240276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8993159D-B36E-13AA-6663-9A2BE9DE8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453E0B6E-A0F8-7446-C4BF-3099D2C88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489F3149-7E29-8AE5-3508-4B39451E3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588B56F2-8E7B-BD7D-B766-1AE70ECC7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6B346D9E-7DF7-980E-8864-2B367C824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B0F09F96-9D45-A22E-3817-946D33617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91B61DA-F591-77E6-70D7-180C3939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550CDB7-667E-2083-CCC7-CE82F7EC6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EF2C3A12-D5E1-E527-F6E2-A01031C31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49097534-2D2B-B37C-F3FB-3584908E6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31DB97DB-5956-9E12-0218-292C849AC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90D8C046-F951-7EF8-D7B8-93774DE0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0A88219-9BFA-C180-6636-CBDED283F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C2AFDEE-2410-54EA-FF38-3978C3D09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EC5CF2A2-F873-CAE4-C940-5C2A71884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678161A2-814E-5F21-B004-4EDBE812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0F60711A-A6EA-93C7-9F47-881D6E3C1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B6823784-1B17-53E7-A188-B14581D7A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D0EACAA1-41F8-34E7-0DB6-888FF9BE5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02046214-2F81-8F26-8AED-6C511F648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1718FCB5-D14C-FAD2-FE47-0E73B158D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C670E3F7-4DC7-0591-F506-E3AD956FA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425939D9-0CAA-99F6-677F-8E752B4D0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BC1220E0-AEC5-1A87-21F4-0690CD37D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D81D394E-FA01-EF49-05A7-3BC81CCFD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4AD2E08C-F1F6-A05E-D65C-6A1C0BF31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06C67656-D401-BE41-AF70-BF0CA29F9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58EC6857-0DFA-2A90-D3C2-072E1ED1B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2C9FB97D-23DA-8C02-7250-70B67C648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2216995-7C07-80CB-6DAB-099C7319FD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F594A2B-F6B5-1FD0-3939-55C28B557B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581D8B03-9900-AF27-214B-5853919C6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30AB0C40-507C-E0B3-52CA-849AAE73F5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C5AF38E4-10AD-0F5D-9C63-E32EEAA80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35C1FC18-0C0E-38E0-B5EF-4C746EF5F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F4BB20E7-3756-BB7A-8E4B-71A1192B6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577078F4-2363-80F3-8A97-0CC91CD25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ACA3AE8A-9ED1-5873-7FE0-3CC812FA0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D60261-5E90-3C70-01DC-8C8724E375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69C09084-3643-AD2D-7E8F-A5C18B2B3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F2449F42-4088-D943-7ACF-5BF25624C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D388C97F-86C3-36C5-7AC0-CEF83D094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42DF90-C4AA-FF73-4821-C71181684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DE94603A-C916-0471-0C5B-8E827368F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3879C7B4-EF79-44BF-49A8-D845634DF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31045D9E-D443-472B-889E-D4BEA2B73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40C7CA41-3F98-BFD9-7564-23EB02794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54E3CC3C-7A5C-291D-A314-F0B9D9BF0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6CE5706A-FF15-B35A-AC15-079ACACAA1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6AF1A62-9212-3BC7-36D4-54BF88185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9201E9C-60D9-F6DB-12F0-19D0E571A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8DD98FC1-4071-A8B9-90CD-9633E373D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165AE021-896E-6674-6865-9BB9B4CAC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8F5D85AA-0FC2-BF21-6B2C-35DD68512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97ABE1-D786-DF50-AD3A-49B894CC6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F4CD3B-B5ED-31CE-4BCC-014D50B14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10BDC1-226D-D4FE-BF0B-D237AC75C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B7618C-A83B-DB7A-85DF-ECF1FC1AC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959E7D-9F46-C2FC-B90D-68A6D95CC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F82B29-1B99-6D16-2AAB-001C7465F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005233-B2B2-D4C3-5668-DC8180DDC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7942BE-53A1-79F0-A23F-DF90A3127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5EA75B-9D46-4FE0-12D2-D29BF17D6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4907999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88D619-2908-984B-224D-5A87A6866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34BD07-3CC9-39FD-33F8-927222AE5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AF775C-1C66-2521-FEDF-791490F54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73CA79-E440-5975-85DF-5E67CECBA9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5A0553-4A4D-F088-3F95-0F5638F9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364108-DDE0-60B1-348C-915078835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F3FFC7-0ED9-F529-27FB-FF6B74CC4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EFEB63-D3F2-8EFE-2324-05A9BF134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97519E-052A-9D21-1848-1E420D0AD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5282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091CC0-01BF-0078-E502-737991F86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E63961-AB2B-4C74-0480-872AFA191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3A19F0-2DEB-7B57-98DF-A170DFF37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EB846-1EEA-405B-28C7-631504CFB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C4D851-5B63-9C6F-AD2B-1B740E0AA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5B7794-71A0-F8A4-3410-4A1D63B5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21812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26F95B-E51F-C1FD-2460-C45AC587C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2C70B6-574C-0E9E-0AB9-362414341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477358-1563-C866-7CA3-31C857F6E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050C6A-1158-68B8-B81D-1FBAC585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4378D-DA17-4AE9-F82D-DEA76E07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27E18D-082A-8BD8-719F-46A0170C0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ED7EC1-8406-DD69-B7C1-08D01C481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21812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48A220-671D-5B77-B3DF-7128E23475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1A6FDB-44ED-264A-4694-1DFE2F84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83838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489BB0-1EF3-8A71-D00D-475A145F4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B8EF15-B3FE-DB40-B614-E9F594148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5AA1A6-75E6-D4B7-0C95-CBE1BB86C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672FFF-5F5E-F96C-8715-DE0DA8E9E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5DCAAB-E691-EC36-69D4-895EABC4A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E10DB7D-5324-483F-6A94-59CA6C64E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77B19AA-598B-655B-06E0-ECA4A2551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36E4058-54CA-C379-5932-89BD95161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9664D4-1A2B-4F9E-1BE2-1154BFFCB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3419FA-E541-AFAE-CAE7-FDADE7B5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9A18A9-C239-45CA-5B50-800D88106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5C3E22E-ACB0-9FF1-5985-C6AD0F902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90C84C-AE8F-6E27-8C84-55513BBC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724AEF-4CCD-0183-A6EB-EC3BB15BCB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2109D8-B020-6EFE-5F61-0E5FDB5C5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A5946C-F70F-7FD0-8E11-BD1EC6A5F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64EF06-523E-0EDB-063E-BD5EBCED68A1}"/>
              </a:ext>
            </a:extLst>
          </p:cNvPr>
          <p:cNvGrpSpPr/>
          <p:nvPr/>
        </p:nvGrpSpPr>
        <p:grpSpPr>
          <a:xfrm>
            <a:off x="6867525" y="114629"/>
            <a:ext cx="2196828" cy="6654142"/>
            <a:chOff x="123825" y="114629"/>
            <a:chExt cx="2196828" cy="66541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1FF1006-2DFC-6F61-E48B-A0408A129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5115C1-93B8-E480-6EF1-147CAADF1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0B30367-ACF3-42D8-D7F6-1D5684554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96B149-86EC-DD16-4527-090969BCC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E359A5-75FB-E403-0291-C67973B81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89160E-89B0-A867-7331-8D562AD3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CC32DD-AB2D-5B02-7E1F-F711EFB34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D951F6-121F-BC50-AE99-3EF2C7A0C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7CF6A85-18BF-8F2F-FD98-CED3E1EF55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E91C078-4E6D-E290-E5E5-4C923549A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894F21F1-0335-4E76-A897-90583C1FD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6F9EFD17-8CA2-00D9-B579-6F6DD2253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A2AA8D37-0D33-2AA2-EF64-D99C7041B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852FD5D6-4A5D-8C23-4A62-CDBFE26DC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A9144A42-7E68-2EC6-D767-83604300A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E9D05CA0-3C5B-7D69-C561-46802B084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28EBD9C0-104E-12F3-05BD-77E3DB60D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339E7F9E-D437-C0D5-E29A-1798BACD0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05506EF2-0618-8AB8-D388-0CEDE9484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43A1E79A-0414-BF22-7DEC-338490046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32425DC1-89FB-2BCC-C13A-00608761A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C72D60D6-F91F-8DDC-71FA-DC085F4B4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82DD5F70-4DC5-8599-541E-3D8EAFD76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25F31EE0-49C5-D084-C82D-639FF3A0A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8E979B46-6FB7-6E7A-7DA4-2913339E2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C0D4623E-A306-025F-4DA3-F073A1AD6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86C5652-C3B5-20D2-C156-EAE1C76C72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36EB5B05-BC82-813A-98F4-5D9CBB7AC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BB62E715-E5B9-7EE1-DA39-7EEF3F53A4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0D2E24CE-AA76-E59D-DB1A-022C5210E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A836102A-90DD-C47C-AA9D-9C72EEB68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BCFDE538-4CE2-4585-CAD3-A75FEE057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83B60D-639A-3F60-B4CA-A6B7990B6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FFA4938E-39BF-B5A5-8490-7B21EA4C1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CD101C35-F06D-A29A-3A4E-7C2E62C24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6CF7C2CD-51E5-B93B-A623-BDB8B28637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65EC89BD-B343-58D7-9B66-FC7C1F31B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15E3EAB0-AE28-A65A-255E-AD0EE07D6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CF57CBF3-2D25-7470-C2AC-A7BBA4E23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E7BE7E9F-5976-CB97-6E8F-BC5F78CB5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404F9712-83D1-A203-E091-56D549497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FC89D3-DE3F-094E-F440-6DD35A731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285DD075-352E-4D70-EE2A-AB8B830C1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0955ACE8-FB78-09B5-9740-FE64D8FD3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EBBDB8D6-40D1-3D50-F78D-9395C5A0E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B22AD659-A3F1-0644-2803-7ACC2AA64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C1BC58F-7D7B-FF9D-591E-547030F05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C7EFDB4C-7B93-5929-914A-68A5169D58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B04EA673-EA3A-EC89-DF8E-A83C7CB1B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86E98182-83FA-45B1-8E77-B085F5EAF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35275FA4-8EF6-9153-2027-815009281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6E86DC2E-328E-1724-5154-56AD6AC31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B94CB3AF-4B5D-2A83-B45A-968E87642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AEA0B781-BA6A-6AC0-5655-41FB278E5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15E3CCF-CB66-22CB-515B-B94D6D6FE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269274FE-FFC1-6037-E5ED-BC077CBBD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B43CE40D-4C7B-4660-0074-C13A1469A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5819A4E7-7200-85CB-8618-5B7C5AC3A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AF1F2876-4A74-75AB-3CB1-33C40CED1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59C3E5D8-BBAE-2E9F-FB85-4999293D7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8FEE9875-6CB8-389C-76A9-2CED5B2BC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91270D20-0C64-85EA-2C78-C2C5BC28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425D5E6A-55A3-4702-162E-15F0425C0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DBB0EC0A-EC6B-F85A-14A7-111523E75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05572B03-AF61-4AE7-AE86-9ED4CBC3D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B5CD28EC-0A89-E66C-417B-59E197A96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6F45827F-01CC-C309-636B-31DA73B26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68460860-15FB-48DE-417A-AE9D66AC5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135D4271-DC88-CE6E-10E0-0722EA23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BAD0DD9A-1280-E39A-79D2-D8E89F8F8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82FFDFFB-0019-66AD-E408-F545D92B6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5C58370E-A527-DEF5-F14F-040C4B0B7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089B498D-4B5A-8A96-4744-F9B91ED93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7A804B87-1CBF-B522-80DA-9C2BB8D96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DD157959-388C-BA6C-4F41-38DF07943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49199163-1BD8-1BD3-7389-0DA42D105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313DFF0E-6B19-BFF6-D467-CA65E063B4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3FC3F58E-317B-FAFF-AB80-B51A02BCD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53A0057C-A527-7A2E-2273-15F81F1B5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5CEDAD1C-B728-92BF-4F6A-623CE9EB4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871013D3-302A-4DC7-1F02-85FB19A57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B80888F2-6B08-3DA4-BBF2-F0156740C8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7C2F51E1-9E02-751F-7F36-6FFCD6FF9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7841EF87-F090-46C9-233D-63C2962F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09B95D5A-3334-7B71-CC69-1BB88E09B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13A966F9-12F3-04FE-BE9C-8FFCE9017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FF0FBC13-70EE-A7FA-AE90-6B97E1602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8C8D2BE8-1579-6BDD-AA79-896107321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2F3A1B6E-2773-D122-2774-3ED921E2B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9F64A45F-3B1D-26C6-1533-A14EB84BC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8C60AF1-06C7-F601-610A-B042CAC49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AE424944-5CD2-F2F5-09D3-4500BB797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FAB07A6A-FA34-A7A7-0E92-306F6C60C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A9835EC3-36A4-C0E0-CF2C-C88C2B29B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421791EC-8D76-7327-F1AB-796F61C89D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8C259AB7-BE94-9701-F12A-89DE53266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1BA1A991-CFDB-6349-6D63-5AF7EFB816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EF09211D-140E-D615-FA9D-59242D1FA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463205CF-6B2F-F85D-5E56-FD8C59ABD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AA3E9EDA-B590-88A4-6939-85A8D92F64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B94CB4E4-CAB7-63B3-441A-CA3229C7A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151E4678-4CC5-0878-C5D0-6818E2231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C68A4CC9-DE6C-4320-5305-15CBFB755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>
              <a:extLst>
                <a:ext uri="{FF2B5EF4-FFF2-40B4-BE49-F238E27FC236}">
                  <a16:creationId xmlns:a16="http://schemas.microsoft.com/office/drawing/2014/main" id="{ABC1E2D3-A23C-179F-AB07-0A6FA0CE7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>
              <a:extLst>
                <a:ext uri="{FF2B5EF4-FFF2-40B4-BE49-F238E27FC236}">
                  <a16:creationId xmlns:a16="http://schemas.microsoft.com/office/drawing/2014/main" id="{0FB61A07-E2B8-337A-24E4-F0ABFEB6B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14A4AB9-05F7-278F-9E8C-D98E60A4D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BA62342D-E32D-A8BD-8223-356BACB48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4907999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22C7D8B9-A582-3AB7-1A96-B86E1766B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86B0C94B-A877-B168-36EB-D39701DA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64A1C7E0-7876-21E5-250E-5E510489C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40008A7E-31A7-C3C7-4B9B-3FDC9EF93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C36ACF9E-FD09-4D0F-315A-4B573EE06F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7C1730C6-18E6-A0AB-D635-E12D6E8C2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>
              <a:extLst>
                <a:ext uri="{FF2B5EF4-FFF2-40B4-BE49-F238E27FC236}">
                  <a16:creationId xmlns:a16="http://schemas.microsoft.com/office/drawing/2014/main" id="{CE99086A-AE60-FD52-69BF-775C44A8A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4C7BD3D2-8AA6-3B79-AD75-1561F4D39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C085C49E-8120-3C0E-36DC-647B132E8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5282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0DF46AA6-CA55-9344-390C-5091CAB89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7D265069-7592-88D0-2120-3868899C9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8C9625F0-91FC-FCDB-7027-74DACAA89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EE9CAA30-EEB3-4232-D9E9-EF11FF465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AC988B92-B89F-6E30-1F97-607DFAEF0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AE201BFC-E791-1256-BA51-0CA6D3D53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21812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>
              <a:extLst>
                <a:ext uri="{FF2B5EF4-FFF2-40B4-BE49-F238E27FC236}">
                  <a16:creationId xmlns:a16="http://schemas.microsoft.com/office/drawing/2014/main" id="{19109FF8-614E-C3C5-D691-8CBBFC75D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>
              <a:extLst>
                <a:ext uri="{FF2B5EF4-FFF2-40B4-BE49-F238E27FC236}">
                  <a16:creationId xmlns:a16="http://schemas.microsoft.com/office/drawing/2014/main" id="{9B7CD6BA-0610-FABF-026C-5BF62FB0D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24531436-74CF-A22D-D13B-06B07392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CC234546-BBB2-C997-5F13-FDB19772E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AB1CA004-9DC5-6CBA-501C-37B55555D9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>
              <a:extLst>
                <a:ext uri="{FF2B5EF4-FFF2-40B4-BE49-F238E27FC236}">
                  <a16:creationId xmlns:a16="http://schemas.microsoft.com/office/drawing/2014/main" id="{F1A6A5E4-5F3E-03C9-DBC3-511F1A9A0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>
              <a:extLst>
                <a:ext uri="{FF2B5EF4-FFF2-40B4-BE49-F238E27FC236}">
                  <a16:creationId xmlns:a16="http://schemas.microsoft.com/office/drawing/2014/main" id="{6C6DE5B0-B8BA-64A9-D2D3-FB816593D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21812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F980318F-D023-E105-37FC-5599DBE50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5BB61224-DDA6-ABD0-BE59-F1C4FC44B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83838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57B21BF4-5B7C-2D87-016F-C5374986C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5652A516-6BDD-8F1A-25AB-7EFBD8B54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4DC18789-33C3-2B6A-18A7-8A3B3B6FC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4851F805-7545-0271-7364-1620DA098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>
              <a:extLst>
                <a:ext uri="{FF2B5EF4-FFF2-40B4-BE49-F238E27FC236}">
                  <a16:creationId xmlns:a16="http://schemas.microsoft.com/office/drawing/2014/main" id="{10C776F1-FEA5-4FAE-A672-AE119B516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>
              <a:extLst>
                <a:ext uri="{FF2B5EF4-FFF2-40B4-BE49-F238E27FC236}">
                  <a16:creationId xmlns:a16="http://schemas.microsoft.com/office/drawing/2014/main" id="{9F503F9D-46E6-935E-13B0-2601029E2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>
              <a:extLst>
                <a:ext uri="{FF2B5EF4-FFF2-40B4-BE49-F238E27FC236}">
                  <a16:creationId xmlns:a16="http://schemas.microsoft.com/office/drawing/2014/main" id="{C9AE6681-D507-B155-FAD2-688507039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7DFEF6B7-BDB6-5B28-F48E-2A67E323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265EDFF6-F664-23D0-9930-D057510A5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>
              <a:extLst>
                <a:ext uri="{FF2B5EF4-FFF2-40B4-BE49-F238E27FC236}">
                  <a16:creationId xmlns:a16="http://schemas.microsoft.com/office/drawing/2014/main" id="{BC76EBEB-8A51-446E-81F4-AC471FC86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>
              <a:extLst>
                <a:ext uri="{FF2B5EF4-FFF2-40B4-BE49-F238E27FC236}">
                  <a16:creationId xmlns:a16="http://schemas.microsoft.com/office/drawing/2014/main" id="{DB98BDA7-7B0B-85A3-97BD-C4FF490BC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35B0A2F4-03E9-29F7-A408-F87A77DB8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86AF8106-4DAA-0A2F-CF38-FA8F346EB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6E2FA2A0-FC6E-F9C2-EBC4-75E1ECD71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>
              <a:extLst>
                <a:ext uri="{FF2B5EF4-FFF2-40B4-BE49-F238E27FC236}">
                  <a16:creationId xmlns:a16="http://schemas.microsoft.com/office/drawing/2014/main" id="{6A1ABB29-F5EE-8DE6-2812-4EE05773C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536C096C-9AE7-8797-CC7B-EA48834BE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2" name="Group 1241">
            <a:extLst>
              <a:ext uri="{FF2B5EF4-FFF2-40B4-BE49-F238E27FC236}">
                <a16:creationId xmlns:a16="http://schemas.microsoft.com/office/drawing/2014/main" id="{E7E64E85-37E8-F366-86E1-69562D5968FA}"/>
              </a:ext>
            </a:extLst>
          </p:cNvPr>
          <p:cNvGrpSpPr/>
          <p:nvPr/>
        </p:nvGrpSpPr>
        <p:grpSpPr>
          <a:xfrm>
            <a:off x="4619625" y="114629"/>
            <a:ext cx="2196828" cy="6654142"/>
            <a:chOff x="123825" y="114629"/>
            <a:chExt cx="2196828" cy="6654142"/>
          </a:xfrm>
        </p:grpSpPr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2873560C-2BAF-6130-EB2C-2AF02B7AA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0CD69DCE-D2C4-41FF-5046-A61E4908F7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0CAF6387-959D-3E70-1902-421468365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ED11702C-169D-99C7-B4D8-5AF74E009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219CFF07-CC95-48B9-F808-E9A6AB523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C73A077E-F49A-D023-5A93-23A34BE42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8592FA2F-00D4-1A4B-81B2-C80D2801A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F3C6E88E-EB59-A3DA-1EDA-896EC5AC7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872E0102-2767-9260-ED34-31AAAA163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D9555E41-E315-08FA-BFF7-64DC8C3A0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6F7FE2E3-2A50-2C7F-A304-4727ED0B2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E8D59F2B-7BE9-9DA0-28D7-9FE082B4F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0F4C5BC5-C8AC-7F00-F801-17C423024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5D6B42B7-11B4-DF2F-9799-CCE8EC0AD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124C595E-E2F3-B05F-1EE5-BB3AB10A8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Rectangle 1257">
              <a:extLst>
                <a:ext uri="{FF2B5EF4-FFF2-40B4-BE49-F238E27FC236}">
                  <a16:creationId xmlns:a16="http://schemas.microsoft.com/office/drawing/2014/main" id="{CC758D8B-6A12-FD52-2CB7-46124823E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Rectangle 1258">
              <a:extLst>
                <a:ext uri="{FF2B5EF4-FFF2-40B4-BE49-F238E27FC236}">
                  <a16:creationId xmlns:a16="http://schemas.microsoft.com/office/drawing/2014/main" id="{F43BAD08-CAD6-0AFB-4E8B-3507B973D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8DCC3042-BCD6-E89A-FCA5-D52B22E44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A996B822-4021-6D1C-BD0A-B1A14303C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02E185EF-6C87-6BE7-3B2E-89CC0F6DA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92CBC1CE-CAA9-E632-A97C-B4862D77D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7AE2BFF8-B481-D06D-8B26-BEE0F541B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7CDA7B88-C5E3-98AE-EE4F-E6248AF0A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618896A0-19E6-67E5-34FC-5D6F86CC9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ACABC79E-9CEF-95F8-DA58-28DC39784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285EAFE3-2ABA-E00D-15A8-27B183F2BB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2873E858-BBAD-0894-1706-55443C0BF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0" name="Rectangle 1269">
              <a:extLst>
                <a:ext uri="{FF2B5EF4-FFF2-40B4-BE49-F238E27FC236}">
                  <a16:creationId xmlns:a16="http://schemas.microsoft.com/office/drawing/2014/main" id="{6169AB03-2DDB-7E26-2360-E18E85A3C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Rectangle 1270">
              <a:extLst>
                <a:ext uri="{FF2B5EF4-FFF2-40B4-BE49-F238E27FC236}">
                  <a16:creationId xmlns:a16="http://schemas.microsoft.com/office/drawing/2014/main" id="{8CC4D108-F7E7-C435-043D-C1FB6C31E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Rectangle 1271">
              <a:extLst>
                <a:ext uri="{FF2B5EF4-FFF2-40B4-BE49-F238E27FC236}">
                  <a16:creationId xmlns:a16="http://schemas.microsoft.com/office/drawing/2014/main" id="{8F797B5E-68DB-DC94-5077-FC8CD0EA6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328B7D65-00E7-0D1F-7024-96292FACE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96064C85-60DD-EE49-6E02-4F14BD3B0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CE732DC0-375F-3DFA-B103-2FB1E82E7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EBFF6ECA-9468-E8CB-5AC9-46D3C310DD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205F79A6-DB04-BCED-7FF3-E2D9065C8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E8FAA531-43C5-2195-1321-AFD11F7C8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Rectangle 1278">
              <a:extLst>
                <a:ext uri="{FF2B5EF4-FFF2-40B4-BE49-F238E27FC236}">
                  <a16:creationId xmlns:a16="http://schemas.microsoft.com/office/drawing/2014/main" id="{49A21B75-50E7-74E7-CF5E-DB66A7F5B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C6F26231-9814-B580-C853-DC4B82715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5F9B2574-957B-7389-C6D5-44CD16409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790AFB29-35B0-95D2-FF67-155631526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5F7DCD74-7C5C-68BD-4047-8837EB4BD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0F9F9D27-B44B-9A79-D103-3E3A13200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C2C53511-0221-3FA8-6D7C-A661D4316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227B78D5-993C-2802-6BD6-AB719C3BE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1FB15CD3-2C55-4BDE-CB62-54C9BDC67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1ABDD52B-B07A-875A-9B83-5B89FA23F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94940A2D-FB88-EDDE-37DD-A40FDF967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52F2EB3D-C19F-B648-32DA-3D3509CBC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7D65C85E-28F2-98FA-718C-532FF0DC9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683C97B4-3D5C-3949-FDFE-EF1B1C756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BC59FE99-497D-9EC0-6541-1810AA08C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9F34C5E6-A4A6-E5C2-2DF6-51EB4EF51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0053E2C5-7E11-B478-26ED-AEB3031E78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E984CB15-F8CE-4A1C-62DC-143BAA7E7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76025E45-8B0E-6BEF-DA7C-D29271DBD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17425E3D-1928-2523-3A0B-48524836D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CE6ABA0C-5529-1D02-32C5-9E074DF21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0989A9F5-3D07-71FE-AF14-B9155216B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E97FA3C0-EA1E-A8C5-7037-90B1D4605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83AB06EC-EAB7-CAA1-DB64-4B5EE2E53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0520D3DB-6694-BDBB-A6A4-F6DB749D2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DB893346-0798-629C-FE93-73A7413E8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092162C0-D8AA-6E2E-C452-179812C142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F869FD6F-A7BA-5EAA-1F4F-0B2BE005C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9E7E1CFF-8413-EBAF-90D1-E1FB77DF6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1592B7FE-68B3-F240-6EDD-464F6600D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23370CC4-7874-D175-5D44-E8D10E304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0D130D9C-8F6D-8F02-9948-08AA1ADDC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990ABF9A-2163-C676-F074-E83C72C49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4E5D39E8-8D3F-AD96-C3E8-75E5E21F6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1CDCA653-0F42-F716-ACE4-170F57711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1069557F-4A56-716F-682E-056110A3C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BC0D91CF-5B16-CAA7-5CEA-23C6BC245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A5552DA7-DAAB-6CC5-0AE7-E7214BBC83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EF42FCD1-29F2-A17E-DD7F-2879EFE5E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A344A629-8C37-612D-AE1D-0109CF500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724A3DEB-8FD0-79F8-6EE1-437857F52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9B28EB08-FF78-E915-6C7D-B57676DCF9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835B8769-9FF8-EE58-F679-635DA69EF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9141B3CA-4362-4730-374F-DA73B0062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B11C6124-9375-8664-DA8B-ADAD2635A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8DD2A560-E5A5-E070-948A-D175D1161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7FA9C446-4961-18E8-1589-16C794B59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77C2D909-01A4-3ABA-1649-7D0B10FC7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F5F88AD4-B520-D2F4-17F5-6BD7F1F68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D2322C3B-4C82-C0AE-F2E7-1FA1555FB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7C66E395-6FEC-950C-AFDF-6FC88BB41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F1E46FAA-ED28-BCD6-9AD9-7C9798343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1EEB0B51-43BA-1CB0-AB24-76D321465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5FDC74F3-362C-BDAE-B7C6-A441CF1B97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46BCC870-3E39-6C9D-72C9-F642D0BB4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F7BD7698-2AEB-6EE1-7314-94EA1E51A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28F9E9F6-7E26-8152-A8CF-6D0170075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86CB4DB4-5039-4A9E-064C-9D5F5D90F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CECE0A14-F8AA-1072-C79C-D04DFF5EC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53B36E84-7ACC-2BEA-BDD0-3FC4E2D9B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C84815A8-F583-F706-FDAC-2A2ACA53C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77CEF1A5-7504-766D-05A0-63523E3CD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1E8CCB9B-DEE1-A863-5EE6-8CBABA3F3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42FEC6C7-B891-89FD-3673-809CA6AB2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0AE07F83-A86A-E6B3-75E0-3D9BA295B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180F11E1-CB64-7E41-6CDE-CE1DDD384A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0FA811A0-860C-A936-F94D-7CB7DE9140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" name="Rectangle 1345">
              <a:extLst>
                <a:ext uri="{FF2B5EF4-FFF2-40B4-BE49-F238E27FC236}">
                  <a16:creationId xmlns:a16="http://schemas.microsoft.com/office/drawing/2014/main" id="{FC64DFDE-74C9-763E-5923-83383B71E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7" name="Rectangle 1346">
              <a:extLst>
                <a:ext uri="{FF2B5EF4-FFF2-40B4-BE49-F238E27FC236}">
                  <a16:creationId xmlns:a16="http://schemas.microsoft.com/office/drawing/2014/main" id="{0A897CDD-9064-4B84-F289-5F5B24901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8" name="Rectangle 1347">
              <a:extLst>
                <a:ext uri="{FF2B5EF4-FFF2-40B4-BE49-F238E27FC236}">
                  <a16:creationId xmlns:a16="http://schemas.microsoft.com/office/drawing/2014/main" id="{2527D095-E574-E7D5-76A3-B2E5374F9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Rectangle 1348">
              <a:extLst>
                <a:ext uri="{FF2B5EF4-FFF2-40B4-BE49-F238E27FC236}">
                  <a16:creationId xmlns:a16="http://schemas.microsoft.com/office/drawing/2014/main" id="{CE2364FF-CD41-BA26-3B32-F4409EB09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4907999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A083EE50-2CA2-D067-66D6-C9938EAAF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8984EA02-D8C1-343F-00D0-4AD2BB01D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5CF48CE7-63B1-84D7-E3EF-087CC851D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3" name="Rectangle 1352">
              <a:extLst>
                <a:ext uri="{FF2B5EF4-FFF2-40B4-BE49-F238E27FC236}">
                  <a16:creationId xmlns:a16="http://schemas.microsoft.com/office/drawing/2014/main" id="{AD124306-447B-258C-6136-22BD51B7B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19362736-15C8-A695-AEAB-182EF6311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5" name="Rectangle 1354">
              <a:extLst>
                <a:ext uri="{FF2B5EF4-FFF2-40B4-BE49-F238E27FC236}">
                  <a16:creationId xmlns:a16="http://schemas.microsoft.com/office/drawing/2014/main" id="{1E802C9F-90F6-4A40-7750-250F5BE84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2F10F90E-FDC2-FD53-9430-142C17EB4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7" name="Rectangle 1356">
              <a:extLst>
                <a:ext uri="{FF2B5EF4-FFF2-40B4-BE49-F238E27FC236}">
                  <a16:creationId xmlns:a16="http://schemas.microsoft.com/office/drawing/2014/main" id="{0D0D69D1-3CF6-1041-FD37-6242419B6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BF62A667-96A4-FCAD-FDA8-4A6021692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5282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9" name="Rectangle 1358">
              <a:extLst>
                <a:ext uri="{FF2B5EF4-FFF2-40B4-BE49-F238E27FC236}">
                  <a16:creationId xmlns:a16="http://schemas.microsoft.com/office/drawing/2014/main" id="{1C6316B6-9468-DA49-E23C-62F65F535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E24ADEB5-4F31-8822-81AE-F985AFC6F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4310D0AD-01CB-A318-49B5-A935F4D51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01B5AFB7-A6E5-F723-E47F-495FFE2E8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3" name="Rectangle 1362">
              <a:extLst>
                <a:ext uri="{FF2B5EF4-FFF2-40B4-BE49-F238E27FC236}">
                  <a16:creationId xmlns:a16="http://schemas.microsoft.com/office/drawing/2014/main" id="{09E46FF6-AD35-781D-C255-2491F28DC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42DF90D6-E7DE-35C4-7F97-247F08E89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21812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5" name="Rectangle 1364">
              <a:extLst>
                <a:ext uri="{FF2B5EF4-FFF2-40B4-BE49-F238E27FC236}">
                  <a16:creationId xmlns:a16="http://schemas.microsoft.com/office/drawing/2014/main" id="{F7E88E41-DA50-CC2D-B9D6-4F414B458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8FE67663-898E-33F2-510D-AE53EB92C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7" name="Rectangle 1366">
              <a:extLst>
                <a:ext uri="{FF2B5EF4-FFF2-40B4-BE49-F238E27FC236}">
                  <a16:creationId xmlns:a16="http://schemas.microsoft.com/office/drawing/2014/main" id="{33F66A57-5F19-2065-7E4A-D014B825E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8ECAB84B-E1CE-17C2-C270-AA7FCD023B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56F77C5E-08E5-CDF2-5B0A-EBB3E9439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9A4190B4-06A0-2C02-8FA8-698F99A62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7CD27046-B2E1-3659-9F26-45F636C303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21812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B91C966E-F920-94AC-D721-C9F61E35B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3" name="Rectangle 1372">
              <a:extLst>
                <a:ext uri="{FF2B5EF4-FFF2-40B4-BE49-F238E27FC236}">
                  <a16:creationId xmlns:a16="http://schemas.microsoft.com/office/drawing/2014/main" id="{0B769FFC-0419-E92E-0ACF-FFC94A8BC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83838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808C1EC9-6F1F-C20A-E183-82DBB15BB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C76B8051-E2FA-F499-DB15-386C10306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6FC17EEB-BECB-D092-2936-835167D11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8E8EA8D7-447A-6632-16D8-E89DB6B32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84EDBB34-1E9F-4448-719A-46DDF1513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FF9F225C-8623-B214-C703-D571CB307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4270426C-961B-6507-F299-8854D8B67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Rectangle 1380">
              <a:extLst>
                <a:ext uri="{FF2B5EF4-FFF2-40B4-BE49-F238E27FC236}">
                  <a16:creationId xmlns:a16="http://schemas.microsoft.com/office/drawing/2014/main" id="{0F919C90-61D8-AEFA-47D9-E73E6E7C14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B9321CBB-3837-C2CC-285F-0855837C4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Rectangle 1382">
              <a:extLst>
                <a:ext uri="{FF2B5EF4-FFF2-40B4-BE49-F238E27FC236}">
                  <a16:creationId xmlns:a16="http://schemas.microsoft.com/office/drawing/2014/main" id="{862F5D22-16B7-D864-2469-28E055470C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28CA66C9-4D25-DA6B-DB1E-A2E8DC871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986742B1-E94F-4B9E-3154-4EB2EA930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FD3032D5-43A3-9598-6E00-2C0D3DB22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8588D83D-B995-CE77-62A0-290E03363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0C32070E-9619-6B27-D1FD-1AE613082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AE9E66AF-1B43-7F84-B959-7790B258A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104E32AC-769B-516D-DECA-52EC7190BF04}"/>
              </a:ext>
            </a:extLst>
          </p:cNvPr>
          <p:cNvGrpSpPr/>
          <p:nvPr/>
        </p:nvGrpSpPr>
        <p:grpSpPr>
          <a:xfrm>
            <a:off x="2371725" y="114629"/>
            <a:ext cx="2196828" cy="6654142"/>
            <a:chOff x="123825" y="114629"/>
            <a:chExt cx="2196828" cy="6654142"/>
          </a:xfrm>
        </p:grpSpPr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6B1EBFD2-FF89-43DC-20C9-733A9D54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8341487B-4CB3-3828-1FE4-270B7AE53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AEC9C26F-3368-506E-5AAA-9423F91D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61A00E40-2771-466A-F9C5-11701B0CB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CCE8FAA0-6BDB-6BE6-2059-0075AC681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1853F19D-D3A8-C65E-5DD5-23BC66373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300492FF-5777-55FB-5DEA-BF5F617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Rectangle 1397">
              <a:extLst>
                <a:ext uri="{FF2B5EF4-FFF2-40B4-BE49-F238E27FC236}">
                  <a16:creationId xmlns:a16="http://schemas.microsoft.com/office/drawing/2014/main" id="{90E8470B-55C2-E178-F64D-C828F75D5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Rectangle 1398">
              <a:extLst>
                <a:ext uri="{FF2B5EF4-FFF2-40B4-BE49-F238E27FC236}">
                  <a16:creationId xmlns:a16="http://schemas.microsoft.com/office/drawing/2014/main" id="{37A9E3B9-666C-61EB-5828-94C050B08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D88DEA1A-A645-CAEC-4AE7-0D3B3C48E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1" name="Rectangle 1400">
              <a:extLst>
                <a:ext uri="{FF2B5EF4-FFF2-40B4-BE49-F238E27FC236}">
                  <a16:creationId xmlns:a16="http://schemas.microsoft.com/office/drawing/2014/main" id="{B0DF7E94-229D-02AD-6837-A61DE13D4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2" name="Rectangle 1401">
              <a:extLst>
                <a:ext uri="{FF2B5EF4-FFF2-40B4-BE49-F238E27FC236}">
                  <a16:creationId xmlns:a16="http://schemas.microsoft.com/office/drawing/2014/main" id="{EE118385-B493-1D53-B772-29A9F73F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Rectangle 1402">
              <a:extLst>
                <a:ext uri="{FF2B5EF4-FFF2-40B4-BE49-F238E27FC236}">
                  <a16:creationId xmlns:a16="http://schemas.microsoft.com/office/drawing/2014/main" id="{6E91EA03-D87C-BD8F-1F31-DBB47D0C2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98DEFA8C-D81D-44D3-DA13-DEC98495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825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DFE0236B-864C-029E-4A00-674C8FD7C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D2527A81-61CB-C747-40C4-A2CB9EF73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475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7ADA4DD3-618B-1DB1-96F0-92BDF8F02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F4E37571-8E07-36FC-D612-B019AC7C0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A9D3B892-2DA0-19CF-4ADA-6D62A15DA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E7B5E060-7434-9682-6F64-588583661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A6ED3A53-5A12-BBC6-B48B-7162B97A7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853FF071-F83F-E129-EE56-2E1A45B64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C36B4DDC-46EA-1D4C-2CBC-D3D32BFB1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667097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575AF848-9247-7190-E523-AA583C179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19A5F710-EEDA-F5F7-7197-73B38C3B0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98D17CD8-7287-625E-1A4E-CA00F8E77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288D9438-A726-2D68-6D2C-346B823D7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F4807F7C-50D9-DB89-8E0E-558564227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4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207522A6-3479-2803-898B-05B5C827F4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94960D51-49B6-22C5-895C-F8346E627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37482FD3-7B4C-4BC3-BCFC-296C510CE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42AE303A-FB96-26E7-115A-00E79A096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04501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3" name="Rectangle 1422">
              <a:extLst>
                <a:ext uri="{FF2B5EF4-FFF2-40B4-BE49-F238E27FC236}">
                  <a16:creationId xmlns:a16="http://schemas.microsoft.com/office/drawing/2014/main" id="{1206FA36-69F6-FB56-5669-DE6BD56AB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10500E9D-B98F-DA8A-0527-08FB96E78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1452A4A0-EF3C-E36C-4D21-38D3ADEBB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956BAF61-FF65-BEB7-032C-C7A45D795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E6C382C7-21C4-E57A-45E4-3AAAFEDC3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BA3E7C60-C403-C53C-6FFF-63943F498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9" name="Rectangle 1428">
              <a:extLst>
                <a:ext uri="{FF2B5EF4-FFF2-40B4-BE49-F238E27FC236}">
                  <a16:creationId xmlns:a16="http://schemas.microsoft.com/office/drawing/2014/main" id="{B902048C-7C6E-9C4A-8048-8642E57CA9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287354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0" name="Rectangle 1429">
              <a:extLst>
                <a:ext uri="{FF2B5EF4-FFF2-40B4-BE49-F238E27FC236}">
                  <a16:creationId xmlns:a16="http://schemas.microsoft.com/office/drawing/2014/main" id="{B605BA30-C231-CFE3-8FF8-7DFE6D2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1" name="Rectangle 1430">
              <a:extLst>
                <a:ext uri="{FF2B5EF4-FFF2-40B4-BE49-F238E27FC236}">
                  <a16:creationId xmlns:a16="http://schemas.microsoft.com/office/drawing/2014/main" id="{9822E829-9C18-6C78-30FC-A344424B8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F9684CAA-716D-38CD-CD9F-1F4B1FD6F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842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Rectangle 1432">
              <a:extLst>
                <a:ext uri="{FF2B5EF4-FFF2-40B4-BE49-F238E27FC236}">
                  <a16:creationId xmlns:a16="http://schemas.microsoft.com/office/drawing/2014/main" id="{C36EC647-6609-EECD-FD59-13558ABFA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563AEC74-63CF-38F7-0605-2492AE544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" name="Rectangle 1434">
              <a:extLst>
                <a:ext uri="{FF2B5EF4-FFF2-40B4-BE49-F238E27FC236}">
                  <a16:creationId xmlns:a16="http://schemas.microsoft.com/office/drawing/2014/main" id="{09209807-29B6-A5C0-6CAA-6348C0E30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EE023CBE-8134-19B0-0BBD-EDB6F5F78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7" name="Rectangle 1436">
              <a:extLst>
                <a:ext uri="{FF2B5EF4-FFF2-40B4-BE49-F238E27FC236}">
                  <a16:creationId xmlns:a16="http://schemas.microsoft.com/office/drawing/2014/main" id="{0ACC9811-2BEB-B9CE-1EFC-F2036A0F7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446F170E-A7B0-413D-5E3B-DDE022321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0AB62A8E-4EFD-2DEB-EF20-5B3CAD13F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8F640CFD-0E52-EF51-9CB4-1F97F58A9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C24ED7B8-B6EC-3734-8606-042F4C50A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F4069639-BF6D-8D00-5A14-2696EF8A4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0E9611CA-5278-0360-AA91-65CECE1F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88A4E6AF-A955-293B-2AE0-48CA68394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E499ADE1-B496-46DD-57C9-D9053377F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5395D0C7-022C-192E-781D-AEF0D597E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351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FD6C25E2-1D5D-F669-D6E2-ACFA0A2E9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8" name="Rectangle 1447">
              <a:extLst>
                <a:ext uri="{FF2B5EF4-FFF2-40B4-BE49-F238E27FC236}">
                  <a16:creationId xmlns:a16="http://schemas.microsoft.com/office/drawing/2014/main" id="{F930D4DF-F0DC-7741-F9EF-71531736A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C5F417F4-C1E7-A192-E827-C8F348B588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73488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01EA2FF8-5BC5-A63D-9015-6D5FD7452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1" name="Rectangle 1450">
              <a:extLst>
                <a:ext uri="{FF2B5EF4-FFF2-40B4-BE49-F238E27FC236}">
                  <a16:creationId xmlns:a16="http://schemas.microsoft.com/office/drawing/2014/main" id="{9A332841-7417-3DE5-CEC7-AD84F654B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35514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9FAA2A2B-3848-983F-625F-09C75F4C3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3" name="Rectangle 1452">
              <a:extLst>
                <a:ext uri="{FF2B5EF4-FFF2-40B4-BE49-F238E27FC236}">
                  <a16:creationId xmlns:a16="http://schemas.microsoft.com/office/drawing/2014/main" id="{0069F668-30AB-6153-134D-2EF99673C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AB3517FD-7273-88D9-FEF0-868F0641B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5" name="Rectangle 1454">
              <a:extLst>
                <a:ext uri="{FF2B5EF4-FFF2-40B4-BE49-F238E27FC236}">
                  <a16:creationId xmlns:a16="http://schemas.microsoft.com/office/drawing/2014/main" id="{C60BAFE8-3B32-5AB1-2BB6-DC2D0039C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6" name="Rectangle 1455">
              <a:extLst>
                <a:ext uri="{FF2B5EF4-FFF2-40B4-BE49-F238E27FC236}">
                  <a16:creationId xmlns:a16="http://schemas.microsoft.com/office/drawing/2014/main" id="{69FD5946-CC76-AC62-8F1F-75F661948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297722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7" name="Rectangle 1456">
              <a:extLst>
                <a:ext uri="{FF2B5EF4-FFF2-40B4-BE49-F238E27FC236}">
                  <a16:creationId xmlns:a16="http://schemas.microsoft.com/office/drawing/2014/main" id="{55D8DD84-6BE5-7EBE-DCFD-BDD0D6F74E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8" name="Rectangle 1457">
              <a:extLst>
                <a:ext uri="{FF2B5EF4-FFF2-40B4-BE49-F238E27FC236}">
                  <a16:creationId xmlns:a16="http://schemas.microsoft.com/office/drawing/2014/main" id="{5EB9B9A4-E295-4863-7FE8-4C54710AC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597483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97F0F598-B8D6-CDE9-8DAF-FC9A8AA8C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EF320979-9FAE-87AE-BFAE-101862AE9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59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4EB83217-6DC2-0474-A82B-88CAC7B02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0869884B-8082-63D5-8733-021E6464D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8856C4AB-212C-5532-539E-7EFD3711B5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AC862169-982D-D33F-C903-F02451DE7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5AEE034E-C1CC-9B50-09DB-05A1CC3C80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4DB62DF8-9B37-6819-6996-14715F84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7" name="Rectangle 1466">
              <a:extLst>
                <a:ext uri="{FF2B5EF4-FFF2-40B4-BE49-F238E27FC236}">
                  <a16:creationId xmlns:a16="http://schemas.microsoft.com/office/drawing/2014/main" id="{0A4AC5D6-DB5D-3948-01E7-BFB262E2C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118AA066-FC6D-223C-335F-6D76C43DF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9" name="Rectangle 1468">
              <a:extLst>
                <a:ext uri="{FF2B5EF4-FFF2-40B4-BE49-F238E27FC236}">
                  <a16:creationId xmlns:a16="http://schemas.microsoft.com/office/drawing/2014/main" id="{9A6E905D-1651-6540-C778-2A2FD993A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7589DA24-A84D-89FA-9C6C-F9E704E25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FFDAA4C6-9B70-14D0-5C2E-527A505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D00C413C-B554-53F6-BF61-C046A370C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3" name="Rectangle 1472">
              <a:extLst>
                <a:ext uri="{FF2B5EF4-FFF2-40B4-BE49-F238E27FC236}">
                  <a16:creationId xmlns:a16="http://schemas.microsoft.com/office/drawing/2014/main" id="{AF12AC60-B2AB-70F5-C5B5-58CEF5D6A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BA3FB096-264A-E9F4-1185-8843772A0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1368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5" name="Rectangle 1474">
              <a:extLst>
                <a:ext uri="{FF2B5EF4-FFF2-40B4-BE49-F238E27FC236}">
                  <a16:creationId xmlns:a16="http://schemas.microsoft.com/office/drawing/2014/main" id="{F22BB04F-7E09-F0A1-BD30-749ECFC06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1462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E47BA4AF-61E3-CF89-3E51-7773BE02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475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7" name="Rectangle 1476">
              <a:extLst>
                <a:ext uri="{FF2B5EF4-FFF2-40B4-BE49-F238E27FC236}">
                  <a16:creationId xmlns:a16="http://schemas.microsoft.com/office/drawing/2014/main" id="{B94E14B1-73B0-E00D-731E-7746BD3B4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73488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501AA94D-AFFB-87F5-AEFB-062F654E3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04501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CE994B91-6586-AE34-4D7B-8559CA070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35514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62EEC9EB-FC80-B382-D0F3-531B3A612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66527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Rectangle 1480">
              <a:extLst>
                <a:ext uri="{FF2B5EF4-FFF2-40B4-BE49-F238E27FC236}">
                  <a16:creationId xmlns:a16="http://schemas.microsoft.com/office/drawing/2014/main" id="{5C2C7AD2-CF97-9D43-427B-9CB5CAFD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197540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2" name="Rectangle 1481">
              <a:extLst>
                <a:ext uri="{FF2B5EF4-FFF2-40B4-BE49-F238E27FC236}">
                  <a16:creationId xmlns:a16="http://schemas.microsoft.com/office/drawing/2014/main" id="{02AACD14-545D-ACA4-FF77-6F18AD63B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35696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A67824A5-D328-0219-729E-BDBE93A44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667097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ECBA0FF2-876B-3FC5-AC07-2C49E6F7D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297722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9A5F0F38-138F-505F-68D4-A7DA50295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287354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F0FD47DC-B465-1740-4036-659925521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59748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3ACC0F02-6B83-009F-70D2-351364D02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390761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AE23CA1A-B818-6DC1-1CFF-BA975FBBD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876" y="4217740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9" name="Rectangle 1488">
              <a:extLst>
                <a:ext uri="{FF2B5EF4-FFF2-40B4-BE49-F238E27FC236}">
                  <a16:creationId xmlns:a16="http://schemas.microsoft.com/office/drawing/2014/main" id="{9542B500-046B-B996-FCEC-D4CAAEF5E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29BC2053-42C2-DCA2-E482-C5412CFF2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1618105F-EE4C-C76C-A464-FC2BB7F6D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986A9024-FF6E-BA39-8367-EE2EDDB37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3" name="Rectangle 1492">
              <a:extLst>
                <a:ext uri="{FF2B5EF4-FFF2-40B4-BE49-F238E27FC236}">
                  <a16:creationId xmlns:a16="http://schemas.microsoft.com/office/drawing/2014/main" id="{E48941A8-CBCA-6B43-0491-DE53CB2FC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4" name="Rectangle 1493">
              <a:extLst>
                <a:ext uri="{FF2B5EF4-FFF2-40B4-BE49-F238E27FC236}">
                  <a16:creationId xmlns:a16="http://schemas.microsoft.com/office/drawing/2014/main" id="{698F0195-1B27-295B-0F03-F463428F8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5" name="Rectangle 1494">
              <a:extLst>
                <a:ext uri="{FF2B5EF4-FFF2-40B4-BE49-F238E27FC236}">
                  <a16:creationId xmlns:a16="http://schemas.microsoft.com/office/drawing/2014/main" id="{1839E09E-B251-C865-8703-05FA9767E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93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789EB95E-3AFD-5E12-2EE2-5AC81A913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7" name="Rectangle 1496">
              <a:extLst>
                <a:ext uri="{FF2B5EF4-FFF2-40B4-BE49-F238E27FC236}">
                  <a16:creationId xmlns:a16="http://schemas.microsoft.com/office/drawing/2014/main" id="{2083D8FA-7783-4729-A90B-8BC78ED94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4907999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8" name="Rectangle 1497">
              <a:extLst>
                <a:ext uri="{FF2B5EF4-FFF2-40B4-BE49-F238E27FC236}">
                  <a16:creationId xmlns:a16="http://schemas.microsoft.com/office/drawing/2014/main" id="{68159BEB-1ACF-2F3C-1F6E-0243A826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9" name="Rectangle 1498">
              <a:extLst>
                <a:ext uri="{FF2B5EF4-FFF2-40B4-BE49-F238E27FC236}">
                  <a16:creationId xmlns:a16="http://schemas.microsoft.com/office/drawing/2014/main" id="{A89854F9-AE56-FE64-DDAD-ED3775582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678A22AA-835E-D98A-98A2-8E95115639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Rectangle 1500">
              <a:extLst>
                <a:ext uri="{FF2B5EF4-FFF2-40B4-BE49-F238E27FC236}">
                  <a16:creationId xmlns:a16="http://schemas.microsoft.com/office/drawing/2014/main" id="{07C34828-7C73-AEFB-2841-C42FAFE03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22C42D1F-6EBC-E3D7-2371-D1CFC0F7C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602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1923BF07-001E-1CBB-4C54-B7E3CE010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CDF0FEEC-D63A-A438-4A80-6553C491D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2CB364BA-33CC-0E2B-343B-D6033B6D7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C2F5ABD2-3566-A239-F463-44FABCD28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528256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7" name="Rectangle 1506">
              <a:extLst>
                <a:ext uri="{FF2B5EF4-FFF2-40B4-BE49-F238E27FC236}">
                  <a16:creationId xmlns:a16="http://schemas.microsoft.com/office/drawing/2014/main" id="{A68A5E36-81ED-E1A1-035E-853097103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F3360DA5-456D-2944-A30B-6C3D14B4F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9" name="Rectangle 1508">
              <a:extLst>
                <a:ext uri="{FF2B5EF4-FFF2-40B4-BE49-F238E27FC236}">
                  <a16:creationId xmlns:a16="http://schemas.microsoft.com/office/drawing/2014/main" id="{2BD10AC5-A341-AAD3-C524-FEB880768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110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64F83D4F-56E5-0014-C2EA-FB6823413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12FC6188-203B-EF95-01E2-F392F68B8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2F41D577-7EE8-03AC-6E2E-BA05AA431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21812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E44DCCAD-E2E6-D80B-9912-5B7991B79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01C116-9E06-BF2E-E38D-350091A38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5925E3D5-90FE-E61C-E522-3D629C44D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F22AD98-346F-0994-DC75-A224527F0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619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0A31191C-C9EE-1374-4E20-EAC0ADA8E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47BC9CC0-18CA-EA28-9E55-4D3E8E55F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9" name="Rectangle 1518">
              <a:extLst>
                <a:ext uri="{FF2B5EF4-FFF2-40B4-BE49-F238E27FC236}">
                  <a16:creationId xmlns:a16="http://schemas.microsoft.com/office/drawing/2014/main" id="{D82B748E-7B91-AC6F-5A4E-FA61B01F1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218128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Rectangle 1519">
              <a:extLst>
                <a:ext uri="{FF2B5EF4-FFF2-40B4-BE49-F238E27FC236}">
                  <a16:creationId xmlns:a16="http://schemas.microsoft.com/office/drawing/2014/main" id="{EE54CB84-E9D0-3E15-8F90-E46586406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C9BC7EA9-A527-30F9-631F-A3C278B24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5838385"/>
              <a:ext cx="313509" cy="310129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7D0FB2CE-543D-E268-5E26-84A7CC183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Rectangle 1522">
              <a:extLst>
                <a:ext uri="{FF2B5EF4-FFF2-40B4-BE49-F238E27FC236}">
                  <a16:creationId xmlns:a16="http://schemas.microsoft.com/office/drawing/2014/main" id="{8A55D91A-1BA2-7F15-242D-583395D41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127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44A85147-F6A3-E155-46A9-DB86FBEB6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5" name="Rectangle 1524">
              <a:extLst>
                <a:ext uri="{FF2B5EF4-FFF2-40B4-BE49-F238E27FC236}">
                  <a16:creationId xmlns:a16="http://schemas.microsoft.com/office/drawing/2014/main" id="{6080BCB4-1D9D-1FD9-2A65-260BE4D4F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6" name="Rectangle 1525">
              <a:extLst>
                <a:ext uri="{FF2B5EF4-FFF2-40B4-BE49-F238E27FC236}">
                  <a16:creationId xmlns:a16="http://schemas.microsoft.com/office/drawing/2014/main" id="{E886A9C0-06FF-78FE-7FC8-FAE239112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7" name="Rectangle 1526">
              <a:extLst>
                <a:ext uri="{FF2B5EF4-FFF2-40B4-BE49-F238E27FC236}">
                  <a16:creationId xmlns:a16="http://schemas.microsoft.com/office/drawing/2014/main" id="{19B1607C-6E25-B03C-7729-FF357C9EE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0D85915F-EEA1-9F07-E0EC-AE4ACF504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679AC18B-C251-4EE6-CCCB-D91831B6C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2E724463-355D-C088-C151-E0E3A16E6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3636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1" name="Rectangle 1530">
              <a:extLst>
                <a:ext uri="{FF2B5EF4-FFF2-40B4-BE49-F238E27FC236}">
                  <a16:creationId xmlns:a16="http://schemas.microsoft.com/office/drawing/2014/main" id="{7DF57276-3087-F486-CDB0-9237EF797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4597871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5375D24C-BEB7-7E37-6AA5-B531787B1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4907999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9C92FC57-2A1C-6C54-6815-C43E97961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218128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3947A554-7706-AC39-2A2F-13D0E1ADB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528256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9C364F6F-962D-F5FF-EE22-A490EB63C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5838385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6891E34B-EDE1-B9C3-73E2-ED2D7ED57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6148513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4ABA50D0-5181-FDE0-E333-AA26C00DDA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144" y="6458642"/>
              <a:ext cx="313509" cy="31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8" name="TextBox 1537">
            <a:extLst>
              <a:ext uri="{FF2B5EF4-FFF2-40B4-BE49-F238E27FC236}">
                <a16:creationId xmlns:a16="http://schemas.microsoft.com/office/drawing/2014/main" id="{84FB7D29-E4FC-57B4-038C-568368BB3EC6}"/>
              </a:ext>
            </a:extLst>
          </p:cNvPr>
          <p:cNvSpPr txBox="1"/>
          <p:nvPr/>
        </p:nvSpPr>
        <p:spPr>
          <a:xfrm>
            <a:off x="9347200" y="13970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07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14</Words>
  <Application>Microsoft Macintosh PowerPoint</Application>
  <PresentationFormat>A4 Paper (210x297 mm)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Hejja-Brichard Yseult</dc:creator>
  <cp:lastModifiedBy>Hejja-Brichard Yseult</cp:lastModifiedBy>
  <cp:revision>59</cp:revision>
  <dcterms:created xsi:type="dcterms:W3CDTF">2025-02-23T18:04:21Z</dcterms:created>
  <dcterms:modified xsi:type="dcterms:W3CDTF">2025-03-04T20:42:36Z</dcterms:modified>
</cp:coreProperties>
</file>