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2968-A467-52D4-69CE-63E723FC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AB030-4D28-CC4B-67D5-8689519D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C774-7E6D-866B-5E52-316E8320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8FF2-4EA2-92F6-7AC1-F09B22AE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BEC4-5C41-864B-2660-A5B1D350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B958-1F7E-908C-6267-255069E9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B1650-D87E-109F-4FE5-1EF15E9E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D1FF-4E47-963D-2D83-EBAF775D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7869-82E2-70D4-D1D9-510D84A1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D64C-0888-AFF5-9472-3EB0E0F4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56E59-CC1B-F90D-E9D0-6F9C589A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1ADFC-D1E9-8F5E-4004-9366156B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AFAB-B6D4-F78C-F477-A78D3881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C67-B936-9C51-D2AD-66974042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5DE6-F84C-2957-1BA0-01DAF74E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5BDB-1506-97FF-E51F-6FFE878A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7699-9149-0647-B442-446941A4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AAD6-285D-74E4-F8D9-DC70C7D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3EBB-AA90-D9C4-433B-192A97AE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45FC-8047-692F-4819-968E59FE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F5F9-4504-1B98-A222-7C7A6010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2238-ADD0-E6D9-B39F-6DD42665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81E-E8A3-7457-B0D2-226AA455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BF69-F169-E0F7-230A-2DD3939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254A-189D-2F6A-614D-05A50DA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3E8-5829-4AE8-59CD-24C8F888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2B6B-BEDC-FBE6-5036-FA36BEF9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B85D-4EEA-B977-108E-BE89631A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5EDA2-F3BE-D3CA-20BA-C3334030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EE32-FCD6-3162-4737-EFC7A4BB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25BD-94B8-4F4A-71E2-246E0FFD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8694-F947-C542-5D8E-E9C20DF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EDE7B-9702-0D15-C238-A1C28475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8553-2CA6-4D0F-0792-BD004204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55B0-A0AC-7923-84E9-C73CCEC2B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730C-F310-7BD3-0D82-57D98A83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58634-D461-EC81-C40E-52549745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6C64C-6EC4-6A29-0660-291BB05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11A4A-15D4-5F51-0C84-E67DF1CD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6D9F-8539-613C-2877-0CBA55C8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733A5-CA68-1ECB-2B48-DFE93C88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E9316-A4DD-8B3D-8D0F-C77B617C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0C877-3BE9-0E06-60CA-5B7E4C28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4ABC2-5CF3-CCE0-9274-229ADD9F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14E4E-4FD6-AEB2-092D-7A2CAA45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8116-BD83-C761-BA52-5EEE15B1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68A5-1278-D04C-CD78-6C4BB79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38E6-2CA7-417B-FB2B-B012137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A552F-4FD6-88BB-1C02-F3180FA9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A0C91-9F20-85E5-EC5B-311013F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34F9-0EC1-475C-EA5E-0F686482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C737-63ED-46E8-660A-881F3A2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7678-52F0-5F19-704E-FC5285BC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D2F54-3FF7-07A7-F77A-C13D3ECB8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C1F6-9C7B-BD8F-56AA-B4313E8F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1E28-BEFF-DE64-F333-FF218E34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15FA-F82C-3010-079F-A84E99E7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53E5-8792-BCC3-7AE0-2B734F81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14F87-3DE3-E9FA-38E1-32EE31B0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A18D-5FD0-80C1-92D5-BDBC056A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EE8C-34C8-E3CD-B713-8EAAF5752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E5339-4698-48CC-B38A-C7E3B054E1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30BB-D7D9-331E-1F8A-01E1CB49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5C61-213D-44AF-D88F-C7668B9EF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EDB0E-CC83-456C-8EB0-02D0487C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quare with a square in the middle&#10;&#10;AI-generated content may be incorrect.">
            <a:extLst>
              <a:ext uri="{FF2B5EF4-FFF2-40B4-BE49-F238E27FC236}">
                <a16:creationId xmlns:a16="http://schemas.microsoft.com/office/drawing/2014/main" id="{0A524B84-F04F-6C84-4823-BB055142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3" y="1533546"/>
            <a:ext cx="3771244" cy="377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9197E-9FCB-98A6-DDEE-DBA8378D6165}"/>
              </a:ext>
            </a:extLst>
          </p:cNvPr>
          <p:cNvSpPr txBox="1"/>
          <p:nvPr/>
        </p:nvSpPr>
        <p:spPr>
          <a:xfrm>
            <a:off x="5515900" y="1681030"/>
            <a:ext cx="5956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1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The </a:t>
            </a:r>
            <a:r>
              <a:rPr lang="en-US" sz="7200" b="1" i="1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Replicards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3FF1A-78C7-7B6D-25FF-BEFD34CC520F}"/>
              </a:ext>
            </a:extLst>
          </p:cNvPr>
          <p:cNvSpPr txBox="1"/>
          <p:nvPr/>
        </p:nvSpPr>
        <p:spPr>
          <a:xfrm>
            <a:off x="5515899" y="3246500"/>
            <a:ext cx="5879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Teaching evolution with a card game.</a:t>
            </a:r>
            <a:endParaRPr lang="en-US" sz="5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 Mascolo</dc:creator>
  <cp:lastModifiedBy>Elia Mascolo</cp:lastModifiedBy>
  <cp:revision>1</cp:revision>
  <dcterms:created xsi:type="dcterms:W3CDTF">2025-02-24T14:49:51Z</dcterms:created>
  <dcterms:modified xsi:type="dcterms:W3CDTF">2025-02-24T14:58:34Z</dcterms:modified>
</cp:coreProperties>
</file>