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87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2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029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15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6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334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11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99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20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1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8D077A-79C7-41F4-ABB1-42CAFA6D29D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1FC1CD5-A769-4AD2-A013-474AF5CFB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76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-vent-99a91.web.app/" TargetMode="External"/><Relationship Id="rId2" Type="http://schemas.openxmlformats.org/officeDocument/2006/relationships/hyperlink" Target="https://github.com/elian-r-ribeiro/e-v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1F98A-E471-1B31-8350-2A301B8AF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14" y="-1125663"/>
            <a:ext cx="9418320" cy="4041648"/>
          </a:xfrm>
        </p:spPr>
        <p:txBody>
          <a:bodyPr/>
          <a:lstStyle/>
          <a:p>
            <a:r>
              <a:rPr lang="pt-BR" dirty="0" err="1"/>
              <a:t>E-vent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D34DC9-8D2E-81CB-A7D1-C73FD0769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ADDD87-29C0-6A7C-5591-FD35368BC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55" y="3238500"/>
            <a:ext cx="1714500" cy="1714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C324B2-1707-456E-50D0-5B52721F1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97" y="342900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1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E2B4-73EF-7983-2C29-AB2AF2B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643" y="2476500"/>
            <a:ext cx="9905998" cy="1905000"/>
          </a:xfrm>
        </p:spPr>
        <p:txBody>
          <a:bodyPr>
            <a:normAutofit/>
          </a:bodyPr>
          <a:lstStyle/>
          <a:p>
            <a:r>
              <a:rPr lang="pt-BR" sz="4800" dirty="0"/>
              <a:t>Qual foi a motivação para a criação desse projeto?</a:t>
            </a:r>
          </a:p>
        </p:txBody>
      </p:sp>
    </p:spTree>
    <p:extLst>
      <p:ext uri="{BB962C8B-B14F-4D97-AF65-F5344CB8AC3E}">
        <p14:creationId xmlns:p14="http://schemas.microsoft.com/office/powerpoint/2010/main" val="54583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E2B4-73EF-7983-2C29-AB2AF2B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643" y="2476500"/>
            <a:ext cx="9905998" cy="1905000"/>
          </a:xfrm>
        </p:spPr>
        <p:txBody>
          <a:bodyPr>
            <a:normAutofit/>
          </a:bodyPr>
          <a:lstStyle/>
          <a:p>
            <a:r>
              <a:rPr lang="pt-BR" sz="4000" dirty="0"/>
              <a:t>Qual foi a Maior dificuldade enfrentada no desenvolvimento?</a:t>
            </a:r>
          </a:p>
        </p:txBody>
      </p:sp>
    </p:spTree>
    <p:extLst>
      <p:ext uri="{BB962C8B-B14F-4D97-AF65-F5344CB8AC3E}">
        <p14:creationId xmlns:p14="http://schemas.microsoft.com/office/powerpoint/2010/main" val="318757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E2B4-73EF-7983-2C29-AB2AF2B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643" y="247650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QUAIS FORAM AS TECNOLOGIAS UTILIZADAS PARA O DESENVOLVIMENTO?</a:t>
            </a:r>
          </a:p>
        </p:txBody>
      </p:sp>
    </p:spTree>
    <p:extLst>
      <p:ext uri="{BB962C8B-B14F-4D97-AF65-F5344CB8AC3E}">
        <p14:creationId xmlns:p14="http://schemas.microsoft.com/office/powerpoint/2010/main" val="263863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E2B4-73EF-7983-2C29-AB2AF2B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738" y="2476500"/>
            <a:ext cx="9905998" cy="1905000"/>
          </a:xfrm>
        </p:spPr>
        <p:txBody>
          <a:bodyPr>
            <a:normAutofit/>
          </a:bodyPr>
          <a:lstStyle/>
          <a:p>
            <a:r>
              <a:rPr lang="pt-BR" sz="8800" dirty="0"/>
              <a:t>Na prática...</a:t>
            </a:r>
          </a:p>
        </p:txBody>
      </p:sp>
    </p:spTree>
    <p:extLst>
      <p:ext uri="{BB962C8B-B14F-4D97-AF65-F5344CB8AC3E}">
        <p14:creationId xmlns:p14="http://schemas.microsoft.com/office/powerpoint/2010/main" val="230795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E2B4-73EF-7983-2C29-AB2AF2B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5842"/>
            <a:ext cx="9905998" cy="1905000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Repositório GitHub: </a:t>
            </a:r>
            <a:r>
              <a:rPr lang="pt-BR" sz="2400" dirty="0">
                <a:hlinkClick r:id="rId2"/>
              </a:rPr>
              <a:t>https://github.com/elian-r-ribeiro/e-vent</a:t>
            </a:r>
            <a:br>
              <a:rPr lang="pt-BR" sz="2400" dirty="0"/>
            </a:br>
            <a:r>
              <a:rPr lang="pt-BR" sz="2400" dirty="0"/>
              <a:t>WebApp: </a:t>
            </a:r>
            <a:r>
              <a:rPr lang="pt-BR" sz="2400" dirty="0">
                <a:hlinkClick r:id="rId3"/>
              </a:rPr>
              <a:t>https://e-vent-99a91.web.app</a:t>
            </a:r>
            <a:br>
              <a:rPr lang="pt-BR" sz="2400" dirty="0"/>
            </a:br>
            <a:r>
              <a:rPr lang="pt-BR" sz="2400" dirty="0"/>
              <a:t>Play Store: Em breve...</a:t>
            </a:r>
            <a:br>
              <a:rPr lang="pt-BR" sz="2400" dirty="0"/>
            </a:br>
            <a:r>
              <a:rPr lang="pt-BR" sz="2400" dirty="0"/>
              <a:t>App Store: Em Breve...</a:t>
            </a:r>
          </a:p>
        </p:txBody>
      </p:sp>
    </p:spTree>
    <p:extLst>
      <p:ext uri="{BB962C8B-B14F-4D97-AF65-F5344CB8AC3E}">
        <p14:creationId xmlns:p14="http://schemas.microsoft.com/office/powerpoint/2010/main" val="136843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10</TotalTime>
  <Words>68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Malha</vt:lpstr>
      <vt:lpstr>E-vent</vt:lpstr>
      <vt:lpstr>Qual foi a motivação para a criação desse projeto?</vt:lpstr>
      <vt:lpstr>Qual foi a Maior dificuldade enfrentada no desenvolvimento?</vt:lpstr>
      <vt:lpstr>QUAIS FORAM AS TECNOLOGIAS UTILIZADAS PARA O DESENVOLVIMENTO?</vt:lpstr>
      <vt:lpstr>Na prática...</vt:lpstr>
      <vt:lpstr>Repositório GitHub: https://github.com/elian-r-ribeiro/e-vent WebApp: https://e-vent-99a91.web.app Play Store: Em breve... App Store: Em Breve...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E-vent</dc:title>
  <dc:creator>Elian Rodrigues Ribeiro</dc:creator>
  <cp:lastModifiedBy>Elian Rodrigues Ribeiro</cp:lastModifiedBy>
  <cp:revision>2</cp:revision>
  <dcterms:created xsi:type="dcterms:W3CDTF">2024-05-07T13:44:32Z</dcterms:created>
  <dcterms:modified xsi:type="dcterms:W3CDTF">2024-05-23T14:22:17Z</dcterms:modified>
</cp:coreProperties>
</file>