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4624-A142-41C7-A363-8F1F84572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C9897-3E1B-46C1-9BFF-36E3FA72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87782-FC83-4994-91FD-C9322095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4BEA6-BF95-4E73-AF37-74572896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1B939-FA44-4731-B7C2-265E234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215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79D7E-F59B-4B2D-B5BA-EA2F812A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77A734-1297-400A-A04C-CAF4A8FE9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5CD8-0D74-4E7B-9A43-12D50713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6D23C-FFEE-401B-9121-CB8A33FB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DEDD5-0A33-4C40-9B88-E32B5E04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123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80F765-FEFC-4856-BE29-12C7AF53E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D78B0-2526-4772-91B1-84E66F84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0D159-69DC-4694-92A7-50C21157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479F4-80A5-433F-9FC4-C19762D8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107A8E-80E0-419A-B187-A3763410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42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BC80A-8AB5-4AD1-80D1-3F8B08FB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C09E8-645D-41A6-80BE-C49AC599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F68C1D-615C-4442-8A5E-A2AF75DF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A3435-FA77-48CD-AF34-759F74E7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AB1ED-8392-4622-A834-18D24C7A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06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BDC1-02B0-48D4-87D5-07AED90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F0F90-B3E4-4764-B3AA-A7C03B3A4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508F2-5C94-44B8-AE0C-64B172AA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966A4-3147-40C0-8E23-FE03DFD7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E4FCA-304B-4D0A-986E-B8356277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901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CB1ED-4D69-4AE0-8158-7D5137E8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B7098-AC20-44D5-93AB-2047BDCB6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A06407-9996-4E6E-AB50-8AD15588B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3248EE-EA12-4225-8677-4105A516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F194E1-3463-42CC-A210-2510CF04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6823F-34D5-4DAB-89D9-3F310D4D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69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A693C-0603-4F70-BF26-3565B73A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FC17E-8B86-4106-874B-19A64436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6AA43A-6CCD-4DAA-92AA-ACA6B135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43834B-BD17-4F4F-BAB4-6A9ABFB14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8FDBCE-09C1-4B97-81A6-3CB686CD6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088D2F-86B6-49C4-B569-DF9598FC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E20477-322C-49AD-9C5F-92A9E266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A4A513-B12C-41D5-A797-5EFEEEAF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E1A8F-EB6A-4BA8-9E69-2B21A86A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EB62F4-ACD2-4800-B872-87087358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2E95DD-423A-45B0-893D-ACB08D17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81CE43-9FFB-4E07-B0D3-1F54EB0D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432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2A189D-E3C2-4244-913D-4AF7D46C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CC6FED-6B02-4872-9AF2-D5946EDE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1F2ECA-C94C-4374-913F-DA967DF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87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EFAA7-2FF4-4AFD-9FE1-594B53F0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3FDDB-D299-4580-A273-5BC9E68CD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1BDB81-C349-47E1-97F7-7FC95E204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925A82-9989-430D-BBF0-6ACAA47A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A4919C-F0DD-49FA-BDA0-AB46362F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3D6598-AA27-4038-9613-49A4A69F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8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0D941-6F52-4BED-BB02-016AE56D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0C1542-F9D9-4880-A3FD-D05D6516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9739C0-BCEC-4463-A68B-4C15D1587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B58799-0192-4AB6-AEA2-AE7CE2A1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A5A147-671B-4401-8AED-CAEB8F72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712E3-3133-4B14-BD42-985E72B6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93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3A6042-79A7-42E4-ABE9-6E47600A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4E4FF0-D116-4A54-9DF3-BDCAB795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E483B-6EC3-487F-87FB-FCA0BABEC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ABE4-0261-4FEE-9D12-966C5C2D57C7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6F1EA-EEA3-46AB-AD82-3805A9A8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48A3F-6A22-4685-8ED8-FC04C60C2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D67C-A55B-4A8A-948B-1D03AD2794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5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DFB95D-5E0A-4C12-A405-D203402ED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"/>
            <a:ext cx="12192000" cy="685288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D4B427B-8584-44E7-B704-B883677F3487}"/>
              </a:ext>
            </a:extLst>
          </p:cNvPr>
          <p:cNvSpPr/>
          <p:nvPr/>
        </p:nvSpPr>
        <p:spPr>
          <a:xfrm>
            <a:off x="4028070" y="104865"/>
            <a:ext cx="5355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Viajero del Futuro</a:t>
            </a:r>
          </a:p>
        </p:txBody>
      </p:sp>
      <p:pic>
        <p:nvPicPr>
          <p:cNvPr id="10" name="Gráfico 9" descr="Hombre">
            <a:extLst>
              <a:ext uri="{FF2B5EF4-FFF2-40B4-BE49-F238E27FC236}">
                <a16:creationId xmlns:a16="http://schemas.microsoft.com/office/drawing/2014/main" id="{30C927C8-2557-4709-BA4F-CF58B4EDC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939" y="5450870"/>
            <a:ext cx="914400" cy="914400"/>
          </a:xfrm>
          <a:prstGeom prst="rect">
            <a:avLst/>
          </a:prstGeom>
        </p:spPr>
      </p:pic>
      <p:pic>
        <p:nvPicPr>
          <p:cNvPr id="12" name="Gráfico 11" descr="Mujer">
            <a:extLst>
              <a:ext uri="{FF2B5EF4-FFF2-40B4-BE49-F238E27FC236}">
                <a16:creationId xmlns:a16="http://schemas.microsoft.com/office/drawing/2014/main" id="{9C8B4061-81E2-4596-95FF-E1D79DAA8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0870" y="56794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DFB95D-5E0A-4C12-A405-D203402ED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"/>
            <a:ext cx="12192000" cy="6852886"/>
          </a:xfrm>
          <a:prstGeom prst="rect">
            <a:avLst/>
          </a:prstGeom>
        </p:spPr>
      </p:pic>
      <p:pic>
        <p:nvPicPr>
          <p:cNvPr id="3" name="Gráfico 2" descr="Grupo de mujeres">
            <a:extLst>
              <a:ext uri="{FF2B5EF4-FFF2-40B4-BE49-F238E27FC236}">
                <a16:creationId xmlns:a16="http://schemas.microsoft.com/office/drawing/2014/main" id="{CED14A21-C329-4FCE-81BF-4A5DA2CC3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469" y="4767469"/>
            <a:ext cx="1914939" cy="19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7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DFB95D-5E0A-4C12-A405-D203402ED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"/>
            <a:ext cx="12192000" cy="6852886"/>
          </a:xfrm>
          <a:prstGeom prst="rect">
            <a:avLst/>
          </a:prstGeom>
        </p:spPr>
      </p:pic>
      <p:pic>
        <p:nvPicPr>
          <p:cNvPr id="3" name="Gráfico 2" descr="Perro">
            <a:extLst>
              <a:ext uri="{FF2B5EF4-FFF2-40B4-BE49-F238E27FC236}">
                <a16:creationId xmlns:a16="http://schemas.microsoft.com/office/drawing/2014/main" id="{7272BA84-BDA6-41F0-B766-F5A95D715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199" y="5072270"/>
            <a:ext cx="1636644" cy="16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2023-08-26T13:52:23Z</dcterms:created>
  <dcterms:modified xsi:type="dcterms:W3CDTF">2023-08-26T14:13:30Z</dcterms:modified>
</cp:coreProperties>
</file>