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5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9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4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95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9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1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53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02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01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7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2889" l="9778" r="89778">
                        <a14:foregroundMark x1="20444" y1="30667" x2="20444" y2="30667"/>
                        <a14:foregroundMark x1="15556" y1="27556" x2="15556" y2="27556"/>
                        <a14:foregroundMark x1="32444" y1="47111" x2="33333" y2="47111"/>
                        <a14:foregroundMark x1="39111" y1="47556" x2="39111" y2="47556"/>
                        <a14:foregroundMark x1="46667" y1="56444" x2="46667" y2="56444"/>
                        <a14:foregroundMark x1="58222" y1="48444" x2="58222" y2="48444"/>
                        <a14:foregroundMark x1="67556" y1="45333" x2="67556" y2="45333"/>
                        <a14:foregroundMark x1="62667" y1="45778" x2="62667" y2="45778"/>
                        <a14:foregroundMark x1="36444" y1="91111" x2="36444" y2="91111"/>
                        <a14:foregroundMark x1="66222" y1="93333" x2="66222" y2="93333"/>
                        <a14:foregroundMark x1="52000" y1="8000" x2="52000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34" y="1772816"/>
            <a:ext cx="3960439" cy="3960439"/>
          </a:xfrm>
        </p:spPr>
      </p:pic>
    </p:spTree>
    <p:extLst>
      <p:ext uri="{BB962C8B-B14F-4D97-AF65-F5344CB8AC3E}">
        <p14:creationId xmlns:p14="http://schemas.microsoft.com/office/powerpoint/2010/main" val="3272706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ELIANA</dc:creator>
  <cp:lastModifiedBy>ELIANA</cp:lastModifiedBy>
  <cp:revision>1</cp:revision>
  <dcterms:created xsi:type="dcterms:W3CDTF">2020-06-23T14:39:29Z</dcterms:created>
  <dcterms:modified xsi:type="dcterms:W3CDTF">2020-06-23T14:42:55Z</dcterms:modified>
</cp:coreProperties>
</file>